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2" r:id="rId4"/>
    <p:sldMasterId id="2147483891" r:id="rId5"/>
  </p:sldMasterIdLst>
  <p:notesMasterIdLst>
    <p:notesMasterId r:id="rId19"/>
  </p:notesMasterIdLst>
  <p:handoutMasterIdLst>
    <p:handoutMasterId r:id="rId20"/>
  </p:handoutMasterIdLst>
  <p:sldIdLst>
    <p:sldId id="260" r:id="rId6"/>
    <p:sldId id="265" r:id="rId7"/>
    <p:sldId id="264" r:id="rId8"/>
    <p:sldId id="267" r:id="rId9"/>
    <p:sldId id="266" r:id="rId10"/>
    <p:sldId id="268" r:id="rId11"/>
    <p:sldId id="273" r:id="rId12"/>
    <p:sldId id="269" r:id="rId13"/>
    <p:sldId id="270" r:id="rId14"/>
    <p:sldId id="271" r:id="rId15"/>
    <p:sldId id="272" r:id="rId16"/>
    <p:sldId id="275" r:id="rId17"/>
    <p:sldId id="274" r:id="rId18"/>
  </p:sldIdLst>
  <p:sldSz cx="9144000" cy="5143500" type="screen16x9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04" userDrawn="1">
          <p15:clr>
            <a:srgbClr val="A4A3A4"/>
          </p15:clr>
        </p15:guide>
        <p15:guide id="2" pos="264" userDrawn="1">
          <p15:clr>
            <a:srgbClr val="A4A3A4"/>
          </p15:clr>
        </p15:guide>
        <p15:guide id="3" pos="5640" userDrawn="1">
          <p15:clr>
            <a:srgbClr val="A4A3A4"/>
          </p15:clr>
        </p15:guide>
        <p15:guide id="4" pos="2880" userDrawn="1">
          <p15:clr>
            <a:srgbClr val="A4A3A4"/>
          </p15:clr>
        </p15:guide>
        <p15:guide id="5" orient="horz" pos="16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54" userDrawn="1">
          <p15:clr>
            <a:srgbClr val="A4A3A4"/>
          </p15:clr>
        </p15:guide>
        <p15:guide id="2" pos="3082" userDrawn="1">
          <p15:clr>
            <a:srgbClr val="A4A3A4"/>
          </p15:clr>
        </p15:guide>
        <p15:guide id="3" orient="horz" pos="3006" userDrawn="1">
          <p15:clr>
            <a:srgbClr val="A4A3A4"/>
          </p15:clr>
        </p15:guide>
        <p15:guide id="4" pos="2305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iepenburg, Marianne" initials="MP" lastIdx="1" clrIdx="0"/>
  <p:cmAuthor id="1" name="Sutton, Brad" initials="SB" lastIdx="2" clrIdx="1">
    <p:extLst>
      <p:ext uri="{19B8F6BF-5375-455C-9EA6-DF929625EA0E}">
        <p15:presenceInfo xmlns:p15="http://schemas.microsoft.com/office/powerpoint/2012/main" userId="S-1-5-21-111288279-36659543-794563710-1266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0202"/>
    <a:srgbClr val="D49D1B"/>
    <a:srgbClr val="FFCC33"/>
    <a:srgbClr val="F2A835"/>
    <a:srgbClr val="BB87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41" autoAdjust="0"/>
    <p:restoredTop sz="84953" autoAdjust="0"/>
  </p:normalViewPr>
  <p:slideViewPr>
    <p:cSldViewPr snapToGrid="0">
      <p:cViewPr varScale="1">
        <p:scale>
          <a:sx n="147" d="100"/>
          <a:sy n="147" d="100"/>
        </p:scale>
        <p:origin x="1344" y="192"/>
      </p:cViewPr>
      <p:guideLst>
        <p:guide orient="horz" pos="804"/>
        <p:guide pos="264"/>
        <p:guide pos="564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592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napToObjects="1" showGuides="1">
      <p:cViewPr>
        <p:scale>
          <a:sx n="50" d="100"/>
          <a:sy n="50" d="100"/>
        </p:scale>
        <p:origin x="4116" y="66"/>
      </p:cViewPr>
      <p:guideLst>
        <p:guide orient="horz" pos="2254"/>
        <p:guide pos="3082"/>
        <p:guide orient="horz" pos="3006"/>
        <p:guide pos="2305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3169920" cy="480060"/>
          </a:xfrm>
          <a:prstGeom prst="rect">
            <a:avLst/>
          </a:prstGeom>
        </p:spPr>
        <p:txBody>
          <a:bodyPr vert="horz" lIns="96645" tIns="48323" rIns="96645" bIns="4832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9" y="1"/>
            <a:ext cx="3169920" cy="480060"/>
          </a:xfrm>
          <a:prstGeom prst="rect">
            <a:avLst/>
          </a:prstGeom>
        </p:spPr>
        <p:txBody>
          <a:bodyPr vert="horz" lIns="96645" tIns="48323" rIns="96645" bIns="48323" rtlCol="0"/>
          <a:lstStyle>
            <a:lvl1pPr algn="r">
              <a:defRPr sz="1200"/>
            </a:lvl1pPr>
          </a:lstStyle>
          <a:p>
            <a:fld id="{05E48B40-F575-F045-AF98-7241656AD336}" type="datetimeFigureOut">
              <a:rPr lang="en-US" smtClean="0"/>
              <a:pPr/>
              <a:t>4/2/18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9119474"/>
            <a:ext cx="3169920" cy="480060"/>
          </a:xfrm>
          <a:prstGeom prst="rect">
            <a:avLst/>
          </a:prstGeom>
        </p:spPr>
        <p:txBody>
          <a:bodyPr vert="horz" lIns="96645" tIns="48323" rIns="96645" bIns="4832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9" y="9119474"/>
            <a:ext cx="3169920" cy="480060"/>
          </a:xfrm>
          <a:prstGeom prst="rect">
            <a:avLst/>
          </a:prstGeom>
        </p:spPr>
        <p:txBody>
          <a:bodyPr vert="horz" lIns="96645" tIns="48323" rIns="96645" bIns="48323" rtlCol="0" anchor="b"/>
          <a:lstStyle>
            <a:lvl1pPr algn="r">
              <a:defRPr sz="1200"/>
            </a:lvl1pPr>
          </a:lstStyle>
          <a:p>
            <a:fld id="{99DF1ECE-AF69-F740-9EB1-7C3F3465194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5182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3169920" cy="480060"/>
          </a:xfrm>
          <a:prstGeom prst="rect">
            <a:avLst/>
          </a:prstGeom>
        </p:spPr>
        <p:txBody>
          <a:bodyPr vert="horz" lIns="96645" tIns="48323" rIns="96645" bIns="4832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9" y="1"/>
            <a:ext cx="3169920" cy="480060"/>
          </a:xfrm>
          <a:prstGeom prst="rect">
            <a:avLst/>
          </a:prstGeom>
        </p:spPr>
        <p:txBody>
          <a:bodyPr vert="horz" lIns="96645" tIns="48323" rIns="96645" bIns="48323" rtlCol="0"/>
          <a:lstStyle>
            <a:lvl1pPr algn="r">
              <a:defRPr sz="1200"/>
            </a:lvl1pPr>
          </a:lstStyle>
          <a:p>
            <a:fld id="{5503108B-28A2-4A1F-97E4-23F53BEF9B1F}" type="datetimeFigureOut">
              <a:rPr lang="en-US" smtClean="0"/>
              <a:pPr/>
              <a:t>4/2/18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19138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45" tIns="48323" rIns="96645" bIns="4832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1" y="4560571"/>
            <a:ext cx="5852160" cy="4320540"/>
          </a:xfrm>
          <a:prstGeom prst="rect">
            <a:avLst/>
          </a:prstGeom>
        </p:spPr>
        <p:txBody>
          <a:bodyPr vert="horz" lIns="96645" tIns="48323" rIns="96645" bIns="48323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9119474"/>
            <a:ext cx="3169920" cy="480060"/>
          </a:xfrm>
          <a:prstGeom prst="rect">
            <a:avLst/>
          </a:prstGeom>
        </p:spPr>
        <p:txBody>
          <a:bodyPr vert="horz" lIns="96645" tIns="48323" rIns="96645" bIns="4832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9" y="9119474"/>
            <a:ext cx="3169920" cy="480060"/>
          </a:xfrm>
          <a:prstGeom prst="rect">
            <a:avLst/>
          </a:prstGeom>
        </p:spPr>
        <p:txBody>
          <a:bodyPr vert="horz" lIns="96645" tIns="48323" rIns="96645" bIns="48323" rtlCol="0" anchor="b"/>
          <a:lstStyle>
            <a:lvl1pPr algn="r">
              <a:defRPr sz="1200"/>
            </a:lvl1pPr>
          </a:lstStyle>
          <a:p>
            <a:fld id="{1A47E64D-F0A2-43B3-B0BA-78A854B03B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134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47E64D-F0A2-43B3-B0BA-78A854B03B2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4449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47E64D-F0A2-43B3-B0BA-78A854B03B27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3887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47E64D-F0A2-43B3-B0BA-78A854B03B27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5550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.png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.png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Blue B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0"/>
            <a:ext cx="4808306" cy="5143500"/>
          </a:xfrm>
          <a:prstGeom prst="rect">
            <a:avLst/>
          </a:prstGeom>
        </p:spPr>
      </p:pic>
      <p:sp useBgFill="1">
        <p:nvSpPr>
          <p:cNvPr id="15" name="Rectangle 8"/>
          <p:cNvSpPr/>
          <p:nvPr userDrawn="1"/>
        </p:nvSpPr>
        <p:spPr>
          <a:xfrm>
            <a:off x="3780263" y="0"/>
            <a:ext cx="5423267" cy="5143500"/>
          </a:xfrm>
          <a:custGeom>
            <a:avLst/>
            <a:gdLst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140834 w 9132434"/>
              <a:gd name="connsiteY0" fmla="*/ 0 h 6858000"/>
              <a:gd name="connsiteX1" fmla="*/ 9132434 w 9132434"/>
              <a:gd name="connsiteY1" fmla="*/ 0 h 6858000"/>
              <a:gd name="connsiteX2" fmla="*/ 9132434 w 9132434"/>
              <a:gd name="connsiteY2" fmla="*/ 6858000 h 6858000"/>
              <a:gd name="connsiteX3" fmla="*/ 0 w 9132434"/>
              <a:gd name="connsiteY3" fmla="*/ 6858000 h 6858000"/>
              <a:gd name="connsiteX4" fmla="*/ 140834 w 9132434"/>
              <a:gd name="connsiteY4" fmla="*/ 0 h 6858000"/>
              <a:gd name="connsiteX0" fmla="*/ 140834 w 9132434"/>
              <a:gd name="connsiteY0" fmla="*/ 0 h 6858000"/>
              <a:gd name="connsiteX1" fmla="*/ 9132434 w 9132434"/>
              <a:gd name="connsiteY1" fmla="*/ 0 h 6858000"/>
              <a:gd name="connsiteX2" fmla="*/ 9132434 w 9132434"/>
              <a:gd name="connsiteY2" fmla="*/ 6858000 h 6858000"/>
              <a:gd name="connsiteX3" fmla="*/ 0 w 9132434"/>
              <a:gd name="connsiteY3" fmla="*/ 6858000 h 6858000"/>
              <a:gd name="connsiteX4" fmla="*/ 140834 w 9132434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32434" h="6858000">
                <a:moveTo>
                  <a:pt x="140834" y="0"/>
                </a:moveTo>
                <a:lnTo>
                  <a:pt x="9132434" y="0"/>
                </a:lnTo>
                <a:lnTo>
                  <a:pt x="9132434" y="6858000"/>
                </a:lnTo>
                <a:lnTo>
                  <a:pt x="0" y="6858000"/>
                </a:lnTo>
                <a:cubicBezTo>
                  <a:pt x="1225995" y="4769571"/>
                  <a:pt x="1890121" y="2653749"/>
                  <a:pt x="140834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0" name="Picture 10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2279" r="63603"/>
          <a:stretch>
            <a:fillRect/>
          </a:stretch>
        </p:blipFill>
        <p:spPr bwMode="auto">
          <a:xfrm>
            <a:off x="3435620" y="0"/>
            <a:ext cx="1290638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790" t="34294" r="8357" b="34966"/>
          <a:stretch/>
        </p:blipFill>
        <p:spPr>
          <a:xfrm>
            <a:off x="4726258" y="4075688"/>
            <a:ext cx="4204382" cy="877437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4670584" y="240760"/>
            <a:ext cx="4444460" cy="2391713"/>
          </a:xfr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4677880" y="2716122"/>
            <a:ext cx="4444460" cy="318910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4669064" y="3100389"/>
            <a:ext cx="4456143" cy="343204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1200" i="1" u="none">
                <a:solidFill>
                  <a:schemeClr val="bg1"/>
                </a:solidFill>
              </a:defRPr>
            </a:lvl1pPr>
            <a:lvl2pPr marL="257175" indent="0">
              <a:buNone/>
              <a:defRPr sz="900"/>
            </a:lvl2pPr>
            <a:lvl3pPr marL="514350" indent="0">
              <a:buNone/>
              <a:defRPr sz="788"/>
            </a:lvl3pPr>
            <a:lvl4pPr marL="771525" indent="0">
              <a:buNone/>
              <a:defRPr sz="675"/>
            </a:lvl4pPr>
            <a:lvl5pPr marL="1028700" indent="0">
              <a:buNone/>
              <a:defRPr sz="675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67182992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99520"/>
            <a:ext cx="9144000" cy="2139553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2559315"/>
            <a:ext cx="9144000" cy="1125140"/>
          </a:xfrm>
        </p:spPr>
        <p:txBody>
          <a:bodyPr>
            <a:normAutofit/>
          </a:bodyPr>
          <a:lstStyle>
            <a:lvl1pPr marL="0" indent="0" algn="ctr">
              <a:buNone/>
              <a:defRPr sz="1800" i="0">
                <a:solidFill>
                  <a:schemeClr val="bg1"/>
                </a:solidFill>
              </a:defRPr>
            </a:lvl1pPr>
            <a:lvl2pPr marL="257168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37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06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6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43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12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18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348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790" t="34294" r="8357" b="34966"/>
          <a:stretch/>
        </p:blipFill>
        <p:spPr>
          <a:xfrm>
            <a:off x="2513350" y="3817621"/>
            <a:ext cx="4163020" cy="868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471637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174625" indent="-174625">
              <a:spcBef>
                <a:spcPts val="0"/>
              </a:spcBef>
              <a:spcAft>
                <a:spcPts val="900"/>
              </a:spcAft>
              <a:buClr>
                <a:schemeClr val="accent6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2400"/>
            </a:lvl1pPr>
            <a:lvl2pPr marL="400050" indent="-142875">
              <a:spcBef>
                <a:spcPts val="0"/>
              </a:spcBef>
              <a:spcAft>
                <a:spcPts val="900"/>
              </a:spcAft>
              <a:buClr>
                <a:schemeClr val="accent6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2000"/>
            </a:lvl2pPr>
            <a:lvl3pPr marL="642922" indent="-128585">
              <a:spcBef>
                <a:spcPts val="0"/>
              </a:spcBef>
              <a:spcAft>
                <a:spcPts val="900"/>
              </a:spcAft>
              <a:buClr>
                <a:schemeClr val="accent6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00091" indent="-128585">
              <a:spcBef>
                <a:spcPts val="0"/>
              </a:spcBef>
              <a:spcAft>
                <a:spcPts val="900"/>
              </a:spcAft>
              <a:buClr>
                <a:schemeClr val="accent6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400"/>
            </a:lvl4pPr>
            <a:lvl5pPr marL="1157259" indent="-128585">
              <a:spcBef>
                <a:spcPts val="0"/>
              </a:spcBef>
              <a:spcAft>
                <a:spcPts val="900"/>
              </a:spcAft>
              <a:buClr>
                <a:schemeClr val="accent6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0770523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288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7899" y="1178074"/>
            <a:ext cx="4196953" cy="3418681"/>
          </a:xfrm>
        </p:spPr>
        <p:txBody>
          <a:bodyPr/>
          <a:lstStyle>
            <a:lvl1pPr marL="174625" indent="-174625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/>
            </a:lvl1pPr>
            <a:lvl2pPr marL="385754" indent="-128585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/>
            </a:lvl2pPr>
            <a:lvl3pPr marL="642922" indent="-128585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/>
            </a:lvl3pPr>
            <a:lvl4pPr marL="900091" indent="-128585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/>
            </a:lvl4pPr>
            <a:lvl5pPr marL="1157259" indent="-128585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1178074"/>
            <a:ext cx="4244579" cy="3418681"/>
          </a:xfrm>
        </p:spPr>
        <p:txBody>
          <a:bodyPr/>
          <a:lstStyle>
            <a:lvl1pPr marL="174625" indent="-174625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/>
            </a:lvl1pPr>
            <a:lvl2pPr marL="385754" indent="-128585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/>
            </a:lvl2pPr>
            <a:lvl3pPr marL="642922" indent="-128585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/>
            </a:lvl3pPr>
            <a:lvl4pPr marL="900091" indent="-128585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/>
            </a:lvl4pPr>
            <a:lvl5pPr marL="1157259" indent="-128585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97880641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5469" y="1184672"/>
            <a:ext cx="4182714" cy="617934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257168" indent="0">
              <a:buNone/>
              <a:defRPr sz="1125" b="1"/>
            </a:lvl2pPr>
            <a:lvl3pPr marL="514337" indent="0">
              <a:buNone/>
              <a:defRPr sz="1013" b="1"/>
            </a:lvl3pPr>
            <a:lvl4pPr marL="771506" indent="0">
              <a:buNone/>
              <a:defRPr sz="900" b="1"/>
            </a:lvl4pPr>
            <a:lvl5pPr marL="1028675" indent="0">
              <a:buNone/>
              <a:defRPr sz="900" b="1"/>
            </a:lvl5pPr>
            <a:lvl6pPr marL="1285843" indent="0">
              <a:buNone/>
              <a:defRPr sz="900" b="1"/>
            </a:lvl6pPr>
            <a:lvl7pPr marL="1543012" indent="0">
              <a:buNone/>
              <a:defRPr sz="900" b="1"/>
            </a:lvl7pPr>
            <a:lvl8pPr marL="1800180" indent="0">
              <a:buNone/>
              <a:defRPr sz="900" b="1"/>
            </a:lvl8pPr>
            <a:lvl9pPr marL="2057348" indent="0">
              <a:buNone/>
              <a:defRPr sz="9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5469" y="1802606"/>
            <a:ext cx="4182714" cy="2763441"/>
          </a:xfrm>
        </p:spPr>
        <p:txBody>
          <a:bodyPr>
            <a:normAutofit/>
          </a:bodyPr>
          <a:lstStyle>
            <a:lvl1pPr marL="174625" indent="-174625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2400"/>
            </a:lvl1pPr>
            <a:lvl2pPr marL="385754" indent="-128585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2000"/>
            </a:lvl2pPr>
            <a:lvl3pPr marL="642922" indent="-128585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00091" indent="-128585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4pPr>
            <a:lvl5pPr marL="1157259" indent="-128585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84672"/>
            <a:ext cx="4322344" cy="617934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257168" indent="0">
              <a:buNone/>
              <a:defRPr sz="1125" b="1"/>
            </a:lvl2pPr>
            <a:lvl3pPr marL="514337" indent="0">
              <a:buNone/>
              <a:defRPr sz="1013" b="1"/>
            </a:lvl3pPr>
            <a:lvl4pPr marL="771506" indent="0">
              <a:buNone/>
              <a:defRPr sz="900" b="1"/>
            </a:lvl4pPr>
            <a:lvl5pPr marL="1028675" indent="0">
              <a:buNone/>
              <a:defRPr sz="900" b="1"/>
            </a:lvl5pPr>
            <a:lvl6pPr marL="1285843" indent="0">
              <a:buNone/>
              <a:defRPr sz="900" b="1"/>
            </a:lvl6pPr>
            <a:lvl7pPr marL="1543012" indent="0">
              <a:buNone/>
              <a:defRPr sz="900" b="1"/>
            </a:lvl7pPr>
            <a:lvl8pPr marL="1800180" indent="0">
              <a:buNone/>
              <a:defRPr sz="900" b="1"/>
            </a:lvl8pPr>
            <a:lvl9pPr marL="2057348" indent="0">
              <a:buNone/>
              <a:defRPr sz="9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02606"/>
            <a:ext cx="4322344" cy="2763441"/>
          </a:xfrm>
        </p:spPr>
        <p:txBody>
          <a:bodyPr>
            <a:normAutofit/>
          </a:bodyPr>
          <a:lstStyle>
            <a:lvl1pPr marL="174625" indent="-174625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2400"/>
            </a:lvl1pPr>
            <a:lvl2pPr marL="385754" indent="-128585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2000"/>
            </a:lvl2pPr>
            <a:lvl3pPr marL="642922" indent="-128585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00091" indent="-128585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4pPr>
            <a:lvl5pPr marL="1157259" indent="-128585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52999731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20147025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pos="4512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18268302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ft photo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0"/>
            <a:ext cx="461941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8"/>
          <p:cNvSpPr/>
          <p:nvPr/>
        </p:nvSpPr>
        <p:spPr>
          <a:xfrm>
            <a:off x="2459831" y="0"/>
            <a:ext cx="6743700" cy="5143500"/>
          </a:xfrm>
          <a:custGeom>
            <a:avLst/>
            <a:gdLst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991600" h="6858000">
                <a:moveTo>
                  <a:pt x="0" y="0"/>
                </a:moveTo>
                <a:lnTo>
                  <a:pt x="8991600" y="0"/>
                </a:lnTo>
                <a:lnTo>
                  <a:pt x="8991600" y="6858000"/>
                </a:lnTo>
                <a:lnTo>
                  <a:pt x="0" y="6858000"/>
                </a:lnTo>
                <a:cubicBezTo>
                  <a:pt x="437322" y="5695122"/>
                  <a:pt x="1749287" y="2653749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800" dirty="0">
              <a:solidFill>
                <a:prstClr val="white"/>
              </a:solidFill>
            </a:endParaRPr>
          </a:p>
        </p:txBody>
      </p:sp>
      <p:pic>
        <p:nvPicPr>
          <p:cNvPr id="5" name="Picture 10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2279" r="63603"/>
          <a:stretch>
            <a:fillRect/>
          </a:stretch>
        </p:blipFill>
        <p:spPr bwMode="auto">
          <a:xfrm>
            <a:off x="2075260" y="0"/>
            <a:ext cx="1290638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632824" y="4666971"/>
            <a:ext cx="404813" cy="389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870356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ight photo blue">
    <p:bg>
      <p:bgPr>
        <a:gradFill rotWithShape="1">
          <a:gsLst>
            <a:gs pos="0">
              <a:srgbClr val="32A3FF"/>
            </a:gs>
            <a:gs pos="71001">
              <a:srgbClr val="002E55"/>
            </a:gs>
            <a:gs pos="100000">
              <a:srgbClr val="002E55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524591" y="0"/>
            <a:ext cx="461941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 useBgFill="1">
        <p:nvSpPr>
          <p:cNvPr id="3" name="Rectangle 8"/>
          <p:cNvSpPr/>
          <p:nvPr/>
        </p:nvSpPr>
        <p:spPr>
          <a:xfrm flipH="1">
            <a:off x="0" y="0"/>
            <a:ext cx="6743700" cy="5143500"/>
          </a:xfrm>
          <a:custGeom>
            <a:avLst/>
            <a:gdLst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991600" h="6858000">
                <a:moveTo>
                  <a:pt x="0" y="0"/>
                </a:moveTo>
                <a:lnTo>
                  <a:pt x="8991600" y="0"/>
                </a:lnTo>
                <a:lnTo>
                  <a:pt x="8991600" y="6858000"/>
                </a:lnTo>
                <a:lnTo>
                  <a:pt x="0" y="6858000"/>
                </a:lnTo>
                <a:cubicBezTo>
                  <a:pt x="437322" y="5695122"/>
                  <a:pt x="1749287" y="2653749"/>
                  <a:pt x="0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800" dirty="0">
              <a:solidFill>
                <a:prstClr val="white"/>
              </a:solidFill>
            </a:endParaRPr>
          </a:p>
        </p:txBody>
      </p:sp>
      <p:pic>
        <p:nvPicPr>
          <p:cNvPr id="4" name="Picture 9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2279" r="63603"/>
          <a:stretch>
            <a:fillRect/>
          </a:stretch>
        </p:blipFill>
        <p:spPr bwMode="auto">
          <a:xfrm flipH="1">
            <a:off x="5897167" y="0"/>
            <a:ext cx="1290638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5273" y="4666971"/>
            <a:ext cx="404813" cy="389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764127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edSideBar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4288" y="0"/>
            <a:ext cx="2357438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74625" indent="-174625">
              <a:spcBef>
                <a:spcPts val="0"/>
              </a:spcBef>
              <a:spcAft>
                <a:spcPts val="675"/>
              </a:spcAft>
              <a:buClr>
                <a:schemeClr val="accent6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/>
            </a:lvl1pPr>
            <a:lvl2pPr marL="385754" indent="-128585">
              <a:spcBef>
                <a:spcPts val="0"/>
              </a:spcBef>
              <a:spcAft>
                <a:spcPts val="675"/>
              </a:spcAft>
              <a:buClr>
                <a:schemeClr val="accent6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/>
            </a:lvl2pPr>
            <a:lvl3pPr marL="642922" indent="-128585">
              <a:spcBef>
                <a:spcPts val="0"/>
              </a:spcBef>
              <a:spcAft>
                <a:spcPts val="675"/>
              </a:spcAft>
              <a:buClr>
                <a:schemeClr val="accent6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/>
            </a:lvl3pPr>
            <a:lvl4pPr marL="900091" indent="-128585">
              <a:spcBef>
                <a:spcPts val="0"/>
              </a:spcBef>
              <a:spcAft>
                <a:spcPts val="675"/>
              </a:spcAft>
              <a:buClr>
                <a:schemeClr val="accent6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/>
            </a:lvl4pPr>
            <a:lvl5pPr marL="1157259" indent="-128585">
              <a:spcBef>
                <a:spcPts val="0"/>
              </a:spcBef>
              <a:spcAft>
                <a:spcPts val="675"/>
              </a:spcAft>
              <a:buClr>
                <a:schemeClr val="accent6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57891264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ueSideBar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1" y="0"/>
            <a:ext cx="3381608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74625" indent="-174625">
              <a:spcBef>
                <a:spcPts val="0"/>
              </a:spcBef>
              <a:spcAft>
                <a:spcPts val="675"/>
              </a:spcAft>
              <a:buClr>
                <a:schemeClr val="accent6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/>
            </a:lvl1pPr>
            <a:lvl2pPr marL="385754" indent="-128585">
              <a:spcBef>
                <a:spcPts val="0"/>
              </a:spcBef>
              <a:spcAft>
                <a:spcPts val="675"/>
              </a:spcAft>
              <a:buClr>
                <a:schemeClr val="accent6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/>
            </a:lvl2pPr>
            <a:lvl3pPr marL="642922" indent="-128585">
              <a:spcBef>
                <a:spcPts val="0"/>
              </a:spcBef>
              <a:spcAft>
                <a:spcPts val="675"/>
              </a:spcAft>
              <a:buClr>
                <a:schemeClr val="accent6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/>
            </a:lvl3pPr>
            <a:lvl4pPr marL="900091" indent="-128585">
              <a:spcBef>
                <a:spcPts val="0"/>
              </a:spcBef>
              <a:spcAft>
                <a:spcPts val="675"/>
              </a:spcAft>
              <a:buClr>
                <a:schemeClr val="accent6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/>
            </a:lvl4pPr>
            <a:lvl5pPr marL="1157259" indent="-128585">
              <a:spcBef>
                <a:spcPts val="0"/>
              </a:spcBef>
              <a:spcAft>
                <a:spcPts val="675"/>
              </a:spcAft>
              <a:buClr>
                <a:schemeClr val="accent6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85932641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_Title Blue B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4767209" cy="5143500"/>
          </a:xfrm>
          <a:prstGeom prst="rect">
            <a:avLst/>
          </a:prstGeom>
        </p:spPr>
      </p:pic>
      <p:sp useBgFill="1">
        <p:nvSpPr>
          <p:cNvPr id="15" name="Rectangle 8"/>
          <p:cNvSpPr/>
          <p:nvPr userDrawn="1"/>
        </p:nvSpPr>
        <p:spPr>
          <a:xfrm>
            <a:off x="3780263" y="0"/>
            <a:ext cx="5423267" cy="5143500"/>
          </a:xfrm>
          <a:custGeom>
            <a:avLst/>
            <a:gdLst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140834 w 9132434"/>
              <a:gd name="connsiteY0" fmla="*/ 0 h 6858000"/>
              <a:gd name="connsiteX1" fmla="*/ 9132434 w 9132434"/>
              <a:gd name="connsiteY1" fmla="*/ 0 h 6858000"/>
              <a:gd name="connsiteX2" fmla="*/ 9132434 w 9132434"/>
              <a:gd name="connsiteY2" fmla="*/ 6858000 h 6858000"/>
              <a:gd name="connsiteX3" fmla="*/ 0 w 9132434"/>
              <a:gd name="connsiteY3" fmla="*/ 6858000 h 6858000"/>
              <a:gd name="connsiteX4" fmla="*/ 140834 w 9132434"/>
              <a:gd name="connsiteY4" fmla="*/ 0 h 6858000"/>
              <a:gd name="connsiteX0" fmla="*/ 140834 w 9132434"/>
              <a:gd name="connsiteY0" fmla="*/ 0 h 6858000"/>
              <a:gd name="connsiteX1" fmla="*/ 9132434 w 9132434"/>
              <a:gd name="connsiteY1" fmla="*/ 0 h 6858000"/>
              <a:gd name="connsiteX2" fmla="*/ 9132434 w 9132434"/>
              <a:gd name="connsiteY2" fmla="*/ 6858000 h 6858000"/>
              <a:gd name="connsiteX3" fmla="*/ 0 w 9132434"/>
              <a:gd name="connsiteY3" fmla="*/ 6858000 h 6858000"/>
              <a:gd name="connsiteX4" fmla="*/ 140834 w 9132434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32434" h="6858000">
                <a:moveTo>
                  <a:pt x="140834" y="0"/>
                </a:moveTo>
                <a:lnTo>
                  <a:pt x="9132434" y="0"/>
                </a:lnTo>
                <a:lnTo>
                  <a:pt x="9132434" y="6858000"/>
                </a:lnTo>
                <a:lnTo>
                  <a:pt x="0" y="6858000"/>
                </a:lnTo>
                <a:cubicBezTo>
                  <a:pt x="1225995" y="4769571"/>
                  <a:pt x="1890121" y="2653749"/>
                  <a:pt x="140834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0" name="Picture 10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2279" r="63603"/>
          <a:stretch>
            <a:fillRect/>
          </a:stretch>
        </p:blipFill>
        <p:spPr bwMode="auto">
          <a:xfrm>
            <a:off x="3435620" y="0"/>
            <a:ext cx="1290638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790" t="34294" r="8357" b="34966"/>
          <a:stretch/>
        </p:blipFill>
        <p:spPr>
          <a:xfrm>
            <a:off x="4726258" y="4075688"/>
            <a:ext cx="4204382" cy="877437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4670584" y="240760"/>
            <a:ext cx="4444460" cy="2391713"/>
          </a:xfr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4677880" y="2716122"/>
            <a:ext cx="4444460" cy="318910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4669064" y="3100389"/>
            <a:ext cx="4456143" cy="343204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1200" i="1" u="none">
                <a:solidFill>
                  <a:schemeClr val="bg1"/>
                </a:solidFill>
              </a:defRPr>
            </a:lvl1pPr>
            <a:lvl2pPr marL="257175" indent="0">
              <a:buNone/>
              <a:defRPr sz="900"/>
            </a:lvl2pPr>
            <a:lvl3pPr marL="514350" indent="0">
              <a:buNone/>
              <a:defRPr sz="788"/>
            </a:lvl3pPr>
            <a:lvl4pPr marL="771525" indent="0">
              <a:buNone/>
              <a:defRPr sz="675"/>
            </a:lvl4pPr>
            <a:lvl5pPr marL="1028700" indent="0">
              <a:buNone/>
              <a:defRPr sz="675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31836999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ue S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1" y="0"/>
            <a:ext cx="3381608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800069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01241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7899" y="1216819"/>
            <a:ext cx="4196953" cy="3469481"/>
          </a:xfrm>
        </p:spPr>
        <p:txBody>
          <a:bodyPr/>
          <a:lstStyle>
            <a:lvl1pPr marL="174625" indent="-174625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/>
            </a:lvl1pPr>
            <a:lvl2pPr marL="385754" indent="-128585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/>
            </a:lvl2pPr>
            <a:lvl3pPr marL="642922" indent="-128585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/>
            </a:lvl3pPr>
            <a:lvl4pPr marL="900091" indent="-128585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/>
            </a:lvl4pPr>
            <a:lvl5pPr marL="1157259" indent="-128585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1216819"/>
            <a:ext cx="4244579" cy="3469481"/>
          </a:xfrm>
        </p:spPr>
        <p:txBody>
          <a:bodyPr/>
          <a:lstStyle>
            <a:lvl1pPr marL="174625" indent="-174625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/>
            </a:lvl1pPr>
            <a:lvl2pPr marL="385754" indent="-128585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/>
            </a:lvl2pPr>
            <a:lvl3pPr marL="642922" indent="-128585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/>
            </a:lvl3pPr>
            <a:lvl4pPr marL="900091" indent="-128585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/>
            </a:lvl4pPr>
            <a:lvl5pPr marL="1157259" indent="-128585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5273" y="4666971"/>
            <a:ext cx="404813" cy="389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206507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5592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Title Blue B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4808306" cy="5143500"/>
          </a:xfrm>
          <a:prstGeom prst="rect">
            <a:avLst/>
          </a:prstGeom>
        </p:spPr>
      </p:pic>
      <p:sp useBgFill="1">
        <p:nvSpPr>
          <p:cNvPr id="15" name="Rectangle 8"/>
          <p:cNvSpPr/>
          <p:nvPr/>
        </p:nvSpPr>
        <p:spPr>
          <a:xfrm>
            <a:off x="3780263" y="0"/>
            <a:ext cx="5423267" cy="5143500"/>
          </a:xfrm>
          <a:custGeom>
            <a:avLst/>
            <a:gdLst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140834 w 9132434"/>
              <a:gd name="connsiteY0" fmla="*/ 0 h 6858000"/>
              <a:gd name="connsiteX1" fmla="*/ 9132434 w 9132434"/>
              <a:gd name="connsiteY1" fmla="*/ 0 h 6858000"/>
              <a:gd name="connsiteX2" fmla="*/ 9132434 w 9132434"/>
              <a:gd name="connsiteY2" fmla="*/ 6858000 h 6858000"/>
              <a:gd name="connsiteX3" fmla="*/ 0 w 9132434"/>
              <a:gd name="connsiteY3" fmla="*/ 6858000 h 6858000"/>
              <a:gd name="connsiteX4" fmla="*/ 140834 w 9132434"/>
              <a:gd name="connsiteY4" fmla="*/ 0 h 6858000"/>
              <a:gd name="connsiteX0" fmla="*/ 140834 w 9132434"/>
              <a:gd name="connsiteY0" fmla="*/ 0 h 6858000"/>
              <a:gd name="connsiteX1" fmla="*/ 9132434 w 9132434"/>
              <a:gd name="connsiteY1" fmla="*/ 0 h 6858000"/>
              <a:gd name="connsiteX2" fmla="*/ 9132434 w 9132434"/>
              <a:gd name="connsiteY2" fmla="*/ 6858000 h 6858000"/>
              <a:gd name="connsiteX3" fmla="*/ 0 w 9132434"/>
              <a:gd name="connsiteY3" fmla="*/ 6858000 h 6858000"/>
              <a:gd name="connsiteX4" fmla="*/ 140834 w 9132434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32434" h="6858000">
                <a:moveTo>
                  <a:pt x="140834" y="0"/>
                </a:moveTo>
                <a:lnTo>
                  <a:pt x="9132434" y="0"/>
                </a:lnTo>
                <a:lnTo>
                  <a:pt x="9132434" y="6858000"/>
                </a:lnTo>
                <a:lnTo>
                  <a:pt x="0" y="6858000"/>
                </a:lnTo>
                <a:cubicBezTo>
                  <a:pt x="1225995" y="4769571"/>
                  <a:pt x="1890121" y="2653749"/>
                  <a:pt x="140834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0" name="Picture 10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2279" r="63603"/>
          <a:stretch>
            <a:fillRect/>
          </a:stretch>
        </p:blipFill>
        <p:spPr bwMode="auto">
          <a:xfrm>
            <a:off x="3435620" y="0"/>
            <a:ext cx="1290638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790" t="34294" r="8357" b="34966"/>
          <a:stretch/>
        </p:blipFill>
        <p:spPr bwMode="invGray">
          <a:xfrm>
            <a:off x="4726258" y="4075688"/>
            <a:ext cx="4204382" cy="877437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4670584" y="240760"/>
            <a:ext cx="4444460" cy="2391713"/>
          </a:xfr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4677880" y="2716122"/>
            <a:ext cx="4444460" cy="318910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4669064" y="3100389"/>
            <a:ext cx="4456143" cy="343204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1200" i="1" u="none">
                <a:solidFill>
                  <a:schemeClr val="bg1"/>
                </a:solidFill>
              </a:defRPr>
            </a:lvl1pPr>
            <a:lvl2pPr marL="257175" indent="0">
              <a:buNone/>
              <a:defRPr sz="900"/>
            </a:lvl2pPr>
            <a:lvl3pPr marL="514350" indent="0">
              <a:buNone/>
              <a:defRPr sz="788"/>
            </a:lvl3pPr>
            <a:lvl4pPr marL="771525" indent="0">
              <a:buNone/>
              <a:defRPr sz="675"/>
            </a:lvl4pPr>
            <a:lvl5pPr marL="1028700" indent="0">
              <a:buNone/>
              <a:defRPr sz="675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0"/>
            <a:ext cx="4808306" cy="5143500"/>
          </a:xfrm>
          <a:prstGeom prst="rect">
            <a:avLst/>
          </a:prstGeom>
        </p:spPr>
      </p:pic>
      <p:sp useBgFill="1">
        <p:nvSpPr>
          <p:cNvPr id="16" name="Rectangle 8"/>
          <p:cNvSpPr/>
          <p:nvPr userDrawn="1"/>
        </p:nvSpPr>
        <p:spPr>
          <a:xfrm>
            <a:off x="3780263" y="0"/>
            <a:ext cx="5423267" cy="5143500"/>
          </a:xfrm>
          <a:custGeom>
            <a:avLst/>
            <a:gdLst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140834 w 9132434"/>
              <a:gd name="connsiteY0" fmla="*/ 0 h 6858000"/>
              <a:gd name="connsiteX1" fmla="*/ 9132434 w 9132434"/>
              <a:gd name="connsiteY1" fmla="*/ 0 h 6858000"/>
              <a:gd name="connsiteX2" fmla="*/ 9132434 w 9132434"/>
              <a:gd name="connsiteY2" fmla="*/ 6858000 h 6858000"/>
              <a:gd name="connsiteX3" fmla="*/ 0 w 9132434"/>
              <a:gd name="connsiteY3" fmla="*/ 6858000 h 6858000"/>
              <a:gd name="connsiteX4" fmla="*/ 140834 w 9132434"/>
              <a:gd name="connsiteY4" fmla="*/ 0 h 6858000"/>
              <a:gd name="connsiteX0" fmla="*/ 140834 w 9132434"/>
              <a:gd name="connsiteY0" fmla="*/ 0 h 6858000"/>
              <a:gd name="connsiteX1" fmla="*/ 9132434 w 9132434"/>
              <a:gd name="connsiteY1" fmla="*/ 0 h 6858000"/>
              <a:gd name="connsiteX2" fmla="*/ 9132434 w 9132434"/>
              <a:gd name="connsiteY2" fmla="*/ 6858000 h 6858000"/>
              <a:gd name="connsiteX3" fmla="*/ 0 w 9132434"/>
              <a:gd name="connsiteY3" fmla="*/ 6858000 h 6858000"/>
              <a:gd name="connsiteX4" fmla="*/ 140834 w 9132434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32434" h="6858000">
                <a:moveTo>
                  <a:pt x="140834" y="0"/>
                </a:moveTo>
                <a:lnTo>
                  <a:pt x="9132434" y="0"/>
                </a:lnTo>
                <a:lnTo>
                  <a:pt x="9132434" y="6858000"/>
                </a:lnTo>
                <a:lnTo>
                  <a:pt x="0" y="6858000"/>
                </a:lnTo>
                <a:cubicBezTo>
                  <a:pt x="1225995" y="4769571"/>
                  <a:pt x="1890121" y="2653749"/>
                  <a:pt x="140834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7" name="Picture 10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2279" r="63603"/>
          <a:stretch>
            <a:fillRect/>
          </a:stretch>
        </p:blipFill>
        <p:spPr bwMode="auto">
          <a:xfrm>
            <a:off x="3435620" y="0"/>
            <a:ext cx="1290638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790" t="34294" r="8357" b="34966"/>
          <a:stretch/>
        </p:blipFill>
        <p:spPr>
          <a:xfrm>
            <a:off x="4726258" y="4075688"/>
            <a:ext cx="4204382" cy="877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134799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8_Title Blue B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04" y="0"/>
            <a:ext cx="4752531" cy="5143500"/>
          </a:xfrm>
          <a:prstGeom prst="rect">
            <a:avLst/>
          </a:prstGeom>
        </p:spPr>
      </p:pic>
      <p:sp useBgFill="1">
        <p:nvSpPr>
          <p:cNvPr id="15" name="Rectangle 8"/>
          <p:cNvSpPr/>
          <p:nvPr/>
        </p:nvSpPr>
        <p:spPr>
          <a:xfrm>
            <a:off x="3780263" y="0"/>
            <a:ext cx="5423267" cy="5143500"/>
          </a:xfrm>
          <a:custGeom>
            <a:avLst/>
            <a:gdLst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140834 w 9132434"/>
              <a:gd name="connsiteY0" fmla="*/ 0 h 6858000"/>
              <a:gd name="connsiteX1" fmla="*/ 9132434 w 9132434"/>
              <a:gd name="connsiteY1" fmla="*/ 0 h 6858000"/>
              <a:gd name="connsiteX2" fmla="*/ 9132434 w 9132434"/>
              <a:gd name="connsiteY2" fmla="*/ 6858000 h 6858000"/>
              <a:gd name="connsiteX3" fmla="*/ 0 w 9132434"/>
              <a:gd name="connsiteY3" fmla="*/ 6858000 h 6858000"/>
              <a:gd name="connsiteX4" fmla="*/ 140834 w 9132434"/>
              <a:gd name="connsiteY4" fmla="*/ 0 h 6858000"/>
              <a:gd name="connsiteX0" fmla="*/ 140834 w 9132434"/>
              <a:gd name="connsiteY0" fmla="*/ 0 h 6858000"/>
              <a:gd name="connsiteX1" fmla="*/ 9132434 w 9132434"/>
              <a:gd name="connsiteY1" fmla="*/ 0 h 6858000"/>
              <a:gd name="connsiteX2" fmla="*/ 9132434 w 9132434"/>
              <a:gd name="connsiteY2" fmla="*/ 6858000 h 6858000"/>
              <a:gd name="connsiteX3" fmla="*/ 0 w 9132434"/>
              <a:gd name="connsiteY3" fmla="*/ 6858000 h 6858000"/>
              <a:gd name="connsiteX4" fmla="*/ 140834 w 9132434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32434" h="6858000">
                <a:moveTo>
                  <a:pt x="140834" y="0"/>
                </a:moveTo>
                <a:lnTo>
                  <a:pt x="9132434" y="0"/>
                </a:lnTo>
                <a:lnTo>
                  <a:pt x="9132434" y="6858000"/>
                </a:lnTo>
                <a:lnTo>
                  <a:pt x="0" y="6858000"/>
                </a:lnTo>
                <a:cubicBezTo>
                  <a:pt x="1225995" y="4769571"/>
                  <a:pt x="1890121" y="2653749"/>
                  <a:pt x="140834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0" name="Picture 10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2279" r="63603"/>
          <a:stretch>
            <a:fillRect/>
          </a:stretch>
        </p:blipFill>
        <p:spPr bwMode="auto">
          <a:xfrm>
            <a:off x="3435620" y="0"/>
            <a:ext cx="1290638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790" t="34294" r="8357" b="34966"/>
          <a:stretch/>
        </p:blipFill>
        <p:spPr bwMode="invGray">
          <a:xfrm>
            <a:off x="4726258" y="4075688"/>
            <a:ext cx="4204382" cy="877437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4670584" y="240760"/>
            <a:ext cx="4444460" cy="2391713"/>
          </a:xfr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4677880" y="2716122"/>
            <a:ext cx="4444460" cy="318910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4669064" y="3100389"/>
            <a:ext cx="4456143" cy="343204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1200" i="1" u="none">
                <a:solidFill>
                  <a:schemeClr val="bg1"/>
                </a:solidFill>
              </a:defRPr>
            </a:lvl1pPr>
            <a:lvl2pPr marL="257175" indent="0">
              <a:buNone/>
              <a:defRPr sz="900"/>
            </a:lvl2pPr>
            <a:lvl3pPr marL="514350" indent="0">
              <a:buNone/>
              <a:defRPr sz="788"/>
            </a:lvl3pPr>
            <a:lvl4pPr marL="771525" indent="0">
              <a:buNone/>
              <a:defRPr sz="675"/>
            </a:lvl4pPr>
            <a:lvl5pPr marL="1028700" indent="0">
              <a:buNone/>
              <a:defRPr sz="675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04" y="0"/>
            <a:ext cx="4752531" cy="5143500"/>
          </a:xfrm>
          <a:prstGeom prst="rect">
            <a:avLst/>
          </a:prstGeom>
        </p:spPr>
      </p:pic>
      <p:sp useBgFill="1">
        <p:nvSpPr>
          <p:cNvPr id="16" name="Rectangle 8"/>
          <p:cNvSpPr/>
          <p:nvPr userDrawn="1"/>
        </p:nvSpPr>
        <p:spPr>
          <a:xfrm>
            <a:off x="3780263" y="0"/>
            <a:ext cx="5423267" cy="5143500"/>
          </a:xfrm>
          <a:custGeom>
            <a:avLst/>
            <a:gdLst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140834 w 9132434"/>
              <a:gd name="connsiteY0" fmla="*/ 0 h 6858000"/>
              <a:gd name="connsiteX1" fmla="*/ 9132434 w 9132434"/>
              <a:gd name="connsiteY1" fmla="*/ 0 h 6858000"/>
              <a:gd name="connsiteX2" fmla="*/ 9132434 w 9132434"/>
              <a:gd name="connsiteY2" fmla="*/ 6858000 h 6858000"/>
              <a:gd name="connsiteX3" fmla="*/ 0 w 9132434"/>
              <a:gd name="connsiteY3" fmla="*/ 6858000 h 6858000"/>
              <a:gd name="connsiteX4" fmla="*/ 140834 w 9132434"/>
              <a:gd name="connsiteY4" fmla="*/ 0 h 6858000"/>
              <a:gd name="connsiteX0" fmla="*/ 140834 w 9132434"/>
              <a:gd name="connsiteY0" fmla="*/ 0 h 6858000"/>
              <a:gd name="connsiteX1" fmla="*/ 9132434 w 9132434"/>
              <a:gd name="connsiteY1" fmla="*/ 0 h 6858000"/>
              <a:gd name="connsiteX2" fmla="*/ 9132434 w 9132434"/>
              <a:gd name="connsiteY2" fmla="*/ 6858000 h 6858000"/>
              <a:gd name="connsiteX3" fmla="*/ 0 w 9132434"/>
              <a:gd name="connsiteY3" fmla="*/ 6858000 h 6858000"/>
              <a:gd name="connsiteX4" fmla="*/ 140834 w 9132434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32434" h="6858000">
                <a:moveTo>
                  <a:pt x="140834" y="0"/>
                </a:moveTo>
                <a:lnTo>
                  <a:pt x="9132434" y="0"/>
                </a:lnTo>
                <a:lnTo>
                  <a:pt x="9132434" y="6858000"/>
                </a:lnTo>
                <a:lnTo>
                  <a:pt x="0" y="6858000"/>
                </a:lnTo>
                <a:cubicBezTo>
                  <a:pt x="1225995" y="4769571"/>
                  <a:pt x="1890121" y="2653749"/>
                  <a:pt x="140834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7" name="Picture 10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2279" r="63603"/>
          <a:stretch>
            <a:fillRect/>
          </a:stretch>
        </p:blipFill>
        <p:spPr bwMode="auto">
          <a:xfrm>
            <a:off x="3435620" y="0"/>
            <a:ext cx="1290638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790" t="34294" r="8357" b="34966"/>
          <a:stretch/>
        </p:blipFill>
        <p:spPr>
          <a:xfrm>
            <a:off x="4726258" y="4075688"/>
            <a:ext cx="4204382" cy="877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597596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7_Title Blue B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0"/>
            <a:ext cx="4673601" cy="5143500"/>
          </a:xfrm>
          <a:prstGeom prst="rect">
            <a:avLst/>
          </a:prstGeom>
        </p:spPr>
      </p:pic>
      <p:sp useBgFill="1">
        <p:nvSpPr>
          <p:cNvPr id="15" name="Rectangle 8"/>
          <p:cNvSpPr/>
          <p:nvPr/>
        </p:nvSpPr>
        <p:spPr>
          <a:xfrm>
            <a:off x="3780263" y="0"/>
            <a:ext cx="5423267" cy="5143500"/>
          </a:xfrm>
          <a:custGeom>
            <a:avLst/>
            <a:gdLst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140834 w 9132434"/>
              <a:gd name="connsiteY0" fmla="*/ 0 h 6858000"/>
              <a:gd name="connsiteX1" fmla="*/ 9132434 w 9132434"/>
              <a:gd name="connsiteY1" fmla="*/ 0 h 6858000"/>
              <a:gd name="connsiteX2" fmla="*/ 9132434 w 9132434"/>
              <a:gd name="connsiteY2" fmla="*/ 6858000 h 6858000"/>
              <a:gd name="connsiteX3" fmla="*/ 0 w 9132434"/>
              <a:gd name="connsiteY3" fmla="*/ 6858000 h 6858000"/>
              <a:gd name="connsiteX4" fmla="*/ 140834 w 9132434"/>
              <a:gd name="connsiteY4" fmla="*/ 0 h 6858000"/>
              <a:gd name="connsiteX0" fmla="*/ 140834 w 9132434"/>
              <a:gd name="connsiteY0" fmla="*/ 0 h 6858000"/>
              <a:gd name="connsiteX1" fmla="*/ 9132434 w 9132434"/>
              <a:gd name="connsiteY1" fmla="*/ 0 h 6858000"/>
              <a:gd name="connsiteX2" fmla="*/ 9132434 w 9132434"/>
              <a:gd name="connsiteY2" fmla="*/ 6858000 h 6858000"/>
              <a:gd name="connsiteX3" fmla="*/ 0 w 9132434"/>
              <a:gd name="connsiteY3" fmla="*/ 6858000 h 6858000"/>
              <a:gd name="connsiteX4" fmla="*/ 140834 w 9132434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32434" h="6858000">
                <a:moveTo>
                  <a:pt x="140834" y="0"/>
                </a:moveTo>
                <a:lnTo>
                  <a:pt x="9132434" y="0"/>
                </a:lnTo>
                <a:lnTo>
                  <a:pt x="9132434" y="6858000"/>
                </a:lnTo>
                <a:lnTo>
                  <a:pt x="0" y="6858000"/>
                </a:lnTo>
                <a:cubicBezTo>
                  <a:pt x="1225995" y="4769571"/>
                  <a:pt x="1890121" y="2653749"/>
                  <a:pt x="140834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0" name="Picture 10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2279" r="63603"/>
          <a:stretch>
            <a:fillRect/>
          </a:stretch>
        </p:blipFill>
        <p:spPr bwMode="auto">
          <a:xfrm>
            <a:off x="3435620" y="0"/>
            <a:ext cx="1290638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790" t="34294" r="8357" b="34966"/>
          <a:stretch/>
        </p:blipFill>
        <p:spPr bwMode="invGray">
          <a:xfrm>
            <a:off x="4726258" y="4075688"/>
            <a:ext cx="4204382" cy="877437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4670584" y="240760"/>
            <a:ext cx="4444460" cy="2391713"/>
          </a:xfr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4677880" y="2716122"/>
            <a:ext cx="4444460" cy="318910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4669064" y="3100389"/>
            <a:ext cx="4456143" cy="343204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1200" i="1" u="none">
                <a:solidFill>
                  <a:schemeClr val="bg1"/>
                </a:solidFill>
              </a:defRPr>
            </a:lvl1pPr>
            <a:lvl2pPr marL="257175" indent="0">
              <a:buNone/>
              <a:defRPr sz="900"/>
            </a:lvl2pPr>
            <a:lvl3pPr marL="514350" indent="0">
              <a:buNone/>
              <a:defRPr sz="788"/>
            </a:lvl3pPr>
            <a:lvl4pPr marL="771525" indent="0">
              <a:buNone/>
              <a:defRPr sz="675"/>
            </a:lvl4pPr>
            <a:lvl5pPr marL="1028700" indent="0">
              <a:buNone/>
              <a:defRPr sz="675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0"/>
            <a:ext cx="4673601" cy="5143500"/>
          </a:xfrm>
          <a:prstGeom prst="rect">
            <a:avLst/>
          </a:prstGeom>
        </p:spPr>
      </p:pic>
      <p:sp useBgFill="1">
        <p:nvSpPr>
          <p:cNvPr id="16" name="Rectangle 8"/>
          <p:cNvSpPr/>
          <p:nvPr userDrawn="1"/>
        </p:nvSpPr>
        <p:spPr>
          <a:xfrm>
            <a:off x="3780263" y="0"/>
            <a:ext cx="5423267" cy="5143500"/>
          </a:xfrm>
          <a:custGeom>
            <a:avLst/>
            <a:gdLst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140834 w 9132434"/>
              <a:gd name="connsiteY0" fmla="*/ 0 h 6858000"/>
              <a:gd name="connsiteX1" fmla="*/ 9132434 w 9132434"/>
              <a:gd name="connsiteY1" fmla="*/ 0 h 6858000"/>
              <a:gd name="connsiteX2" fmla="*/ 9132434 w 9132434"/>
              <a:gd name="connsiteY2" fmla="*/ 6858000 h 6858000"/>
              <a:gd name="connsiteX3" fmla="*/ 0 w 9132434"/>
              <a:gd name="connsiteY3" fmla="*/ 6858000 h 6858000"/>
              <a:gd name="connsiteX4" fmla="*/ 140834 w 9132434"/>
              <a:gd name="connsiteY4" fmla="*/ 0 h 6858000"/>
              <a:gd name="connsiteX0" fmla="*/ 140834 w 9132434"/>
              <a:gd name="connsiteY0" fmla="*/ 0 h 6858000"/>
              <a:gd name="connsiteX1" fmla="*/ 9132434 w 9132434"/>
              <a:gd name="connsiteY1" fmla="*/ 0 h 6858000"/>
              <a:gd name="connsiteX2" fmla="*/ 9132434 w 9132434"/>
              <a:gd name="connsiteY2" fmla="*/ 6858000 h 6858000"/>
              <a:gd name="connsiteX3" fmla="*/ 0 w 9132434"/>
              <a:gd name="connsiteY3" fmla="*/ 6858000 h 6858000"/>
              <a:gd name="connsiteX4" fmla="*/ 140834 w 9132434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32434" h="6858000">
                <a:moveTo>
                  <a:pt x="140834" y="0"/>
                </a:moveTo>
                <a:lnTo>
                  <a:pt x="9132434" y="0"/>
                </a:lnTo>
                <a:lnTo>
                  <a:pt x="9132434" y="6858000"/>
                </a:lnTo>
                <a:lnTo>
                  <a:pt x="0" y="6858000"/>
                </a:lnTo>
                <a:cubicBezTo>
                  <a:pt x="1225995" y="4769571"/>
                  <a:pt x="1890121" y="2653749"/>
                  <a:pt x="140834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7" name="Picture 10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2279" r="63603"/>
          <a:stretch>
            <a:fillRect/>
          </a:stretch>
        </p:blipFill>
        <p:spPr bwMode="auto">
          <a:xfrm>
            <a:off x="3435620" y="0"/>
            <a:ext cx="1290638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790" t="34294" r="8357" b="34966"/>
          <a:stretch/>
        </p:blipFill>
        <p:spPr>
          <a:xfrm>
            <a:off x="4726258" y="4075688"/>
            <a:ext cx="4204382" cy="877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056972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5_Title Blue B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6000750" cy="5143500"/>
          </a:xfrm>
          <a:prstGeom prst="rect">
            <a:avLst/>
          </a:prstGeom>
        </p:spPr>
      </p:pic>
      <p:sp useBgFill="1">
        <p:nvSpPr>
          <p:cNvPr id="15" name="Rectangle 8"/>
          <p:cNvSpPr/>
          <p:nvPr/>
        </p:nvSpPr>
        <p:spPr>
          <a:xfrm>
            <a:off x="3780263" y="0"/>
            <a:ext cx="5423267" cy="5143500"/>
          </a:xfrm>
          <a:custGeom>
            <a:avLst/>
            <a:gdLst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140834 w 9132434"/>
              <a:gd name="connsiteY0" fmla="*/ 0 h 6858000"/>
              <a:gd name="connsiteX1" fmla="*/ 9132434 w 9132434"/>
              <a:gd name="connsiteY1" fmla="*/ 0 h 6858000"/>
              <a:gd name="connsiteX2" fmla="*/ 9132434 w 9132434"/>
              <a:gd name="connsiteY2" fmla="*/ 6858000 h 6858000"/>
              <a:gd name="connsiteX3" fmla="*/ 0 w 9132434"/>
              <a:gd name="connsiteY3" fmla="*/ 6858000 h 6858000"/>
              <a:gd name="connsiteX4" fmla="*/ 140834 w 9132434"/>
              <a:gd name="connsiteY4" fmla="*/ 0 h 6858000"/>
              <a:gd name="connsiteX0" fmla="*/ 140834 w 9132434"/>
              <a:gd name="connsiteY0" fmla="*/ 0 h 6858000"/>
              <a:gd name="connsiteX1" fmla="*/ 9132434 w 9132434"/>
              <a:gd name="connsiteY1" fmla="*/ 0 h 6858000"/>
              <a:gd name="connsiteX2" fmla="*/ 9132434 w 9132434"/>
              <a:gd name="connsiteY2" fmla="*/ 6858000 h 6858000"/>
              <a:gd name="connsiteX3" fmla="*/ 0 w 9132434"/>
              <a:gd name="connsiteY3" fmla="*/ 6858000 h 6858000"/>
              <a:gd name="connsiteX4" fmla="*/ 140834 w 9132434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32434" h="6858000">
                <a:moveTo>
                  <a:pt x="140834" y="0"/>
                </a:moveTo>
                <a:lnTo>
                  <a:pt x="9132434" y="0"/>
                </a:lnTo>
                <a:lnTo>
                  <a:pt x="9132434" y="6858000"/>
                </a:lnTo>
                <a:lnTo>
                  <a:pt x="0" y="6858000"/>
                </a:lnTo>
                <a:cubicBezTo>
                  <a:pt x="1225995" y="4769571"/>
                  <a:pt x="1890121" y="2653749"/>
                  <a:pt x="140834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0" name="Picture 10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2279" r="63603"/>
          <a:stretch>
            <a:fillRect/>
          </a:stretch>
        </p:blipFill>
        <p:spPr bwMode="auto">
          <a:xfrm>
            <a:off x="3435620" y="0"/>
            <a:ext cx="1290638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790" t="34294" r="8357" b="34966"/>
          <a:stretch/>
        </p:blipFill>
        <p:spPr bwMode="invGray">
          <a:xfrm>
            <a:off x="4726258" y="4075688"/>
            <a:ext cx="4204382" cy="877437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4670584" y="240760"/>
            <a:ext cx="4444460" cy="2391713"/>
          </a:xfr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4677880" y="2716122"/>
            <a:ext cx="4444460" cy="318910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4669064" y="3100389"/>
            <a:ext cx="4456143" cy="343204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1200" i="1" u="none">
                <a:solidFill>
                  <a:schemeClr val="bg1"/>
                </a:solidFill>
              </a:defRPr>
            </a:lvl1pPr>
            <a:lvl2pPr marL="257175" indent="0">
              <a:buNone/>
              <a:defRPr sz="900"/>
            </a:lvl2pPr>
            <a:lvl3pPr marL="514350" indent="0">
              <a:buNone/>
              <a:defRPr sz="788"/>
            </a:lvl3pPr>
            <a:lvl4pPr marL="771525" indent="0">
              <a:buNone/>
              <a:defRPr sz="675"/>
            </a:lvl4pPr>
            <a:lvl5pPr marL="1028700" indent="0">
              <a:buNone/>
              <a:defRPr sz="675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6000750" cy="5143500"/>
          </a:xfrm>
          <a:prstGeom prst="rect">
            <a:avLst/>
          </a:prstGeom>
        </p:spPr>
      </p:pic>
      <p:sp useBgFill="1">
        <p:nvSpPr>
          <p:cNvPr id="16" name="Rectangle 8"/>
          <p:cNvSpPr/>
          <p:nvPr userDrawn="1"/>
        </p:nvSpPr>
        <p:spPr>
          <a:xfrm>
            <a:off x="3780263" y="0"/>
            <a:ext cx="5423267" cy="5143500"/>
          </a:xfrm>
          <a:custGeom>
            <a:avLst/>
            <a:gdLst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140834 w 9132434"/>
              <a:gd name="connsiteY0" fmla="*/ 0 h 6858000"/>
              <a:gd name="connsiteX1" fmla="*/ 9132434 w 9132434"/>
              <a:gd name="connsiteY1" fmla="*/ 0 h 6858000"/>
              <a:gd name="connsiteX2" fmla="*/ 9132434 w 9132434"/>
              <a:gd name="connsiteY2" fmla="*/ 6858000 h 6858000"/>
              <a:gd name="connsiteX3" fmla="*/ 0 w 9132434"/>
              <a:gd name="connsiteY3" fmla="*/ 6858000 h 6858000"/>
              <a:gd name="connsiteX4" fmla="*/ 140834 w 9132434"/>
              <a:gd name="connsiteY4" fmla="*/ 0 h 6858000"/>
              <a:gd name="connsiteX0" fmla="*/ 140834 w 9132434"/>
              <a:gd name="connsiteY0" fmla="*/ 0 h 6858000"/>
              <a:gd name="connsiteX1" fmla="*/ 9132434 w 9132434"/>
              <a:gd name="connsiteY1" fmla="*/ 0 h 6858000"/>
              <a:gd name="connsiteX2" fmla="*/ 9132434 w 9132434"/>
              <a:gd name="connsiteY2" fmla="*/ 6858000 h 6858000"/>
              <a:gd name="connsiteX3" fmla="*/ 0 w 9132434"/>
              <a:gd name="connsiteY3" fmla="*/ 6858000 h 6858000"/>
              <a:gd name="connsiteX4" fmla="*/ 140834 w 9132434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32434" h="6858000">
                <a:moveTo>
                  <a:pt x="140834" y="0"/>
                </a:moveTo>
                <a:lnTo>
                  <a:pt x="9132434" y="0"/>
                </a:lnTo>
                <a:lnTo>
                  <a:pt x="9132434" y="6858000"/>
                </a:lnTo>
                <a:lnTo>
                  <a:pt x="0" y="6858000"/>
                </a:lnTo>
                <a:cubicBezTo>
                  <a:pt x="1225995" y="4769571"/>
                  <a:pt x="1890121" y="2653749"/>
                  <a:pt x="140834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7" name="Picture 10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2279" r="63603"/>
          <a:stretch>
            <a:fillRect/>
          </a:stretch>
        </p:blipFill>
        <p:spPr bwMode="auto">
          <a:xfrm>
            <a:off x="3435620" y="0"/>
            <a:ext cx="1290638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790" t="34294" r="8357" b="34966"/>
          <a:stretch/>
        </p:blipFill>
        <p:spPr>
          <a:xfrm>
            <a:off x="4726258" y="4075688"/>
            <a:ext cx="4204382" cy="877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741279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6_Title Blue B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7742682" cy="5143500"/>
          </a:xfrm>
          <a:prstGeom prst="rect">
            <a:avLst/>
          </a:prstGeom>
        </p:spPr>
      </p:pic>
      <p:sp useBgFill="1">
        <p:nvSpPr>
          <p:cNvPr id="15" name="Rectangle 8"/>
          <p:cNvSpPr/>
          <p:nvPr/>
        </p:nvSpPr>
        <p:spPr>
          <a:xfrm>
            <a:off x="3780263" y="0"/>
            <a:ext cx="5423267" cy="5143500"/>
          </a:xfrm>
          <a:custGeom>
            <a:avLst/>
            <a:gdLst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140834 w 9132434"/>
              <a:gd name="connsiteY0" fmla="*/ 0 h 6858000"/>
              <a:gd name="connsiteX1" fmla="*/ 9132434 w 9132434"/>
              <a:gd name="connsiteY1" fmla="*/ 0 h 6858000"/>
              <a:gd name="connsiteX2" fmla="*/ 9132434 w 9132434"/>
              <a:gd name="connsiteY2" fmla="*/ 6858000 h 6858000"/>
              <a:gd name="connsiteX3" fmla="*/ 0 w 9132434"/>
              <a:gd name="connsiteY3" fmla="*/ 6858000 h 6858000"/>
              <a:gd name="connsiteX4" fmla="*/ 140834 w 9132434"/>
              <a:gd name="connsiteY4" fmla="*/ 0 h 6858000"/>
              <a:gd name="connsiteX0" fmla="*/ 140834 w 9132434"/>
              <a:gd name="connsiteY0" fmla="*/ 0 h 6858000"/>
              <a:gd name="connsiteX1" fmla="*/ 9132434 w 9132434"/>
              <a:gd name="connsiteY1" fmla="*/ 0 h 6858000"/>
              <a:gd name="connsiteX2" fmla="*/ 9132434 w 9132434"/>
              <a:gd name="connsiteY2" fmla="*/ 6858000 h 6858000"/>
              <a:gd name="connsiteX3" fmla="*/ 0 w 9132434"/>
              <a:gd name="connsiteY3" fmla="*/ 6858000 h 6858000"/>
              <a:gd name="connsiteX4" fmla="*/ 140834 w 9132434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32434" h="6858000">
                <a:moveTo>
                  <a:pt x="140834" y="0"/>
                </a:moveTo>
                <a:lnTo>
                  <a:pt x="9132434" y="0"/>
                </a:lnTo>
                <a:lnTo>
                  <a:pt x="9132434" y="6858000"/>
                </a:lnTo>
                <a:lnTo>
                  <a:pt x="0" y="6858000"/>
                </a:lnTo>
                <a:cubicBezTo>
                  <a:pt x="1225995" y="4769571"/>
                  <a:pt x="1890121" y="2653749"/>
                  <a:pt x="140834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0" name="Picture 10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2279" r="63603"/>
          <a:stretch>
            <a:fillRect/>
          </a:stretch>
        </p:blipFill>
        <p:spPr bwMode="auto">
          <a:xfrm>
            <a:off x="3435620" y="0"/>
            <a:ext cx="1290638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790" t="34294" r="8357" b="34966"/>
          <a:stretch/>
        </p:blipFill>
        <p:spPr bwMode="invGray">
          <a:xfrm>
            <a:off x="4726258" y="4075688"/>
            <a:ext cx="4204382" cy="877437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4670584" y="240760"/>
            <a:ext cx="4444460" cy="2391713"/>
          </a:xfr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4677880" y="2716122"/>
            <a:ext cx="4444460" cy="318910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4669064" y="3100389"/>
            <a:ext cx="4456143" cy="343204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1200" i="1" u="none">
                <a:solidFill>
                  <a:schemeClr val="bg1"/>
                </a:solidFill>
              </a:defRPr>
            </a:lvl1pPr>
            <a:lvl2pPr marL="257175" indent="0">
              <a:buNone/>
              <a:defRPr sz="900"/>
            </a:lvl2pPr>
            <a:lvl3pPr marL="514350" indent="0">
              <a:buNone/>
              <a:defRPr sz="788"/>
            </a:lvl3pPr>
            <a:lvl4pPr marL="771525" indent="0">
              <a:buNone/>
              <a:defRPr sz="675"/>
            </a:lvl4pPr>
            <a:lvl5pPr marL="1028700" indent="0">
              <a:buNone/>
              <a:defRPr sz="675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7742682" cy="5143500"/>
          </a:xfrm>
          <a:prstGeom prst="rect">
            <a:avLst/>
          </a:prstGeom>
        </p:spPr>
      </p:pic>
      <p:sp useBgFill="1">
        <p:nvSpPr>
          <p:cNvPr id="16" name="Rectangle 8"/>
          <p:cNvSpPr/>
          <p:nvPr userDrawn="1"/>
        </p:nvSpPr>
        <p:spPr>
          <a:xfrm>
            <a:off x="3780263" y="0"/>
            <a:ext cx="5423267" cy="5143500"/>
          </a:xfrm>
          <a:custGeom>
            <a:avLst/>
            <a:gdLst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140834 w 9132434"/>
              <a:gd name="connsiteY0" fmla="*/ 0 h 6858000"/>
              <a:gd name="connsiteX1" fmla="*/ 9132434 w 9132434"/>
              <a:gd name="connsiteY1" fmla="*/ 0 h 6858000"/>
              <a:gd name="connsiteX2" fmla="*/ 9132434 w 9132434"/>
              <a:gd name="connsiteY2" fmla="*/ 6858000 h 6858000"/>
              <a:gd name="connsiteX3" fmla="*/ 0 w 9132434"/>
              <a:gd name="connsiteY3" fmla="*/ 6858000 h 6858000"/>
              <a:gd name="connsiteX4" fmla="*/ 140834 w 9132434"/>
              <a:gd name="connsiteY4" fmla="*/ 0 h 6858000"/>
              <a:gd name="connsiteX0" fmla="*/ 140834 w 9132434"/>
              <a:gd name="connsiteY0" fmla="*/ 0 h 6858000"/>
              <a:gd name="connsiteX1" fmla="*/ 9132434 w 9132434"/>
              <a:gd name="connsiteY1" fmla="*/ 0 h 6858000"/>
              <a:gd name="connsiteX2" fmla="*/ 9132434 w 9132434"/>
              <a:gd name="connsiteY2" fmla="*/ 6858000 h 6858000"/>
              <a:gd name="connsiteX3" fmla="*/ 0 w 9132434"/>
              <a:gd name="connsiteY3" fmla="*/ 6858000 h 6858000"/>
              <a:gd name="connsiteX4" fmla="*/ 140834 w 9132434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32434" h="6858000">
                <a:moveTo>
                  <a:pt x="140834" y="0"/>
                </a:moveTo>
                <a:lnTo>
                  <a:pt x="9132434" y="0"/>
                </a:lnTo>
                <a:lnTo>
                  <a:pt x="9132434" y="6858000"/>
                </a:lnTo>
                <a:lnTo>
                  <a:pt x="0" y="6858000"/>
                </a:lnTo>
                <a:cubicBezTo>
                  <a:pt x="1225995" y="4769571"/>
                  <a:pt x="1890121" y="2653749"/>
                  <a:pt x="140834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7" name="Picture 10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2279" r="63603"/>
          <a:stretch>
            <a:fillRect/>
          </a:stretch>
        </p:blipFill>
        <p:spPr bwMode="auto">
          <a:xfrm>
            <a:off x="3435620" y="0"/>
            <a:ext cx="1290638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790" t="34294" r="8357" b="34966"/>
          <a:stretch/>
        </p:blipFill>
        <p:spPr>
          <a:xfrm>
            <a:off x="4726258" y="4075688"/>
            <a:ext cx="4204382" cy="877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55479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Title Blue B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4787900" cy="5143500"/>
          </a:xfrm>
          <a:prstGeom prst="rect">
            <a:avLst/>
          </a:prstGeom>
        </p:spPr>
      </p:pic>
      <p:sp useBgFill="1">
        <p:nvSpPr>
          <p:cNvPr id="15" name="Rectangle 8"/>
          <p:cNvSpPr/>
          <p:nvPr/>
        </p:nvSpPr>
        <p:spPr>
          <a:xfrm>
            <a:off x="3780263" y="0"/>
            <a:ext cx="5423267" cy="5143500"/>
          </a:xfrm>
          <a:custGeom>
            <a:avLst/>
            <a:gdLst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140834 w 9132434"/>
              <a:gd name="connsiteY0" fmla="*/ 0 h 6858000"/>
              <a:gd name="connsiteX1" fmla="*/ 9132434 w 9132434"/>
              <a:gd name="connsiteY1" fmla="*/ 0 h 6858000"/>
              <a:gd name="connsiteX2" fmla="*/ 9132434 w 9132434"/>
              <a:gd name="connsiteY2" fmla="*/ 6858000 h 6858000"/>
              <a:gd name="connsiteX3" fmla="*/ 0 w 9132434"/>
              <a:gd name="connsiteY3" fmla="*/ 6858000 h 6858000"/>
              <a:gd name="connsiteX4" fmla="*/ 140834 w 9132434"/>
              <a:gd name="connsiteY4" fmla="*/ 0 h 6858000"/>
              <a:gd name="connsiteX0" fmla="*/ 140834 w 9132434"/>
              <a:gd name="connsiteY0" fmla="*/ 0 h 6858000"/>
              <a:gd name="connsiteX1" fmla="*/ 9132434 w 9132434"/>
              <a:gd name="connsiteY1" fmla="*/ 0 h 6858000"/>
              <a:gd name="connsiteX2" fmla="*/ 9132434 w 9132434"/>
              <a:gd name="connsiteY2" fmla="*/ 6858000 h 6858000"/>
              <a:gd name="connsiteX3" fmla="*/ 0 w 9132434"/>
              <a:gd name="connsiteY3" fmla="*/ 6858000 h 6858000"/>
              <a:gd name="connsiteX4" fmla="*/ 140834 w 9132434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32434" h="6858000">
                <a:moveTo>
                  <a:pt x="140834" y="0"/>
                </a:moveTo>
                <a:lnTo>
                  <a:pt x="9132434" y="0"/>
                </a:lnTo>
                <a:lnTo>
                  <a:pt x="9132434" y="6858000"/>
                </a:lnTo>
                <a:lnTo>
                  <a:pt x="0" y="6858000"/>
                </a:lnTo>
                <a:cubicBezTo>
                  <a:pt x="1225995" y="4769571"/>
                  <a:pt x="1890121" y="2653749"/>
                  <a:pt x="140834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0" name="Picture 10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2279" r="63603"/>
          <a:stretch>
            <a:fillRect/>
          </a:stretch>
        </p:blipFill>
        <p:spPr bwMode="auto">
          <a:xfrm>
            <a:off x="3435620" y="0"/>
            <a:ext cx="1290638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790" t="34294" r="8357" b="34966"/>
          <a:stretch/>
        </p:blipFill>
        <p:spPr bwMode="invGray">
          <a:xfrm>
            <a:off x="4726258" y="4075688"/>
            <a:ext cx="4204382" cy="877437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4670584" y="240760"/>
            <a:ext cx="4444460" cy="2391713"/>
          </a:xfr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4677880" y="2716122"/>
            <a:ext cx="4444460" cy="318910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4669064" y="3100389"/>
            <a:ext cx="4456143" cy="343204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1200" i="1" u="none">
                <a:solidFill>
                  <a:schemeClr val="bg1"/>
                </a:solidFill>
              </a:defRPr>
            </a:lvl1pPr>
            <a:lvl2pPr marL="257175" indent="0">
              <a:buNone/>
              <a:defRPr sz="900"/>
            </a:lvl2pPr>
            <a:lvl3pPr marL="514350" indent="0">
              <a:buNone/>
              <a:defRPr sz="788"/>
            </a:lvl3pPr>
            <a:lvl4pPr marL="771525" indent="0">
              <a:buNone/>
              <a:defRPr sz="675"/>
            </a:lvl4pPr>
            <a:lvl5pPr marL="1028700" indent="0">
              <a:buNone/>
              <a:defRPr sz="675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4787900" cy="5143500"/>
          </a:xfrm>
          <a:prstGeom prst="rect">
            <a:avLst/>
          </a:prstGeom>
        </p:spPr>
      </p:pic>
      <p:sp useBgFill="1">
        <p:nvSpPr>
          <p:cNvPr id="16" name="Rectangle 8"/>
          <p:cNvSpPr/>
          <p:nvPr userDrawn="1"/>
        </p:nvSpPr>
        <p:spPr>
          <a:xfrm>
            <a:off x="3780263" y="0"/>
            <a:ext cx="5423267" cy="5143500"/>
          </a:xfrm>
          <a:custGeom>
            <a:avLst/>
            <a:gdLst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140834 w 9132434"/>
              <a:gd name="connsiteY0" fmla="*/ 0 h 6858000"/>
              <a:gd name="connsiteX1" fmla="*/ 9132434 w 9132434"/>
              <a:gd name="connsiteY1" fmla="*/ 0 h 6858000"/>
              <a:gd name="connsiteX2" fmla="*/ 9132434 w 9132434"/>
              <a:gd name="connsiteY2" fmla="*/ 6858000 h 6858000"/>
              <a:gd name="connsiteX3" fmla="*/ 0 w 9132434"/>
              <a:gd name="connsiteY3" fmla="*/ 6858000 h 6858000"/>
              <a:gd name="connsiteX4" fmla="*/ 140834 w 9132434"/>
              <a:gd name="connsiteY4" fmla="*/ 0 h 6858000"/>
              <a:gd name="connsiteX0" fmla="*/ 140834 w 9132434"/>
              <a:gd name="connsiteY0" fmla="*/ 0 h 6858000"/>
              <a:gd name="connsiteX1" fmla="*/ 9132434 w 9132434"/>
              <a:gd name="connsiteY1" fmla="*/ 0 h 6858000"/>
              <a:gd name="connsiteX2" fmla="*/ 9132434 w 9132434"/>
              <a:gd name="connsiteY2" fmla="*/ 6858000 h 6858000"/>
              <a:gd name="connsiteX3" fmla="*/ 0 w 9132434"/>
              <a:gd name="connsiteY3" fmla="*/ 6858000 h 6858000"/>
              <a:gd name="connsiteX4" fmla="*/ 140834 w 9132434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32434" h="6858000">
                <a:moveTo>
                  <a:pt x="140834" y="0"/>
                </a:moveTo>
                <a:lnTo>
                  <a:pt x="9132434" y="0"/>
                </a:lnTo>
                <a:lnTo>
                  <a:pt x="9132434" y="6858000"/>
                </a:lnTo>
                <a:lnTo>
                  <a:pt x="0" y="6858000"/>
                </a:lnTo>
                <a:cubicBezTo>
                  <a:pt x="1225995" y="4769571"/>
                  <a:pt x="1890121" y="2653749"/>
                  <a:pt x="140834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7" name="Picture 10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2279" r="63603"/>
          <a:stretch>
            <a:fillRect/>
          </a:stretch>
        </p:blipFill>
        <p:spPr bwMode="auto">
          <a:xfrm>
            <a:off x="3435620" y="0"/>
            <a:ext cx="1290638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790" t="34294" r="8357" b="34966"/>
          <a:stretch/>
        </p:blipFill>
        <p:spPr>
          <a:xfrm>
            <a:off x="4726258" y="4075688"/>
            <a:ext cx="4204382" cy="877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668915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_Title Blue B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90" t="-185" r="25230" b="-1"/>
          <a:stretch/>
        </p:blipFill>
        <p:spPr>
          <a:xfrm>
            <a:off x="0" y="0"/>
            <a:ext cx="4649492" cy="5143500"/>
          </a:xfrm>
          <a:prstGeom prst="rect">
            <a:avLst/>
          </a:prstGeom>
          <a:ln>
            <a:noFill/>
          </a:ln>
        </p:spPr>
      </p:pic>
      <p:sp useBgFill="1">
        <p:nvSpPr>
          <p:cNvPr id="15" name="Rectangle 8"/>
          <p:cNvSpPr/>
          <p:nvPr/>
        </p:nvSpPr>
        <p:spPr>
          <a:xfrm>
            <a:off x="3780263" y="0"/>
            <a:ext cx="5423267" cy="5143500"/>
          </a:xfrm>
          <a:custGeom>
            <a:avLst/>
            <a:gdLst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140834 w 9132434"/>
              <a:gd name="connsiteY0" fmla="*/ 0 h 6858000"/>
              <a:gd name="connsiteX1" fmla="*/ 9132434 w 9132434"/>
              <a:gd name="connsiteY1" fmla="*/ 0 h 6858000"/>
              <a:gd name="connsiteX2" fmla="*/ 9132434 w 9132434"/>
              <a:gd name="connsiteY2" fmla="*/ 6858000 h 6858000"/>
              <a:gd name="connsiteX3" fmla="*/ 0 w 9132434"/>
              <a:gd name="connsiteY3" fmla="*/ 6858000 h 6858000"/>
              <a:gd name="connsiteX4" fmla="*/ 140834 w 9132434"/>
              <a:gd name="connsiteY4" fmla="*/ 0 h 6858000"/>
              <a:gd name="connsiteX0" fmla="*/ 140834 w 9132434"/>
              <a:gd name="connsiteY0" fmla="*/ 0 h 6858000"/>
              <a:gd name="connsiteX1" fmla="*/ 9132434 w 9132434"/>
              <a:gd name="connsiteY1" fmla="*/ 0 h 6858000"/>
              <a:gd name="connsiteX2" fmla="*/ 9132434 w 9132434"/>
              <a:gd name="connsiteY2" fmla="*/ 6858000 h 6858000"/>
              <a:gd name="connsiteX3" fmla="*/ 0 w 9132434"/>
              <a:gd name="connsiteY3" fmla="*/ 6858000 h 6858000"/>
              <a:gd name="connsiteX4" fmla="*/ 140834 w 9132434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32434" h="6858000">
                <a:moveTo>
                  <a:pt x="140834" y="0"/>
                </a:moveTo>
                <a:lnTo>
                  <a:pt x="9132434" y="0"/>
                </a:lnTo>
                <a:lnTo>
                  <a:pt x="9132434" y="6858000"/>
                </a:lnTo>
                <a:lnTo>
                  <a:pt x="0" y="6858000"/>
                </a:lnTo>
                <a:cubicBezTo>
                  <a:pt x="1225995" y="4769571"/>
                  <a:pt x="1890121" y="2653749"/>
                  <a:pt x="140834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0" name="Picture 10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2279" r="63603"/>
          <a:stretch>
            <a:fillRect/>
          </a:stretch>
        </p:blipFill>
        <p:spPr bwMode="auto">
          <a:xfrm>
            <a:off x="3435620" y="0"/>
            <a:ext cx="1290638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790" t="34294" r="8357" b="34966"/>
          <a:stretch/>
        </p:blipFill>
        <p:spPr bwMode="invGray">
          <a:xfrm>
            <a:off x="4726258" y="4075688"/>
            <a:ext cx="4204382" cy="877437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4670584" y="240760"/>
            <a:ext cx="4444460" cy="2391713"/>
          </a:xfr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4677880" y="2716122"/>
            <a:ext cx="4444460" cy="318910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4669064" y="3100389"/>
            <a:ext cx="4456143" cy="343204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1200" i="1" u="none">
                <a:solidFill>
                  <a:schemeClr val="bg1"/>
                </a:solidFill>
              </a:defRPr>
            </a:lvl1pPr>
            <a:lvl2pPr marL="257175" indent="0">
              <a:buNone/>
              <a:defRPr sz="900"/>
            </a:lvl2pPr>
            <a:lvl3pPr marL="514350" indent="0">
              <a:buNone/>
              <a:defRPr sz="788"/>
            </a:lvl3pPr>
            <a:lvl4pPr marL="771525" indent="0">
              <a:buNone/>
              <a:defRPr sz="675"/>
            </a:lvl4pPr>
            <a:lvl5pPr marL="1028700" indent="0">
              <a:buNone/>
              <a:defRPr sz="675"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4258662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Title Blue B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04" y="0"/>
            <a:ext cx="4752531" cy="5143500"/>
          </a:xfrm>
          <a:prstGeom prst="rect">
            <a:avLst/>
          </a:prstGeom>
        </p:spPr>
      </p:pic>
      <p:sp useBgFill="1">
        <p:nvSpPr>
          <p:cNvPr id="15" name="Rectangle 8"/>
          <p:cNvSpPr/>
          <p:nvPr userDrawn="1"/>
        </p:nvSpPr>
        <p:spPr>
          <a:xfrm>
            <a:off x="3780263" y="0"/>
            <a:ext cx="5423267" cy="5143500"/>
          </a:xfrm>
          <a:custGeom>
            <a:avLst/>
            <a:gdLst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140834 w 9132434"/>
              <a:gd name="connsiteY0" fmla="*/ 0 h 6858000"/>
              <a:gd name="connsiteX1" fmla="*/ 9132434 w 9132434"/>
              <a:gd name="connsiteY1" fmla="*/ 0 h 6858000"/>
              <a:gd name="connsiteX2" fmla="*/ 9132434 w 9132434"/>
              <a:gd name="connsiteY2" fmla="*/ 6858000 h 6858000"/>
              <a:gd name="connsiteX3" fmla="*/ 0 w 9132434"/>
              <a:gd name="connsiteY3" fmla="*/ 6858000 h 6858000"/>
              <a:gd name="connsiteX4" fmla="*/ 140834 w 9132434"/>
              <a:gd name="connsiteY4" fmla="*/ 0 h 6858000"/>
              <a:gd name="connsiteX0" fmla="*/ 140834 w 9132434"/>
              <a:gd name="connsiteY0" fmla="*/ 0 h 6858000"/>
              <a:gd name="connsiteX1" fmla="*/ 9132434 w 9132434"/>
              <a:gd name="connsiteY1" fmla="*/ 0 h 6858000"/>
              <a:gd name="connsiteX2" fmla="*/ 9132434 w 9132434"/>
              <a:gd name="connsiteY2" fmla="*/ 6858000 h 6858000"/>
              <a:gd name="connsiteX3" fmla="*/ 0 w 9132434"/>
              <a:gd name="connsiteY3" fmla="*/ 6858000 h 6858000"/>
              <a:gd name="connsiteX4" fmla="*/ 140834 w 9132434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32434" h="6858000">
                <a:moveTo>
                  <a:pt x="140834" y="0"/>
                </a:moveTo>
                <a:lnTo>
                  <a:pt x="9132434" y="0"/>
                </a:lnTo>
                <a:lnTo>
                  <a:pt x="9132434" y="6858000"/>
                </a:lnTo>
                <a:lnTo>
                  <a:pt x="0" y="6858000"/>
                </a:lnTo>
                <a:cubicBezTo>
                  <a:pt x="1225995" y="4769571"/>
                  <a:pt x="1890121" y="2653749"/>
                  <a:pt x="140834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0" name="Picture 10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2279" r="63603"/>
          <a:stretch>
            <a:fillRect/>
          </a:stretch>
        </p:blipFill>
        <p:spPr bwMode="auto">
          <a:xfrm>
            <a:off x="3435620" y="0"/>
            <a:ext cx="1290638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790" t="34294" r="8357" b="34966"/>
          <a:stretch/>
        </p:blipFill>
        <p:spPr>
          <a:xfrm>
            <a:off x="4726258" y="4075688"/>
            <a:ext cx="4204382" cy="877437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4670584" y="240760"/>
            <a:ext cx="4444460" cy="2391713"/>
          </a:xfr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4677880" y="2716122"/>
            <a:ext cx="4444460" cy="318910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4669064" y="3100389"/>
            <a:ext cx="4456143" cy="343204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1200" i="1" u="none">
                <a:solidFill>
                  <a:schemeClr val="bg1"/>
                </a:solidFill>
              </a:defRPr>
            </a:lvl1pPr>
            <a:lvl2pPr marL="257175" indent="0">
              <a:buNone/>
              <a:defRPr sz="900"/>
            </a:lvl2pPr>
            <a:lvl3pPr marL="514350" indent="0">
              <a:buNone/>
              <a:defRPr sz="788"/>
            </a:lvl3pPr>
            <a:lvl4pPr marL="771525" indent="0">
              <a:buNone/>
              <a:defRPr sz="675"/>
            </a:lvl4pPr>
            <a:lvl5pPr marL="1028700" indent="0">
              <a:buNone/>
              <a:defRPr sz="675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21346652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5862" r="4471"/>
          <a:stretch/>
        </p:blipFill>
        <p:spPr bwMode="hidden">
          <a:xfrm>
            <a:off x="5509260" y="0"/>
            <a:ext cx="362712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99520"/>
            <a:ext cx="9144000" cy="2139553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2559315"/>
            <a:ext cx="9144000" cy="1125140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257168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37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06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6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43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12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18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348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790" t="34294" r="8357" b="34966"/>
          <a:stretch/>
        </p:blipFill>
        <p:spPr bwMode="invGray">
          <a:xfrm>
            <a:off x="2513350" y="3817621"/>
            <a:ext cx="4163020" cy="86880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790" t="34294" r="8357" b="34966"/>
          <a:stretch/>
        </p:blipFill>
        <p:spPr>
          <a:xfrm>
            <a:off x="2513350" y="3817621"/>
            <a:ext cx="4163020" cy="868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558188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99520"/>
            <a:ext cx="9144000" cy="2139553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2559315"/>
            <a:ext cx="9144000" cy="1125140"/>
          </a:xfrm>
        </p:spPr>
        <p:txBody>
          <a:bodyPr>
            <a:normAutofit/>
          </a:bodyPr>
          <a:lstStyle>
            <a:lvl1pPr marL="0" indent="0" algn="ctr">
              <a:buNone/>
              <a:defRPr sz="1800" i="0">
                <a:solidFill>
                  <a:schemeClr val="bg1"/>
                </a:solidFill>
              </a:defRPr>
            </a:lvl1pPr>
            <a:lvl2pPr marL="257168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37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06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6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43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12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18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348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790" t="34294" r="8357" b="34966"/>
          <a:stretch/>
        </p:blipFill>
        <p:spPr bwMode="invGray">
          <a:xfrm>
            <a:off x="2513350" y="3817621"/>
            <a:ext cx="4163020" cy="86880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790" t="34294" r="8357" b="34966"/>
          <a:stretch/>
        </p:blipFill>
        <p:spPr>
          <a:xfrm>
            <a:off x="2513350" y="3817621"/>
            <a:ext cx="4163020" cy="868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442222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174625" indent="-174625">
              <a:spcBef>
                <a:spcPts val="0"/>
              </a:spcBef>
              <a:spcAft>
                <a:spcPts val="900"/>
              </a:spcAft>
              <a:buClr>
                <a:schemeClr val="accent6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2400"/>
            </a:lvl1pPr>
            <a:lvl2pPr marL="400050" indent="-142875">
              <a:spcBef>
                <a:spcPts val="0"/>
              </a:spcBef>
              <a:spcAft>
                <a:spcPts val="900"/>
              </a:spcAft>
              <a:buClr>
                <a:schemeClr val="accent6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2000"/>
            </a:lvl2pPr>
            <a:lvl3pPr marL="642922" indent="-128585">
              <a:spcBef>
                <a:spcPts val="0"/>
              </a:spcBef>
              <a:spcAft>
                <a:spcPts val="900"/>
              </a:spcAft>
              <a:buClr>
                <a:schemeClr val="accent6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00091" indent="-128585">
              <a:spcBef>
                <a:spcPts val="0"/>
              </a:spcBef>
              <a:spcAft>
                <a:spcPts val="900"/>
              </a:spcAft>
              <a:buClr>
                <a:schemeClr val="accent6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400"/>
            </a:lvl4pPr>
            <a:lvl5pPr marL="1157259" indent="-128585">
              <a:spcBef>
                <a:spcPts val="0"/>
              </a:spcBef>
              <a:spcAft>
                <a:spcPts val="900"/>
              </a:spcAft>
              <a:buClr>
                <a:schemeClr val="accent6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40917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7899" y="1216819"/>
            <a:ext cx="4196953" cy="3418681"/>
          </a:xfrm>
        </p:spPr>
        <p:txBody>
          <a:bodyPr/>
          <a:lstStyle>
            <a:lvl1pPr marL="174625" indent="-174625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/>
            </a:lvl1pPr>
            <a:lvl2pPr marL="385754" indent="-128585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/>
            </a:lvl2pPr>
            <a:lvl3pPr marL="642922" indent="-128585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/>
            </a:lvl3pPr>
            <a:lvl4pPr marL="900091" indent="-128585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/>
            </a:lvl4pPr>
            <a:lvl5pPr marL="1157259" indent="-128585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1216819"/>
            <a:ext cx="4244579" cy="3418681"/>
          </a:xfrm>
        </p:spPr>
        <p:txBody>
          <a:bodyPr/>
          <a:lstStyle>
            <a:lvl1pPr marL="174625" indent="-174625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/>
            </a:lvl1pPr>
            <a:lvl2pPr marL="385754" indent="-128585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/>
            </a:lvl2pPr>
            <a:lvl3pPr marL="642922" indent="-128585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/>
            </a:lvl3pPr>
            <a:lvl4pPr marL="900091" indent="-128585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/>
            </a:lvl4pPr>
            <a:lvl5pPr marL="1157259" indent="-128585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614199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5469" y="1184672"/>
            <a:ext cx="4182714" cy="617934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257168" indent="0">
              <a:buNone/>
              <a:defRPr sz="1125" b="1"/>
            </a:lvl2pPr>
            <a:lvl3pPr marL="514337" indent="0">
              <a:buNone/>
              <a:defRPr sz="1013" b="1"/>
            </a:lvl3pPr>
            <a:lvl4pPr marL="771506" indent="0">
              <a:buNone/>
              <a:defRPr sz="900" b="1"/>
            </a:lvl4pPr>
            <a:lvl5pPr marL="1028675" indent="0">
              <a:buNone/>
              <a:defRPr sz="900" b="1"/>
            </a:lvl5pPr>
            <a:lvl6pPr marL="1285843" indent="0">
              <a:buNone/>
              <a:defRPr sz="900" b="1"/>
            </a:lvl6pPr>
            <a:lvl7pPr marL="1543012" indent="0">
              <a:buNone/>
              <a:defRPr sz="900" b="1"/>
            </a:lvl7pPr>
            <a:lvl8pPr marL="1800180" indent="0">
              <a:buNone/>
              <a:defRPr sz="900" b="1"/>
            </a:lvl8pPr>
            <a:lvl9pPr marL="2057348" indent="0">
              <a:buNone/>
              <a:defRPr sz="9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5469" y="1802606"/>
            <a:ext cx="4182714" cy="2763441"/>
          </a:xfrm>
        </p:spPr>
        <p:txBody>
          <a:bodyPr>
            <a:normAutofit/>
          </a:bodyPr>
          <a:lstStyle>
            <a:lvl1pPr marL="174625" indent="-174625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2400"/>
            </a:lvl1pPr>
            <a:lvl2pPr marL="385754" indent="-128585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2000"/>
            </a:lvl2pPr>
            <a:lvl3pPr marL="642922" indent="-128585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00091" indent="-128585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4pPr>
            <a:lvl5pPr marL="1157259" indent="-128585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84672"/>
            <a:ext cx="4322344" cy="617934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257168" indent="0">
              <a:buNone/>
              <a:defRPr sz="1125" b="1"/>
            </a:lvl2pPr>
            <a:lvl3pPr marL="514337" indent="0">
              <a:buNone/>
              <a:defRPr sz="1013" b="1"/>
            </a:lvl3pPr>
            <a:lvl4pPr marL="771506" indent="0">
              <a:buNone/>
              <a:defRPr sz="900" b="1"/>
            </a:lvl4pPr>
            <a:lvl5pPr marL="1028675" indent="0">
              <a:buNone/>
              <a:defRPr sz="900" b="1"/>
            </a:lvl5pPr>
            <a:lvl6pPr marL="1285843" indent="0">
              <a:buNone/>
              <a:defRPr sz="900" b="1"/>
            </a:lvl6pPr>
            <a:lvl7pPr marL="1543012" indent="0">
              <a:buNone/>
              <a:defRPr sz="900" b="1"/>
            </a:lvl7pPr>
            <a:lvl8pPr marL="1800180" indent="0">
              <a:buNone/>
              <a:defRPr sz="900" b="1"/>
            </a:lvl8pPr>
            <a:lvl9pPr marL="2057348" indent="0">
              <a:buNone/>
              <a:defRPr sz="9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02606"/>
            <a:ext cx="4322344" cy="2763441"/>
          </a:xfrm>
        </p:spPr>
        <p:txBody>
          <a:bodyPr>
            <a:normAutofit/>
          </a:bodyPr>
          <a:lstStyle>
            <a:lvl1pPr marL="174625" indent="-174625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2400"/>
            </a:lvl1pPr>
            <a:lvl2pPr marL="385754" indent="-128585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2000"/>
            </a:lvl2pPr>
            <a:lvl3pPr marL="642922" indent="-128585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00091" indent="-128585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4pPr>
            <a:lvl5pPr marL="1157259" indent="-128585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50381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914892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pos="4512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77116146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ft photo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0"/>
            <a:ext cx="461941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8"/>
          <p:cNvSpPr/>
          <p:nvPr/>
        </p:nvSpPr>
        <p:spPr>
          <a:xfrm>
            <a:off x="2459831" y="0"/>
            <a:ext cx="6743700" cy="5143500"/>
          </a:xfrm>
          <a:custGeom>
            <a:avLst/>
            <a:gdLst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991600" h="6858000">
                <a:moveTo>
                  <a:pt x="0" y="0"/>
                </a:moveTo>
                <a:lnTo>
                  <a:pt x="8991600" y="0"/>
                </a:lnTo>
                <a:lnTo>
                  <a:pt x="8991600" y="6858000"/>
                </a:lnTo>
                <a:lnTo>
                  <a:pt x="0" y="6858000"/>
                </a:lnTo>
                <a:cubicBezTo>
                  <a:pt x="437322" y="5695122"/>
                  <a:pt x="1749287" y="2653749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800" dirty="0">
              <a:solidFill>
                <a:prstClr val="white"/>
              </a:solidFill>
            </a:endParaRPr>
          </a:p>
        </p:txBody>
      </p:sp>
      <p:pic>
        <p:nvPicPr>
          <p:cNvPr id="5" name="Picture 10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2279" r="63603"/>
          <a:stretch>
            <a:fillRect/>
          </a:stretch>
        </p:blipFill>
        <p:spPr bwMode="auto">
          <a:xfrm>
            <a:off x="2075260" y="0"/>
            <a:ext cx="1290638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632824" y="4666971"/>
            <a:ext cx="404813" cy="38961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0"/>
            <a:ext cx="461941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632824" y="4666971"/>
            <a:ext cx="404813" cy="389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385792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ight photo blue">
    <p:bg>
      <p:bgPr>
        <a:gradFill rotWithShape="1">
          <a:gsLst>
            <a:gs pos="0">
              <a:srgbClr val="32A3FF"/>
            </a:gs>
            <a:gs pos="71001">
              <a:srgbClr val="002E55"/>
            </a:gs>
            <a:gs pos="100000">
              <a:srgbClr val="002E55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524591" y="0"/>
            <a:ext cx="461941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 useBgFill="1">
        <p:nvSpPr>
          <p:cNvPr id="3" name="Rectangle 8"/>
          <p:cNvSpPr/>
          <p:nvPr/>
        </p:nvSpPr>
        <p:spPr>
          <a:xfrm flipH="1">
            <a:off x="0" y="0"/>
            <a:ext cx="6743700" cy="5143500"/>
          </a:xfrm>
          <a:custGeom>
            <a:avLst/>
            <a:gdLst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991600" h="6858000">
                <a:moveTo>
                  <a:pt x="0" y="0"/>
                </a:moveTo>
                <a:lnTo>
                  <a:pt x="8991600" y="0"/>
                </a:lnTo>
                <a:lnTo>
                  <a:pt x="8991600" y="6858000"/>
                </a:lnTo>
                <a:lnTo>
                  <a:pt x="0" y="6858000"/>
                </a:lnTo>
                <a:cubicBezTo>
                  <a:pt x="437322" y="5695122"/>
                  <a:pt x="1749287" y="2653749"/>
                  <a:pt x="0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800" dirty="0">
              <a:solidFill>
                <a:prstClr val="white"/>
              </a:solidFill>
            </a:endParaRPr>
          </a:p>
        </p:txBody>
      </p:sp>
      <p:pic>
        <p:nvPicPr>
          <p:cNvPr id="4" name="Picture 9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2279" r="63603"/>
          <a:stretch>
            <a:fillRect/>
          </a:stretch>
        </p:blipFill>
        <p:spPr bwMode="auto">
          <a:xfrm flipH="1">
            <a:off x="5897167" y="0"/>
            <a:ext cx="1290638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invGray">
          <a:xfrm>
            <a:off x="105273" y="4666971"/>
            <a:ext cx="404813" cy="38961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5273" y="4666971"/>
            <a:ext cx="404813" cy="389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053036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edSideBar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hidden">
          <a:xfrm>
            <a:off x="-14288" y="0"/>
            <a:ext cx="2357438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74625" indent="-174625">
              <a:spcBef>
                <a:spcPts val="0"/>
              </a:spcBef>
              <a:spcAft>
                <a:spcPts val="675"/>
              </a:spcAft>
              <a:buClr>
                <a:schemeClr val="accent6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/>
            </a:lvl1pPr>
            <a:lvl2pPr marL="385754" indent="-128585">
              <a:spcBef>
                <a:spcPts val="0"/>
              </a:spcBef>
              <a:spcAft>
                <a:spcPts val="675"/>
              </a:spcAft>
              <a:buClr>
                <a:schemeClr val="accent6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/>
            </a:lvl2pPr>
            <a:lvl3pPr marL="642922" indent="-128585">
              <a:spcBef>
                <a:spcPts val="0"/>
              </a:spcBef>
              <a:spcAft>
                <a:spcPts val="675"/>
              </a:spcAft>
              <a:buClr>
                <a:schemeClr val="accent6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/>
            </a:lvl3pPr>
            <a:lvl4pPr marL="900091" indent="-128585">
              <a:spcBef>
                <a:spcPts val="0"/>
              </a:spcBef>
              <a:spcAft>
                <a:spcPts val="675"/>
              </a:spcAft>
              <a:buClr>
                <a:schemeClr val="accent6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/>
            </a:lvl4pPr>
            <a:lvl5pPr marL="1157259" indent="-128585">
              <a:spcBef>
                <a:spcPts val="0"/>
              </a:spcBef>
              <a:spcAft>
                <a:spcPts val="675"/>
              </a:spcAft>
              <a:buClr>
                <a:schemeClr val="accent6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901762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9_Title Blue B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80" t="553" r="25185"/>
          <a:stretch/>
        </p:blipFill>
        <p:spPr>
          <a:xfrm>
            <a:off x="0" y="0"/>
            <a:ext cx="4695986" cy="5143500"/>
          </a:xfrm>
          <a:prstGeom prst="rect">
            <a:avLst/>
          </a:prstGeom>
        </p:spPr>
      </p:pic>
      <p:sp useBgFill="1">
        <p:nvSpPr>
          <p:cNvPr id="15" name="Rectangle 8"/>
          <p:cNvSpPr/>
          <p:nvPr userDrawn="1"/>
        </p:nvSpPr>
        <p:spPr>
          <a:xfrm>
            <a:off x="3780263" y="0"/>
            <a:ext cx="5423267" cy="5143500"/>
          </a:xfrm>
          <a:custGeom>
            <a:avLst/>
            <a:gdLst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140834 w 9132434"/>
              <a:gd name="connsiteY0" fmla="*/ 0 h 6858000"/>
              <a:gd name="connsiteX1" fmla="*/ 9132434 w 9132434"/>
              <a:gd name="connsiteY1" fmla="*/ 0 h 6858000"/>
              <a:gd name="connsiteX2" fmla="*/ 9132434 w 9132434"/>
              <a:gd name="connsiteY2" fmla="*/ 6858000 h 6858000"/>
              <a:gd name="connsiteX3" fmla="*/ 0 w 9132434"/>
              <a:gd name="connsiteY3" fmla="*/ 6858000 h 6858000"/>
              <a:gd name="connsiteX4" fmla="*/ 140834 w 9132434"/>
              <a:gd name="connsiteY4" fmla="*/ 0 h 6858000"/>
              <a:gd name="connsiteX0" fmla="*/ 140834 w 9132434"/>
              <a:gd name="connsiteY0" fmla="*/ 0 h 6858000"/>
              <a:gd name="connsiteX1" fmla="*/ 9132434 w 9132434"/>
              <a:gd name="connsiteY1" fmla="*/ 0 h 6858000"/>
              <a:gd name="connsiteX2" fmla="*/ 9132434 w 9132434"/>
              <a:gd name="connsiteY2" fmla="*/ 6858000 h 6858000"/>
              <a:gd name="connsiteX3" fmla="*/ 0 w 9132434"/>
              <a:gd name="connsiteY3" fmla="*/ 6858000 h 6858000"/>
              <a:gd name="connsiteX4" fmla="*/ 140834 w 9132434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32434" h="6858000">
                <a:moveTo>
                  <a:pt x="140834" y="0"/>
                </a:moveTo>
                <a:lnTo>
                  <a:pt x="9132434" y="0"/>
                </a:lnTo>
                <a:lnTo>
                  <a:pt x="9132434" y="6858000"/>
                </a:lnTo>
                <a:lnTo>
                  <a:pt x="0" y="6858000"/>
                </a:lnTo>
                <a:cubicBezTo>
                  <a:pt x="1225995" y="4769571"/>
                  <a:pt x="1890121" y="2653749"/>
                  <a:pt x="140834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0" name="Picture 10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2279" r="63603"/>
          <a:stretch>
            <a:fillRect/>
          </a:stretch>
        </p:blipFill>
        <p:spPr bwMode="auto">
          <a:xfrm>
            <a:off x="3435620" y="0"/>
            <a:ext cx="1290638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790" t="34294" r="8357" b="34966"/>
          <a:stretch/>
        </p:blipFill>
        <p:spPr>
          <a:xfrm>
            <a:off x="4726258" y="4075688"/>
            <a:ext cx="4204382" cy="877437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4670584" y="240760"/>
            <a:ext cx="4444460" cy="2391713"/>
          </a:xfr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4677880" y="2716122"/>
            <a:ext cx="4444460" cy="318910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4669064" y="3100389"/>
            <a:ext cx="4456143" cy="343204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1200" i="1" u="none">
                <a:solidFill>
                  <a:schemeClr val="bg1"/>
                </a:solidFill>
              </a:defRPr>
            </a:lvl1pPr>
            <a:lvl2pPr marL="257175" indent="0">
              <a:buNone/>
              <a:defRPr sz="900"/>
            </a:lvl2pPr>
            <a:lvl3pPr marL="514350" indent="0">
              <a:buNone/>
              <a:defRPr sz="788"/>
            </a:lvl3pPr>
            <a:lvl4pPr marL="771525" indent="0">
              <a:buNone/>
              <a:defRPr sz="675"/>
            </a:lvl4pPr>
            <a:lvl5pPr marL="1028700" indent="0">
              <a:buNone/>
              <a:defRPr sz="675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46848152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ueSideBar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hidden">
          <a:xfrm flipH="1">
            <a:off x="1" y="0"/>
            <a:ext cx="3381608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74625" indent="-174625">
              <a:spcBef>
                <a:spcPts val="0"/>
              </a:spcBef>
              <a:spcAft>
                <a:spcPts val="675"/>
              </a:spcAft>
              <a:buClr>
                <a:schemeClr val="accent6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/>
            </a:lvl1pPr>
            <a:lvl2pPr marL="385754" indent="-128585">
              <a:spcBef>
                <a:spcPts val="0"/>
              </a:spcBef>
              <a:spcAft>
                <a:spcPts val="675"/>
              </a:spcAft>
              <a:buClr>
                <a:schemeClr val="accent6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/>
            </a:lvl2pPr>
            <a:lvl3pPr marL="642922" indent="-128585">
              <a:spcBef>
                <a:spcPts val="0"/>
              </a:spcBef>
              <a:spcAft>
                <a:spcPts val="675"/>
              </a:spcAft>
              <a:buClr>
                <a:schemeClr val="accent6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/>
            </a:lvl3pPr>
            <a:lvl4pPr marL="900091" indent="-128585">
              <a:spcBef>
                <a:spcPts val="0"/>
              </a:spcBef>
              <a:spcAft>
                <a:spcPts val="675"/>
              </a:spcAft>
              <a:buClr>
                <a:schemeClr val="accent6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/>
            </a:lvl4pPr>
            <a:lvl5pPr marL="1157259" indent="-128585">
              <a:spcBef>
                <a:spcPts val="0"/>
              </a:spcBef>
              <a:spcAft>
                <a:spcPts val="675"/>
              </a:spcAft>
              <a:buClr>
                <a:schemeClr val="accent6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1" y="0"/>
            <a:ext cx="3381608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931923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ue S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hidden">
          <a:xfrm flipH="1">
            <a:off x="1" y="0"/>
            <a:ext cx="3381608" cy="51435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1" y="0"/>
            <a:ext cx="3381608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362529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hidden">
          <a:xfrm>
            <a:off x="401241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7899" y="1216819"/>
            <a:ext cx="4196953" cy="3469481"/>
          </a:xfrm>
        </p:spPr>
        <p:txBody>
          <a:bodyPr/>
          <a:lstStyle>
            <a:lvl1pPr marL="174625" indent="-174625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/>
            </a:lvl1pPr>
            <a:lvl2pPr marL="385754" indent="-128585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/>
            </a:lvl2pPr>
            <a:lvl3pPr marL="642922" indent="-128585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/>
            </a:lvl3pPr>
            <a:lvl4pPr marL="900091" indent="-128585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/>
            </a:lvl4pPr>
            <a:lvl5pPr marL="1157259" indent="-128585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1216819"/>
            <a:ext cx="4244579" cy="3469481"/>
          </a:xfrm>
        </p:spPr>
        <p:txBody>
          <a:bodyPr/>
          <a:lstStyle>
            <a:lvl1pPr marL="174625" indent="-174625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/>
            </a:lvl1pPr>
            <a:lvl2pPr marL="385754" indent="-128585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/>
            </a:lvl2pPr>
            <a:lvl3pPr marL="642922" indent="-128585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/>
            </a:lvl3pPr>
            <a:lvl4pPr marL="900091" indent="-128585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/>
            </a:lvl4pPr>
            <a:lvl5pPr marL="1157259" indent="-128585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invGray">
          <a:xfrm>
            <a:off x="105273" y="4666971"/>
            <a:ext cx="404813" cy="38961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5273" y="4666971"/>
            <a:ext cx="404813" cy="389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579177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115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Title Blue B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0"/>
            <a:ext cx="4673601" cy="5143500"/>
          </a:xfrm>
          <a:prstGeom prst="rect">
            <a:avLst/>
          </a:prstGeom>
        </p:spPr>
      </p:pic>
      <p:sp useBgFill="1">
        <p:nvSpPr>
          <p:cNvPr id="15" name="Rectangle 8"/>
          <p:cNvSpPr/>
          <p:nvPr userDrawn="1"/>
        </p:nvSpPr>
        <p:spPr>
          <a:xfrm>
            <a:off x="3780263" y="0"/>
            <a:ext cx="5423267" cy="5143500"/>
          </a:xfrm>
          <a:custGeom>
            <a:avLst/>
            <a:gdLst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140834 w 9132434"/>
              <a:gd name="connsiteY0" fmla="*/ 0 h 6858000"/>
              <a:gd name="connsiteX1" fmla="*/ 9132434 w 9132434"/>
              <a:gd name="connsiteY1" fmla="*/ 0 h 6858000"/>
              <a:gd name="connsiteX2" fmla="*/ 9132434 w 9132434"/>
              <a:gd name="connsiteY2" fmla="*/ 6858000 h 6858000"/>
              <a:gd name="connsiteX3" fmla="*/ 0 w 9132434"/>
              <a:gd name="connsiteY3" fmla="*/ 6858000 h 6858000"/>
              <a:gd name="connsiteX4" fmla="*/ 140834 w 9132434"/>
              <a:gd name="connsiteY4" fmla="*/ 0 h 6858000"/>
              <a:gd name="connsiteX0" fmla="*/ 140834 w 9132434"/>
              <a:gd name="connsiteY0" fmla="*/ 0 h 6858000"/>
              <a:gd name="connsiteX1" fmla="*/ 9132434 w 9132434"/>
              <a:gd name="connsiteY1" fmla="*/ 0 h 6858000"/>
              <a:gd name="connsiteX2" fmla="*/ 9132434 w 9132434"/>
              <a:gd name="connsiteY2" fmla="*/ 6858000 h 6858000"/>
              <a:gd name="connsiteX3" fmla="*/ 0 w 9132434"/>
              <a:gd name="connsiteY3" fmla="*/ 6858000 h 6858000"/>
              <a:gd name="connsiteX4" fmla="*/ 140834 w 9132434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32434" h="6858000">
                <a:moveTo>
                  <a:pt x="140834" y="0"/>
                </a:moveTo>
                <a:lnTo>
                  <a:pt x="9132434" y="0"/>
                </a:lnTo>
                <a:lnTo>
                  <a:pt x="9132434" y="6858000"/>
                </a:lnTo>
                <a:lnTo>
                  <a:pt x="0" y="6858000"/>
                </a:lnTo>
                <a:cubicBezTo>
                  <a:pt x="1225995" y="4769571"/>
                  <a:pt x="1890121" y="2653749"/>
                  <a:pt x="140834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0" name="Picture 10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2279" r="63603"/>
          <a:stretch>
            <a:fillRect/>
          </a:stretch>
        </p:blipFill>
        <p:spPr bwMode="auto">
          <a:xfrm>
            <a:off x="3435620" y="0"/>
            <a:ext cx="1290638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790" t="34294" r="8357" b="34966"/>
          <a:stretch/>
        </p:blipFill>
        <p:spPr>
          <a:xfrm>
            <a:off x="4726258" y="4075688"/>
            <a:ext cx="4204382" cy="877437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4670584" y="240760"/>
            <a:ext cx="4444460" cy="2391713"/>
          </a:xfr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4677880" y="2716122"/>
            <a:ext cx="4444460" cy="318910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4669064" y="3100389"/>
            <a:ext cx="4456143" cy="343204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1200" i="1" u="none">
                <a:solidFill>
                  <a:schemeClr val="bg1"/>
                </a:solidFill>
              </a:defRPr>
            </a:lvl1pPr>
            <a:lvl2pPr marL="257175" indent="0">
              <a:buNone/>
              <a:defRPr sz="900"/>
            </a:lvl2pPr>
            <a:lvl3pPr marL="514350" indent="0">
              <a:buNone/>
              <a:defRPr sz="788"/>
            </a:lvl3pPr>
            <a:lvl4pPr marL="771525" indent="0">
              <a:buNone/>
              <a:defRPr sz="675"/>
            </a:lvl4pPr>
            <a:lvl5pPr marL="1028700" indent="0">
              <a:buNone/>
              <a:defRPr sz="675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50961694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Blue B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6000750" cy="5143500"/>
          </a:xfrm>
          <a:prstGeom prst="rect">
            <a:avLst/>
          </a:prstGeom>
        </p:spPr>
      </p:pic>
      <p:sp useBgFill="1">
        <p:nvSpPr>
          <p:cNvPr id="15" name="Rectangle 8"/>
          <p:cNvSpPr/>
          <p:nvPr userDrawn="1"/>
        </p:nvSpPr>
        <p:spPr>
          <a:xfrm>
            <a:off x="3780263" y="0"/>
            <a:ext cx="5423267" cy="5143500"/>
          </a:xfrm>
          <a:custGeom>
            <a:avLst/>
            <a:gdLst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140834 w 9132434"/>
              <a:gd name="connsiteY0" fmla="*/ 0 h 6858000"/>
              <a:gd name="connsiteX1" fmla="*/ 9132434 w 9132434"/>
              <a:gd name="connsiteY1" fmla="*/ 0 h 6858000"/>
              <a:gd name="connsiteX2" fmla="*/ 9132434 w 9132434"/>
              <a:gd name="connsiteY2" fmla="*/ 6858000 h 6858000"/>
              <a:gd name="connsiteX3" fmla="*/ 0 w 9132434"/>
              <a:gd name="connsiteY3" fmla="*/ 6858000 h 6858000"/>
              <a:gd name="connsiteX4" fmla="*/ 140834 w 9132434"/>
              <a:gd name="connsiteY4" fmla="*/ 0 h 6858000"/>
              <a:gd name="connsiteX0" fmla="*/ 140834 w 9132434"/>
              <a:gd name="connsiteY0" fmla="*/ 0 h 6858000"/>
              <a:gd name="connsiteX1" fmla="*/ 9132434 w 9132434"/>
              <a:gd name="connsiteY1" fmla="*/ 0 h 6858000"/>
              <a:gd name="connsiteX2" fmla="*/ 9132434 w 9132434"/>
              <a:gd name="connsiteY2" fmla="*/ 6858000 h 6858000"/>
              <a:gd name="connsiteX3" fmla="*/ 0 w 9132434"/>
              <a:gd name="connsiteY3" fmla="*/ 6858000 h 6858000"/>
              <a:gd name="connsiteX4" fmla="*/ 140834 w 9132434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32434" h="6858000">
                <a:moveTo>
                  <a:pt x="140834" y="0"/>
                </a:moveTo>
                <a:lnTo>
                  <a:pt x="9132434" y="0"/>
                </a:lnTo>
                <a:lnTo>
                  <a:pt x="9132434" y="6858000"/>
                </a:lnTo>
                <a:lnTo>
                  <a:pt x="0" y="6858000"/>
                </a:lnTo>
                <a:cubicBezTo>
                  <a:pt x="1225995" y="4769571"/>
                  <a:pt x="1890121" y="2653749"/>
                  <a:pt x="140834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0" name="Picture 10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2279" r="63603"/>
          <a:stretch>
            <a:fillRect/>
          </a:stretch>
        </p:blipFill>
        <p:spPr bwMode="auto">
          <a:xfrm>
            <a:off x="3435620" y="0"/>
            <a:ext cx="1290638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790" t="34294" r="8357" b="34966"/>
          <a:stretch/>
        </p:blipFill>
        <p:spPr>
          <a:xfrm>
            <a:off x="4726258" y="4075688"/>
            <a:ext cx="4204382" cy="877437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4670584" y="240760"/>
            <a:ext cx="4444460" cy="2391713"/>
          </a:xfr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4677880" y="2716122"/>
            <a:ext cx="4444460" cy="318910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4669064" y="3100389"/>
            <a:ext cx="4456143" cy="343204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1200" i="1" u="none">
                <a:solidFill>
                  <a:schemeClr val="bg1"/>
                </a:solidFill>
              </a:defRPr>
            </a:lvl1pPr>
            <a:lvl2pPr marL="257175" indent="0">
              <a:buNone/>
              <a:defRPr sz="900"/>
            </a:lvl2pPr>
            <a:lvl3pPr marL="514350" indent="0">
              <a:buNone/>
              <a:defRPr sz="788"/>
            </a:lvl3pPr>
            <a:lvl4pPr marL="771525" indent="0">
              <a:buNone/>
              <a:defRPr sz="675"/>
            </a:lvl4pPr>
            <a:lvl5pPr marL="1028700" indent="0">
              <a:buNone/>
              <a:defRPr sz="675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9888641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Title Blue B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7742682" cy="5143500"/>
          </a:xfrm>
          <a:prstGeom prst="rect">
            <a:avLst/>
          </a:prstGeom>
        </p:spPr>
      </p:pic>
      <p:sp useBgFill="1">
        <p:nvSpPr>
          <p:cNvPr id="15" name="Rectangle 8"/>
          <p:cNvSpPr/>
          <p:nvPr userDrawn="1"/>
        </p:nvSpPr>
        <p:spPr>
          <a:xfrm>
            <a:off x="3780263" y="0"/>
            <a:ext cx="5423267" cy="5143500"/>
          </a:xfrm>
          <a:custGeom>
            <a:avLst/>
            <a:gdLst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140834 w 9132434"/>
              <a:gd name="connsiteY0" fmla="*/ 0 h 6858000"/>
              <a:gd name="connsiteX1" fmla="*/ 9132434 w 9132434"/>
              <a:gd name="connsiteY1" fmla="*/ 0 h 6858000"/>
              <a:gd name="connsiteX2" fmla="*/ 9132434 w 9132434"/>
              <a:gd name="connsiteY2" fmla="*/ 6858000 h 6858000"/>
              <a:gd name="connsiteX3" fmla="*/ 0 w 9132434"/>
              <a:gd name="connsiteY3" fmla="*/ 6858000 h 6858000"/>
              <a:gd name="connsiteX4" fmla="*/ 140834 w 9132434"/>
              <a:gd name="connsiteY4" fmla="*/ 0 h 6858000"/>
              <a:gd name="connsiteX0" fmla="*/ 140834 w 9132434"/>
              <a:gd name="connsiteY0" fmla="*/ 0 h 6858000"/>
              <a:gd name="connsiteX1" fmla="*/ 9132434 w 9132434"/>
              <a:gd name="connsiteY1" fmla="*/ 0 h 6858000"/>
              <a:gd name="connsiteX2" fmla="*/ 9132434 w 9132434"/>
              <a:gd name="connsiteY2" fmla="*/ 6858000 h 6858000"/>
              <a:gd name="connsiteX3" fmla="*/ 0 w 9132434"/>
              <a:gd name="connsiteY3" fmla="*/ 6858000 h 6858000"/>
              <a:gd name="connsiteX4" fmla="*/ 140834 w 9132434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32434" h="6858000">
                <a:moveTo>
                  <a:pt x="140834" y="0"/>
                </a:moveTo>
                <a:lnTo>
                  <a:pt x="9132434" y="0"/>
                </a:lnTo>
                <a:lnTo>
                  <a:pt x="9132434" y="6858000"/>
                </a:lnTo>
                <a:lnTo>
                  <a:pt x="0" y="6858000"/>
                </a:lnTo>
                <a:cubicBezTo>
                  <a:pt x="1225995" y="4769571"/>
                  <a:pt x="1890121" y="2653749"/>
                  <a:pt x="140834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0" name="Picture 10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2279" r="63603"/>
          <a:stretch>
            <a:fillRect/>
          </a:stretch>
        </p:blipFill>
        <p:spPr bwMode="auto">
          <a:xfrm>
            <a:off x="3435620" y="0"/>
            <a:ext cx="1290638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790" t="34294" r="8357" b="34966"/>
          <a:stretch/>
        </p:blipFill>
        <p:spPr>
          <a:xfrm>
            <a:off x="4726258" y="4075688"/>
            <a:ext cx="4204382" cy="877437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4670584" y="240760"/>
            <a:ext cx="4444460" cy="2391713"/>
          </a:xfr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4677880" y="2716122"/>
            <a:ext cx="4444460" cy="318910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4669064" y="3100389"/>
            <a:ext cx="4456143" cy="343204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1200" i="1" u="none">
                <a:solidFill>
                  <a:schemeClr val="bg1"/>
                </a:solidFill>
              </a:defRPr>
            </a:lvl1pPr>
            <a:lvl2pPr marL="257175" indent="0">
              <a:buNone/>
              <a:defRPr sz="900"/>
            </a:lvl2pPr>
            <a:lvl3pPr marL="514350" indent="0">
              <a:buNone/>
              <a:defRPr sz="788"/>
            </a:lvl3pPr>
            <a:lvl4pPr marL="771525" indent="0">
              <a:buNone/>
              <a:defRPr sz="675"/>
            </a:lvl4pPr>
            <a:lvl5pPr marL="1028700" indent="0">
              <a:buNone/>
              <a:defRPr sz="675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83730464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Blue B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4787900" cy="5143500"/>
          </a:xfrm>
          <a:prstGeom prst="rect">
            <a:avLst/>
          </a:prstGeom>
        </p:spPr>
      </p:pic>
      <p:sp useBgFill="1">
        <p:nvSpPr>
          <p:cNvPr id="15" name="Rectangle 8"/>
          <p:cNvSpPr/>
          <p:nvPr userDrawn="1"/>
        </p:nvSpPr>
        <p:spPr>
          <a:xfrm>
            <a:off x="3780263" y="0"/>
            <a:ext cx="5423267" cy="5143500"/>
          </a:xfrm>
          <a:custGeom>
            <a:avLst/>
            <a:gdLst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140834 w 9132434"/>
              <a:gd name="connsiteY0" fmla="*/ 0 h 6858000"/>
              <a:gd name="connsiteX1" fmla="*/ 9132434 w 9132434"/>
              <a:gd name="connsiteY1" fmla="*/ 0 h 6858000"/>
              <a:gd name="connsiteX2" fmla="*/ 9132434 w 9132434"/>
              <a:gd name="connsiteY2" fmla="*/ 6858000 h 6858000"/>
              <a:gd name="connsiteX3" fmla="*/ 0 w 9132434"/>
              <a:gd name="connsiteY3" fmla="*/ 6858000 h 6858000"/>
              <a:gd name="connsiteX4" fmla="*/ 140834 w 9132434"/>
              <a:gd name="connsiteY4" fmla="*/ 0 h 6858000"/>
              <a:gd name="connsiteX0" fmla="*/ 140834 w 9132434"/>
              <a:gd name="connsiteY0" fmla="*/ 0 h 6858000"/>
              <a:gd name="connsiteX1" fmla="*/ 9132434 w 9132434"/>
              <a:gd name="connsiteY1" fmla="*/ 0 h 6858000"/>
              <a:gd name="connsiteX2" fmla="*/ 9132434 w 9132434"/>
              <a:gd name="connsiteY2" fmla="*/ 6858000 h 6858000"/>
              <a:gd name="connsiteX3" fmla="*/ 0 w 9132434"/>
              <a:gd name="connsiteY3" fmla="*/ 6858000 h 6858000"/>
              <a:gd name="connsiteX4" fmla="*/ 140834 w 9132434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32434" h="6858000">
                <a:moveTo>
                  <a:pt x="140834" y="0"/>
                </a:moveTo>
                <a:lnTo>
                  <a:pt x="9132434" y="0"/>
                </a:lnTo>
                <a:lnTo>
                  <a:pt x="9132434" y="6858000"/>
                </a:lnTo>
                <a:lnTo>
                  <a:pt x="0" y="6858000"/>
                </a:lnTo>
                <a:cubicBezTo>
                  <a:pt x="1225995" y="4769571"/>
                  <a:pt x="1890121" y="2653749"/>
                  <a:pt x="140834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0" name="Picture 10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2279" r="63603"/>
          <a:stretch>
            <a:fillRect/>
          </a:stretch>
        </p:blipFill>
        <p:spPr bwMode="auto">
          <a:xfrm>
            <a:off x="3435620" y="0"/>
            <a:ext cx="1290638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790" t="34294" r="8357" b="34966"/>
          <a:stretch/>
        </p:blipFill>
        <p:spPr>
          <a:xfrm>
            <a:off x="4726258" y="4075688"/>
            <a:ext cx="4204382" cy="877437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4670584" y="240760"/>
            <a:ext cx="4444460" cy="2391713"/>
          </a:xfr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4677880" y="2716122"/>
            <a:ext cx="4444460" cy="318910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4669064" y="3100389"/>
            <a:ext cx="4456143" cy="343204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1200" i="1" u="none">
                <a:solidFill>
                  <a:schemeClr val="bg1"/>
                </a:solidFill>
              </a:defRPr>
            </a:lvl1pPr>
            <a:lvl2pPr marL="257175" indent="0">
              <a:buNone/>
              <a:defRPr sz="900"/>
            </a:lvl2pPr>
            <a:lvl3pPr marL="514350" indent="0">
              <a:buNone/>
              <a:defRPr sz="788"/>
            </a:lvl3pPr>
            <a:lvl4pPr marL="771525" indent="0">
              <a:buNone/>
              <a:defRPr sz="675"/>
            </a:lvl4pPr>
            <a:lvl5pPr marL="1028700" indent="0">
              <a:buNone/>
              <a:defRPr sz="675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38203852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01241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99520"/>
            <a:ext cx="9144000" cy="2139553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2559315"/>
            <a:ext cx="9144000" cy="1125140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257168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37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06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6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43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12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18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348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790" t="34294" r="8357" b="34966"/>
          <a:stretch/>
        </p:blipFill>
        <p:spPr>
          <a:xfrm>
            <a:off x="2513350" y="3817621"/>
            <a:ext cx="4163020" cy="868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354815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18" Type="http://schemas.openxmlformats.org/officeDocument/2006/relationships/slideLayout" Target="../slideLayouts/slideLayout40.xml"/><Relationship Id="rId3" Type="http://schemas.openxmlformats.org/officeDocument/2006/relationships/slideLayout" Target="../slideLayouts/slideLayout25.xml"/><Relationship Id="rId21" Type="http://schemas.openxmlformats.org/officeDocument/2006/relationships/slideLayout" Target="../slideLayouts/slideLayout43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slideLayout" Target="../slideLayouts/slideLayout39.xml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42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32.xml"/><Relationship Id="rId19" Type="http://schemas.openxmlformats.org/officeDocument/2006/relationships/slideLayout" Target="../slideLayouts/slideLayout41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Relationship Id="rId2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100000">
              <a:schemeClr val="tx2"/>
            </a:gs>
            <a:gs pos="0">
              <a:schemeClr val="tx2">
                <a:lumMod val="50000"/>
              </a:schemeClr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317899" y="0"/>
            <a:ext cx="8555831" cy="118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17899" y="1181101"/>
            <a:ext cx="8555831" cy="3451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29" name="AutoShape 11"/>
          <p:cNvSpPr>
            <a:spLocks noChangeAspect="1" noChangeArrowheads="1" noTextEdit="1"/>
          </p:cNvSpPr>
          <p:nvPr userDrawn="1"/>
        </p:nvSpPr>
        <p:spPr bwMode="auto">
          <a:xfrm>
            <a:off x="7602141" y="4575573"/>
            <a:ext cx="1360884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 dirty="0">
              <a:solidFill>
                <a:prstClr val="black"/>
              </a:solidFill>
              <a:ea typeface="ＭＳ Ｐゴシック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632824" y="4666971"/>
            <a:ext cx="404813" cy="389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225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1" r:id="rId1"/>
    <p:sldLayoutId id="2147483889" r:id="rId2"/>
    <p:sldLayoutId id="2147483887" r:id="rId3"/>
    <p:sldLayoutId id="2147483888" r:id="rId4"/>
    <p:sldLayoutId id="2147483886" r:id="rId5"/>
    <p:sldLayoutId id="2147483882" r:id="rId6"/>
    <p:sldLayoutId id="2147483883" r:id="rId7"/>
    <p:sldLayoutId id="2147483885" r:id="rId8"/>
    <p:sldLayoutId id="2147483865" r:id="rId9"/>
    <p:sldLayoutId id="2147483854" r:id="rId10"/>
    <p:sldLayoutId id="2147483853" r:id="rId11"/>
    <p:sldLayoutId id="2147483855" r:id="rId12"/>
    <p:sldLayoutId id="2147483856" r:id="rId13"/>
    <p:sldLayoutId id="2147483857" r:id="rId14"/>
    <p:sldLayoutId id="2147483858" r:id="rId15"/>
    <p:sldLayoutId id="2147483860" r:id="rId16"/>
    <p:sldLayoutId id="2147483861" r:id="rId17"/>
    <p:sldLayoutId id="2147483862" r:id="rId18"/>
    <p:sldLayoutId id="2147483863" r:id="rId19"/>
    <p:sldLayoutId id="2147483864" r:id="rId20"/>
    <p:sldLayoutId id="2147483866" r:id="rId21"/>
    <p:sldLayoutId id="2147483890" r:id="rId22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xStyles>
    <p:titleStyle>
      <a:lvl1pPr algn="l" defTabSz="514337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kern="1200">
          <a:solidFill>
            <a:schemeClr val="bg1"/>
          </a:solidFill>
          <a:latin typeface="Palatino Linotype" panose="02040502050505030304" pitchFamily="18" charset="0"/>
          <a:ea typeface="+mj-ea"/>
          <a:cs typeface="+mj-cs"/>
        </a:defRPr>
      </a:lvl1pPr>
      <a:lvl2pPr algn="l" defTabSz="514337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700">
          <a:solidFill>
            <a:schemeClr val="bg1"/>
          </a:solidFill>
          <a:latin typeface="Palatino Linotype" panose="02040502050505030304" pitchFamily="18" charset="0"/>
        </a:defRPr>
      </a:lvl2pPr>
      <a:lvl3pPr algn="l" defTabSz="514337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700">
          <a:solidFill>
            <a:schemeClr val="bg1"/>
          </a:solidFill>
          <a:latin typeface="Palatino Linotype" panose="02040502050505030304" pitchFamily="18" charset="0"/>
        </a:defRPr>
      </a:lvl3pPr>
      <a:lvl4pPr algn="l" defTabSz="514337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700">
          <a:solidFill>
            <a:schemeClr val="bg1"/>
          </a:solidFill>
          <a:latin typeface="Palatino Linotype" panose="02040502050505030304" pitchFamily="18" charset="0"/>
        </a:defRPr>
      </a:lvl4pPr>
      <a:lvl5pPr algn="l" defTabSz="514337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700">
          <a:solidFill>
            <a:schemeClr val="bg1"/>
          </a:solidFill>
          <a:latin typeface="Palatino Linotype" panose="02040502050505030304" pitchFamily="18" charset="0"/>
        </a:defRPr>
      </a:lvl5pPr>
      <a:lvl6pPr marL="342892" algn="l" defTabSz="514337" rtl="0" fontAlgn="base">
        <a:lnSpc>
          <a:spcPct val="90000"/>
        </a:lnSpc>
        <a:spcBef>
          <a:spcPct val="0"/>
        </a:spcBef>
        <a:spcAft>
          <a:spcPct val="0"/>
        </a:spcAft>
        <a:defRPr sz="2700">
          <a:solidFill>
            <a:schemeClr val="bg1"/>
          </a:solidFill>
          <a:latin typeface="Palatino Linotype" panose="02040502050505030304" pitchFamily="18" charset="0"/>
        </a:defRPr>
      </a:lvl6pPr>
      <a:lvl7pPr marL="685783" algn="l" defTabSz="514337" rtl="0" fontAlgn="base">
        <a:lnSpc>
          <a:spcPct val="90000"/>
        </a:lnSpc>
        <a:spcBef>
          <a:spcPct val="0"/>
        </a:spcBef>
        <a:spcAft>
          <a:spcPct val="0"/>
        </a:spcAft>
        <a:defRPr sz="2700">
          <a:solidFill>
            <a:schemeClr val="bg1"/>
          </a:solidFill>
          <a:latin typeface="Palatino Linotype" panose="02040502050505030304" pitchFamily="18" charset="0"/>
        </a:defRPr>
      </a:lvl7pPr>
      <a:lvl8pPr marL="1028675" algn="l" defTabSz="514337" rtl="0" fontAlgn="base">
        <a:lnSpc>
          <a:spcPct val="90000"/>
        </a:lnSpc>
        <a:spcBef>
          <a:spcPct val="0"/>
        </a:spcBef>
        <a:spcAft>
          <a:spcPct val="0"/>
        </a:spcAft>
        <a:defRPr sz="2700">
          <a:solidFill>
            <a:schemeClr val="bg1"/>
          </a:solidFill>
          <a:latin typeface="Palatino Linotype" panose="02040502050505030304" pitchFamily="18" charset="0"/>
        </a:defRPr>
      </a:lvl8pPr>
      <a:lvl9pPr marL="1371566" algn="l" defTabSz="514337" rtl="0" fontAlgn="base">
        <a:lnSpc>
          <a:spcPct val="90000"/>
        </a:lnSpc>
        <a:spcBef>
          <a:spcPct val="0"/>
        </a:spcBef>
        <a:spcAft>
          <a:spcPct val="0"/>
        </a:spcAft>
        <a:defRPr sz="2700">
          <a:solidFill>
            <a:schemeClr val="bg1"/>
          </a:solidFill>
          <a:latin typeface="Palatino Linotype" panose="02040502050505030304" pitchFamily="18" charset="0"/>
        </a:defRPr>
      </a:lvl9pPr>
    </p:titleStyle>
    <p:bodyStyle>
      <a:lvl1pPr marL="128585" indent="-128585" algn="l" defTabSz="514337" rtl="0" eaLnBrk="0" fontAlgn="base" hangingPunct="0">
        <a:lnSpc>
          <a:spcPct val="90000"/>
        </a:lnSpc>
        <a:spcBef>
          <a:spcPts val="0"/>
        </a:spcBef>
        <a:spcAft>
          <a:spcPts val="900"/>
        </a:spcAft>
        <a:buClr>
          <a:srgbClr val="7F7F7F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Helvetica LT Std" panose="020B0504020202020204" pitchFamily="34" charset="0"/>
          <a:ea typeface="+mn-ea"/>
          <a:cs typeface="+mn-cs"/>
        </a:defRPr>
      </a:lvl1pPr>
      <a:lvl2pPr marL="385754" indent="-128585" algn="l" defTabSz="514337" rtl="0" eaLnBrk="0" fontAlgn="base" hangingPunct="0">
        <a:lnSpc>
          <a:spcPct val="90000"/>
        </a:lnSpc>
        <a:spcBef>
          <a:spcPts val="0"/>
        </a:spcBef>
        <a:spcAft>
          <a:spcPts val="900"/>
        </a:spcAft>
        <a:buClr>
          <a:srgbClr val="7F7F7F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Helvetica LT Std" panose="020B0504020202020204" pitchFamily="34" charset="0"/>
          <a:ea typeface="+mn-ea"/>
          <a:cs typeface="+mn-cs"/>
        </a:defRPr>
      </a:lvl2pPr>
      <a:lvl3pPr marL="642922" indent="-128585" algn="l" defTabSz="514337" rtl="0" eaLnBrk="0" fontAlgn="base" hangingPunct="0">
        <a:lnSpc>
          <a:spcPct val="90000"/>
        </a:lnSpc>
        <a:spcBef>
          <a:spcPts val="0"/>
        </a:spcBef>
        <a:spcAft>
          <a:spcPts val="900"/>
        </a:spcAft>
        <a:buClr>
          <a:srgbClr val="7F7F7F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Helvetica LT Std" panose="020B0504020202020204" pitchFamily="34" charset="0"/>
          <a:ea typeface="+mn-ea"/>
          <a:cs typeface="+mn-cs"/>
        </a:defRPr>
      </a:lvl3pPr>
      <a:lvl4pPr marL="900091" indent="-128585" algn="l" defTabSz="514337" rtl="0" eaLnBrk="0" fontAlgn="base" hangingPunct="0">
        <a:lnSpc>
          <a:spcPct val="90000"/>
        </a:lnSpc>
        <a:spcBef>
          <a:spcPts val="0"/>
        </a:spcBef>
        <a:spcAft>
          <a:spcPts val="900"/>
        </a:spcAft>
        <a:buClr>
          <a:srgbClr val="7F7F7F"/>
        </a:buClr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Helvetica LT Std" panose="020B0504020202020204" pitchFamily="34" charset="0"/>
          <a:ea typeface="+mn-ea"/>
          <a:cs typeface="+mn-cs"/>
        </a:defRPr>
      </a:lvl4pPr>
      <a:lvl5pPr marL="1157259" indent="-128585" algn="l" defTabSz="514337" rtl="0" eaLnBrk="0" fontAlgn="base" hangingPunct="0">
        <a:lnSpc>
          <a:spcPct val="90000"/>
        </a:lnSpc>
        <a:spcBef>
          <a:spcPts val="0"/>
        </a:spcBef>
        <a:spcAft>
          <a:spcPts val="900"/>
        </a:spcAft>
        <a:buClr>
          <a:srgbClr val="7F7F7F"/>
        </a:buClr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Helvetica LT Std" panose="020B0504020202020204" pitchFamily="34" charset="0"/>
          <a:ea typeface="+mn-ea"/>
          <a:cs typeface="+mn-cs"/>
        </a:defRPr>
      </a:lvl5pPr>
      <a:lvl6pPr marL="1414428" indent="-128585" algn="l" defTabSz="514337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596" indent="-128585" algn="l" defTabSz="514337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765" indent="-128585" algn="l" defTabSz="514337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34" indent="-128585" algn="l" defTabSz="514337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68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37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06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675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43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12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180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348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100000">
              <a:schemeClr val="tx2"/>
            </a:gs>
            <a:gs pos="0">
              <a:schemeClr val="tx2">
                <a:lumMod val="50000"/>
              </a:schemeClr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317899" y="0"/>
            <a:ext cx="8555831" cy="118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US" alt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17899" y="1181101"/>
            <a:ext cx="8555831" cy="3451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US" altLang="en-US" dirty="0"/>
          </a:p>
        </p:txBody>
      </p:sp>
      <p:sp>
        <p:nvSpPr>
          <p:cNvPr id="1029" name="AutoShape 11"/>
          <p:cNvSpPr>
            <a:spLocks noChangeAspect="1" noChangeArrowheads="1" noTextEdit="1"/>
          </p:cNvSpPr>
          <p:nvPr/>
        </p:nvSpPr>
        <p:spPr bwMode="auto">
          <a:xfrm>
            <a:off x="7602141" y="4575573"/>
            <a:ext cx="1360884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 dirty="0">
              <a:solidFill>
                <a:prstClr val="black"/>
              </a:solidFill>
              <a:ea typeface="ＭＳ Ｐゴシック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invGray">
          <a:xfrm>
            <a:off x="8632824" y="4666971"/>
            <a:ext cx="404813" cy="389614"/>
          </a:xfrm>
          <a:prstGeom prst="rect">
            <a:avLst/>
          </a:prstGeom>
        </p:spPr>
      </p:pic>
      <p:sp>
        <p:nvSpPr>
          <p:cNvPr id="7" name="AutoShape 11"/>
          <p:cNvSpPr>
            <a:spLocks noChangeAspect="1" noChangeArrowheads="1" noTextEdit="1"/>
          </p:cNvSpPr>
          <p:nvPr userDrawn="1"/>
        </p:nvSpPr>
        <p:spPr bwMode="auto">
          <a:xfrm>
            <a:off x="7602141" y="4575573"/>
            <a:ext cx="1360884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 dirty="0">
              <a:solidFill>
                <a:prstClr val="black"/>
              </a:solidFill>
              <a:ea typeface="ＭＳ Ｐゴシック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632824" y="4666971"/>
            <a:ext cx="404813" cy="389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878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2" r:id="rId1"/>
    <p:sldLayoutId id="2147483893" r:id="rId2"/>
    <p:sldLayoutId id="2147483894" r:id="rId3"/>
    <p:sldLayoutId id="2147483895" r:id="rId4"/>
    <p:sldLayoutId id="2147483896" r:id="rId5"/>
    <p:sldLayoutId id="2147483897" r:id="rId6"/>
    <p:sldLayoutId id="2147483898" r:id="rId7"/>
    <p:sldLayoutId id="2147483899" r:id="rId8"/>
    <p:sldLayoutId id="2147483900" r:id="rId9"/>
    <p:sldLayoutId id="2147483901" r:id="rId10"/>
    <p:sldLayoutId id="2147483902" r:id="rId11"/>
    <p:sldLayoutId id="2147483903" r:id="rId12"/>
    <p:sldLayoutId id="2147483904" r:id="rId13"/>
    <p:sldLayoutId id="2147483905" r:id="rId14"/>
    <p:sldLayoutId id="2147483906" r:id="rId15"/>
    <p:sldLayoutId id="2147483907" r:id="rId16"/>
    <p:sldLayoutId id="2147483908" r:id="rId17"/>
    <p:sldLayoutId id="2147483909" r:id="rId18"/>
    <p:sldLayoutId id="2147483910" r:id="rId19"/>
    <p:sldLayoutId id="2147483911" r:id="rId20"/>
    <p:sldLayoutId id="2147483912" r:id="rId21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xStyles>
    <p:titleStyle>
      <a:lvl1pPr algn="l" defTabSz="51433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kern="1200">
          <a:solidFill>
            <a:schemeClr val="bg1"/>
          </a:solidFill>
          <a:latin typeface="Palatino Linotype" panose="02040502050505030304" pitchFamily="18" charset="0"/>
          <a:ea typeface="+mj-ea"/>
          <a:cs typeface="+mj-cs"/>
        </a:defRPr>
      </a:lvl1pPr>
      <a:lvl2pPr algn="l" defTabSz="51433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700">
          <a:solidFill>
            <a:schemeClr val="bg1"/>
          </a:solidFill>
          <a:latin typeface="Palatino Linotype" panose="02040502050505030304" pitchFamily="18" charset="0"/>
        </a:defRPr>
      </a:lvl2pPr>
      <a:lvl3pPr algn="l" defTabSz="51433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700">
          <a:solidFill>
            <a:schemeClr val="bg1"/>
          </a:solidFill>
          <a:latin typeface="Palatino Linotype" panose="02040502050505030304" pitchFamily="18" charset="0"/>
        </a:defRPr>
      </a:lvl3pPr>
      <a:lvl4pPr algn="l" defTabSz="51433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700">
          <a:solidFill>
            <a:schemeClr val="bg1"/>
          </a:solidFill>
          <a:latin typeface="Palatino Linotype" panose="02040502050505030304" pitchFamily="18" charset="0"/>
        </a:defRPr>
      </a:lvl4pPr>
      <a:lvl5pPr algn="l" defTabSz="51433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700">
          <a:solidFill>
            <a:schemeClr val="bg1"/>
          </a:solidFill>
          <a:latin typeface="Palatino Linotype" panose="02040502050505030304" pitchFamily="18" charset="0"/>
        </a:defRPr>
      </a:lvl5pPr>
      <a:lvl6pPr marL="342892" algn="l" defTabSz="51433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700">
          <a:solidFill>
            <a:schemeClr val="bg1"/>
          </a:solidFill>
          <a:latin typeface="Palatino Linotype" panose="02040502050505030304" pitchFamily="18" charset="0"/>
        </a:defRPr>
      </a:lvl6pPr>
      <a:lvl7pPr marL="685783" algn="l" defTabSz="51433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700">
          <a:solidFill>
            <a:schemeClr val="bg1"/>
          </a:solidFill>
          <a:latin typeface="Palatino Linotype" panose="02040502050505030304" pitchFamily="18" charset="0"/>
        </a:defRPr>
      </a:lvl7pPr>
      <a:lvl8pPr marL="1028675" algn="l" defTabSz="51433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700">
          <a:solidFill>
            <a:schemeClr val="bg1"/>
          </a:solidFill>
          <a:latin typeface="Palatino Linotype" panose="02040502050505030304" pitchFamily="18" charset="0"/>
        </a:defRPr>
      </a:lvl8pPr>
      <a:lvl9pPr marL="1371566" algn="l" defTabSz="51433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700">
          <a:solidFill>
            <a:schemeClr val="bg1"/>
          </a:solidFill>
          <a:latin typeface="Palatino Linotype" panose="02040502050505030304" pitchFamily="18" charset="0"/>
        </a:defRPr>
      </a:lvl9pPr>
    </p:titleStyle>
    <p:bodyStyle>
      <a:lvl1pPr marL="128585" indent="-128585" algn="l" defTabSz="514337" rtl="0" eaLnBrk="1" fontAlgn="base" hangingPunct="1">
        <a:lnSpc>
          <a:spcPct val="90000"/>
        </a:lnSpc>
        <a:spcBef>
          <a:spcPts val="0"/>
        </a:spcBef>
        <a:spcAft>
          <a:spcPts val="900"/>
        </a:spcAft>
        <a:buClr>
          <a:srgbClr val="7F7F7F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Helvetica LT Std" panose="020B0504020202020204" pitchFamily="34" charset="0"/>
          <a:ea typeface="+mn-ea"/>
          <a:cs typeface="+mn-cs"/>
        </a:defRPr>
      </a:lvl1pPr>
      <a:lvl2pPr marL="385754" indent="-128585" algn="l" defTabSz="514337" rtl="0" eaLnBrk="1" fontAlgn="base" hangingPunct="1">
        <a:lnSpc>
          <a:spcPct val="90000"/>
        </a:lnSpc>
        <a:spcBef>
          <a:spcPts val="0"/>
        </a:spcBef>
        <a:spcAft>
          <a:spcPts val="900"/>
        </a:spcAft>
        <a:buClr>
          <a:srgbClr val="7F7F7F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Helvetica LT Std" panose="020B0504020202020204" pitchFamily="34" charset="0"/>
          <a:ea typeface="+mn-ea"/>
          <a:cs typeface="+mn-cs"/>
        </a:defRPr>
      </a:lvl2pPr>
      <a:lvl3pPr marL="642922" indent="-128585" algn="l" defTabSz="514337" rtl="0" eaLnBrk="1" fontAlgn="base" hangingPunct="1">
        <a:lnSpc>
          <a:spcPct val="90000"/>
        </a:lnSpc>
        <a:spcBef>
          <a:spcPts val="0"/>
        </a:spcBef>
        <a:spcAft>
          <a:spcPts val="900"/>
        </a:spcAft>
        <a:buClr>
          <a:srgbClr val="7F7F7F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Helvetica LT Std" panose="020B0504020202020204" pitchFamily="34" charset="0"/>
          <a:ea typeface="+mn-ea"/>
          <a:cs typeface="+mn-cs"/>
        </a:defRPr>
      </a:lvl3pPr>
      <a:lvl4pPr marL="900091" indent="-128585" algn="l" defTabSz="514337" rtl="0" eaLnBrk="1" fontAlgn="base" hangingPunct="1">
        <a:lnSpc>
          <a:spcPct val="90000"/>
        </a:lnSpc>
        <a:spcBef>
          <a:spcPts val="0"/>
        </a:spcBef>
        <a:spcAft>
          <a:spcPts val="900"/>
        </a:spcAft>
        <a:buClr>
          <a:srgbClr val="7F7F7F"/>
        </a:buClr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Helvetica LT Std" panose="020B0504020202020204" pitchFamily="34" charset="0"/>
          <a:ea typeface="+mn-ea"/>
          <a:cs typeface="+mn-cs"/>
        </a:defRPr>
      </a:lvl4pPr>
      <a:lvl5pPr marL="1157259" indent="-128585" algn="l" defTabSz="514337" rtl="0" eaLnBrk="1" fontAlgn="base" hangingPunct="1">
        <a:lnSpc>
          <a:spcPct val="90000"/>
        </a:lnSpc>
        <a:spcBef>
          <a:spcPts val="0"/>
        </a:spcBef>
        <a:spcAft>
          <a:spcPts val="900"/>
        </a:spcAft>
        <a:buClr>
          <a:srgbClr val="7F7F7F"/>
        </a:buClr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Helvetica LT Std" panose="020B0504020202020204" pitchFamily="34" charset="0"/>
          <a:ea typeface="+mn-ea"/>
          <a:cs typeface="+mn-cs"/>
        </a:defRPr>
      </a:lvl5pPr>
      <a:lvl6pPr marL="1414428" indent="-128585" algn="l" defTabSz="514337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596" indent="-128585" algn="l" defTabSz="514337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765" indent="-128585" algn="l" defTabSz="514337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34" indent="-128585" algn="l" defTabSz="514337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68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37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06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675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43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12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180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348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Selection of Variable for Stratification:</a:t>
            </a:r>
            <a:br>
              <a:rPr lang="en-US" dirty="0"/>
            </a:br>
            <a:r>
              <a:rPr lang="en-US" dirty="0"/>
              <a:t>Sales vs. Inventory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Kaitlin </a:t>
            </a:r>
            <a:r>
              <a:rPr lang="en-US" dirty="0" err="1"/>
              <a:t>Kirasich</a:t>
            </a:r>
            <a:endParaRPr lang="en-US" dirty="0"/>
          </a:p>
          <a:p>
            <a:r>
              <a:rPr lang="en-US" dirty="0"/>
              <a:t>Dennis Murray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670584" y="3553872"/>
            <a:ext cx="4456143" cy="343204"/>
          </a:xfrm>
        </p:spPr>
        <p:txBody>
          <a:bodyPr/>
          <a:lstStyle/>
          <a:p>
            <a:r>
              <a:rPr lang="en-US" dirty="0"/>
              <a:t>MSDS 6370 – Spring 2018</a:t>
            </a:r>
          </a:p>
        </p:txBody>
      </p:sp>
    </p:spTree>
    <p:extLst>
      <p:ext uri="{BB962C8B-B14F-4D97-AF65-F5344CB8AC3E}">
        <p14:creationId xmlns:p14="http://schemas.microsoft.com/office/powerpoint/2010/main" val="1216817490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Stratification - Inventory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Based on Scatterplots and Histograms, again guessed there were 6 to 10 clear groups of observations</a:t>
            </a:r>
          </a:p>
          <a:p>
            <a:r>
              <a:rPr lang="en-US" dirty="0"/>
              <a:t>Used R library </a:t>
            </a:r>
            <a:r>
              <a:rPr lang="en-US" i="1" dirty="0"/>
              <a:t>stratification, </a:t>
            </a:r>
            <a:r>
              <a:rPr lang="en-US" dirty="0"/>
              <a:t>the </a:t>
            </a:r>
            <a:r>
              <a:rPr lang="en-US" dirty="0" err="1"/>
              <a:t>strat.cumrootf</a:t>
            </a:r>
            <a:r>
              <a:rPr lang="en-US" dirty="0"/>
              <a:t>() function to perform the assignment of observations to strata and then perform the </a:t>
            </a:r>
            <a:r>
              <a:rPr lang="en-US" dirty="0" err="1"/>
              <a:t>Neyman</a:t>
            </a:r>
            <a:r>
              <a:rPr lang="en-US" dirty="0"/>
              <a:t> allocation</a:t>
            </a:r>
          </a:p>
          <a:p>
            <a:r>
              <a:rPr lang="en-US" dirty="0"/>
              <a:t>Tested 6, 7, and 8 (including certainty) </a:t>
            </a:r>
          </a:p>
          <a:p>
            <a:pPr lvl="1"/>
            <a:r>
              <a:rPr lang="en-US" dirty="0"/>
              <a:t>8 Strata returned a lower standard error of the sum and was selected for the full stratification</a:t>
            </a:r>
          </a:p>
        </p:txBody>
      </p:sp>
    </p:spTree>
    <p:extLst>
      <p:ext uri="{BB962C8B-B14F-4D97-AF65-F5344CB8AC3E}">
        <p14:creationId xmlns:p14="http://schemas.microsoft.com/office/powerpoint/2010/main" val="1485703427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– Inventory Eight Strata Allocation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2237867" y="4283120"/>
            <a:ext cx="466826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  <a:ea typeface="Futura Com Book" panose="02000504030000020003" pitchFamily="2" charset="0"/>
                <a:cs typeface="Times New Roman" panose="02020603050405020304" pitchFamily="18" charset="0"/>
              </a:rPr>
              <a:t>True </a:t>
            </a:r>
            <a:r>
              <a:rPr lang="de-DE" dirty="0" err="1">
                <a:solidFill>
                  <a:schemeClr val="bg1"/>
                </a:solidFill>
                <a:ea typeface="Futura Com Book" panose="02000504030000020003" pitchFamily="2" charset="0"/>
                <a:cs typeface="Times New Roman" panose="02020603050405020304" pitchFamily="18" charset="0"/>
              </a:rPr>
              <a:t>Sum</a:t>
            </a:r>
            <a:r>
              <a:rPr lang="de-DE" dirty="0">
                <a:solidFill>
                  <a:schemeClr val="bg1"/>
                </a:solidFill>
                <a:ea typeface="Futura Com Book" panose="02000504030000020003" pitchFamily="2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solidFill>
                  <a:schemeClr val="bg1"/>
                </a:solidFill>
                <a:ea typeface="Futura Com Book" panose="02000504030000020003" pitchFamily="2" charset="0"/>
                <a:cs typeface="Times New Roman" panose="02020603050405020304" pitchFamily="18" charset="0"/>
              </a:rPr>
              <a:t>of</a:t>
            </a:r>
            <a:r>
              <a:rPr lang="de-DE" dirty="0">
                <a:solidFill>
                  <a:schemeClr val="bg1"/>
                </a:solidFill>
                <a:ea typeface="Futura Com Book" panose="02000504030000020003" pitchFamily="2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solidFill>
                  <a:schemeClr val="bg1"/>
                </a:solidFill>
                <a:ea typeface="Futura Com Book" panose="02000504030000020003" pitchFamily="2" charset="0"/>
                <a:cs typeface="Times New Roman" panose="02020603050405020304" pitchFamily="18" charset="0"/>
              </a:rPr>
              <a:t>Inventory</a:t>
            </a:r>
            <a:r>
              <a:rPr lang="de-DE" dirty="0">
                <a:solidFill>
                  <a:schemeClr val="bg1"/>
                </a:solidFill>
                <a:ea typeface="Futura Com Book" panose="02000504030000020003" pitchFamily="2" charset="0"/>
                <a:cs typeface="Times New Roman" panose="02020603050405020304" pitchFamily="18" charset="0"/>
              </a:rPr>
              <a:t>: 1,745,954,823</a:t>
            </a:r>
          </a:p>
          <a:p>
            <a:pPr algn="ctr"/>
            <a:r>
              <a:rPr lang="de-DE" dirty="0">
                <a:solidFill>
                  <a:schemeClr val="bg1"/>
                </a:solidFill>
                <a:cs typeface="Times New Roman" panose="02020603050405020304" pitchFamily="18" charset="0"/>
              </a:rPr>
              <a:t>All Samples are Within Confidence Intervals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766B341-66C5-F644-84B0-F080EB25FE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98984"/>
            <a:ext cx="9144000" cy="1945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367923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– Inventory Eight Strata Allocation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E0370-DCF9-C74A-93EE-8D5BF5B1C8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>
                <a:ea typeface="Futura Com Book" panose="02000504030000020003" pitchFamily="2" charset="0"/>
                <a:cs typeface="Times New Roman" panose="02020603050405020304" pitchFamily="18" charset="0"/>
              </a:rPr>
              <a:t>Using</a:t>
            </a:r>
            <a:r>
              <a:rPr lang="de-DE" dirty="0">
                <a:ea typeface="Futura Com Book" panose="02000504030000020003" pitchFamily="2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ea typeface="Futura Com Book" panose="02000504030000020003" pitchFamily="2" charset="0"/>
                <a:cs typeface="Times New Roman" panose="02020603050405020304" pitchFamily="18" charset="0"/>
              </a:rPr>
              <a:t>our</a:t>
            </a:r>
            <a:r>
              <a:rPr lang="de-DE" dirty="0">
                <a:ea typeface="Futura Com Book" panose="02000504030000020003" pitchFamily="2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ea typeface="Futura Com Book" panose="02000504030000020003" pitchFamily="2" charset="0"/>
                <a:cs typeface="Times New Roman" panose="02020603050405020304" pitchFamily="18" charset="0"/>
              </a:rPr>
              <a:t>best</a:t>
            </a:r>
            <a:r>
              <a:rPr lang="de-DE" dirty="0">
                <a:ea typeface="Futura Com Book" panose="02000504030000020003" pitchFamily="2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ea typeface="Futura Com Book" panose="02000504030000020003" pitchFamily="2" charset="0"/>
                <a:cs typeface="Times New Roman" panose="02020603050405020304" pitchFamily="18" charset="0"/>
              </a:rPr>
              <a:t>seed</a:t>
            </a:r>
            <a:r>
              <a:rPr lang="de-DE" dirty="0">
                <a:ea typeface="Futura Com Book" panose="02000504030000020003" pitchFamily="2" charset="0"/>
                <a:cs typeface="Times New Roman" panose="02020603050405020304" pitchFamily="18" charset="0"/>
              </a:rPr>
              <a:t> 101011, </a:t>
            </a:r>
            <a:r>
              <a:rPr lang="de-DE" dirty="0" err="1">
                <a:ea typeface="Futura Com Book" panose="02000504030000020003" pitchFamily="2" charset="0"/>
                <a:cs typeface="Times New Roman" panose="02020603050405020304" pitchFamily="18" charset="0"/>
              </a:rPr>
              <a:t>estimate</a:t>
            </a:r>
            <a:r>
              <a:rPr lang="de-DE" dirty="0">
                <a:ea typeface="Futura Com Book" panose="02000504030000020003" pitchFamily="2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ea typeface="Futura Com Book" panose="02000504030000020003" pitchFamily="2" charset="0"/>
                <a:cs typeface="Times New Roman" panose="02020603050405020304" pitchFamily="18" charset="0"/>
              </a:rPr>
              <a:t>sales</a:t>
            </a:r>
            <a:r>
              <a:rPr lang="de-DE" dirty="0">
                <a:ea typeface="Futura Com Book" panose="02000504030000020003" pitchFamily="2" charset="0"/>
                <a:cs typeface="Times New Roman" panose="02020603050405020304" pitchFamily="18" charset="0"/>
              </a:rPr>
              <a:t> total </a:t>
            </a:r>
            <a:r>
              <a:rPr lang="de-DE" dirty="0" err="1">
                <a:ea typeface="Futura Com Book" panose="02000504030000020003" pitchFamily="2" charset="0"/>
                <a:cs typeface="Times New Roman" panose="02020603050405020304" pitchFamily="18" charset="0"/>
              </a:rPr>
              <a:t>sum</a:t>
            </a:r>
            <a:endParaRPr lang="de-DE" dirty="0">
              <a:ea typeface="Futura Com Book" panose="02000504030000020003" pitchFamily="2" charset="0"/>
              <a:cs typeface="Times New Roman" panose="02020603050405020304" pitchFamily="18" charset="0"/>
            </a:endParaRPr>
          </a:p>
          <a:p>
            <a:r>
              <a:rPr lang="de-DE" dirty="0" err="1">
                <a:ea typeface="Futura Com Book" panose="02000504030000020003" pitchFamily="2" charset="0"/>
                <a:cs typeface="Times New Roman" panose="02020603050405020304" pitchFamily="18" charset="0"/>
              </a:rPr>
              <a:t>Estimated</a:t>
            </a:r>
            <a:r>
              <a:rPr lang="de-DE" dirty="0">
                <a:ea typeface="Futura Com Book" panose="02000504030000020003" pitchFamily="2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ea typeface="Futura Com Book" panose="02000504030000020003" pitchFamily="2" charset="0"/>
                <a:cs typeface="Times New Roman" panose="02020603050405020304" pitchFamily="18" charset="0"/>
              </a:rPr>
              <a:t>sum</a:t>
            </a:r>
            <a:r>
              <a:rPr lang="de-DE" dirty="0">
                <a:ea typeface="Futura Com Book" panose="02000504030000020003" pitchFamily="2" charset="0"/>
                <a:cs typeface="Times New Roman" panose="02020603050405020304" pitchFamily="18" charset="0"/>
              </a:rPr>
              <a:t>: 1,349,489,489</a:t>
            </a:r>
          </a:p>
          <a:p>
            <a:r>
              <a:rPr lang="de-DE" dirty="0">
                <a:ea typeface="Futura Com Book" panose="02000504030000020003" pitchFamily="2" charset="0"/>
                <a:cs typeface="Times New Roman" panose="02020603050405020304" pitchFamily="18" charset="0"/>
              </a:rPr>
              <a:t>True </a:t>
            </a:r>
            <a:r>
              <a:rPr lang="de-DE" dirty="0" err="1">
                <a:ea typeface="Futura Com Book" panose="02000504030000020003" pitchFamily="2" charset="0"/>
                <a:cs typeface="Times New Roman" panose="02020603050405020304" pitchFamily="18" charset="0"/>
              </a:rPr>
              <a:t>Sum</a:t>
            </a:r>
            <a:r>
              <a:rPr lang="de-DE" dirty="0">
                <a:ea typeface="Futura Com Book" panose="02000504030000020003" pitchFamily="2" charset="0"/>
                <a:cs typeface="Times New Roman" panose="02020603050405020304" pitchFamily="18" charset="0"/>
              </a:rPr>
              <a:t>: 1,388,810,308</a:t>
            </a:r>
          </a:p>
          <a:p>
            <a:r>
              <a:rPr lang="de-DE" dirty="0">
                <a:ea typeface="Futura Com Book" panose="02000504030000020003" pitchFamily="2" charset="0"/>
                <a:cs typeface="Times New Roman" panose="02020603050405020304" pitchFamily="18" charset="0"/>
              </a:rPr>
              <a:t>Standard </a:t>
            </a:r>
            <a:r>
              <a:rPr lang="de-DE" dirty="0" err="1">
                <a:ea typeface="Futura Com Book" panose="02000504030000020003" pitchFamily="2" charset="0"/>
                <a:cs typeface="Times New Roman" panose="02020603050405020304" pitchFamily="18" charset="0"/>
              </a:rPr>
              <a:t>error</a:t>
            </a:r>
            <a:r>
              <a:rPr lang="de-DE" dirty="0">
                <a:ea typeface="Futura Com Book" panose="02000504030000020003" pitchFamily="2" charset="0"/>
                <a:cs typeface="Times New Roman" panose="02020603050405020304" pitchFamily="18" charset="0"/>
              </a:rPr>
              <a:t>: 29,053,333</a:t>
            </a:r>
          </a:p>
          <a:p>
            <a:r>
              <a:rPr lang="de-DE" dirty="0" err="1">
                <a:ea typeface="Futura Com Book" panose="02000504030000020003" pitchFamily="2" charset="0"/>
                <a:cs typeface="Times New Roman" panose="02020603050405020304" pitchFamily="18" charset="0"/>
              </a:rPr>
              <a:t>Interval</a:t>
            </a:r>
            <a:r>
              <a:rPr lang="de-DE" dirty="0">
                <a:ea typeface="Futura Com Book" panose="02000504030000020003" pitchFamily="2" charset="0"/>
                <a:cs typeface="Times New Roman" panose="02020603050405020304" pitchFamily="18" charset="0"/>
              </a:rPr>
              <a:t>: 1,292,405,290 </a:t>
            </a:r>
            <a:r>
              <a:rPr lang="de-DE" dirty="0" err="1">
                <a:ea typeface="Futura Com Book" panose="02000504030000020003" pitchFamily="2" charset="0"/>
                <a:cs typeface="Times New Roman" panose="02020603050405020304" pitchFamily="18" charset="0"/>
              </a:rPr>
              <a:t>to</a:t>
            </a:r>
            <a:r>
              <a:rPr lang="de-DE" dirty="0">
                <a:ea typeface="Futura Com Book" panose="02000504030000020003" pitchFamily="2" charset="0"/>
                <a:cs typeface="Times New Roman" panose="02020603050405020304" pitchFamily="18" charset="0"/>
              </a:rPr>
              <a:t> 1,406,573,688</a:t>
            </a:r>
          </a:p>
          <a:p>
            <a:r>
              <a:rPr lang="de-DE" dirty="0" err="1">
                <a:ea typeface="Futura Com Book" panose="02000504030000020003" pitchFamily="2" charset="0"/>
                <a:cs typeface="Times New Roman" panose="02020603050405020304" pitchFamily="18" charset="0"/>
              </a:rPr>
              <a:t>Captures</a:t>
            </a:r>
            <a:r>
              <a:rPr lang="de-DE" dirty="0">
                <a:ea typeface="Futura Com Book" panose="02000504030000020003" pitchFamily="2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ea typeface="Futura Com Book" panose="02000504030000020003" pitchFamily="2" charset="0"/>
                <a:cs typeface="Times New Roman" panose="02020603050405020304" pitchFamily="18" charset="0"/>
              </a:rPr>
              <a:t>true</a:t>
            </a:r>
            <a:r>
              <a:rPr lang="de-DE" dirty="0">
                <a:ea typeface="Futura Com Book" panose="02000504030000020003" pitchFamily="2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ea typeface="Futura Com Book" panose="02000504030000020003" pitchFamily="2" charset="0"/>
                <a:cs typeface="Times New Roman" panose="02020603050405020304" pitchFamily="18" charset="0"/>
              </a:rPr>
              <a:t>sum</a:t>
            </a:r>
            <a:r>
              <a:rPr lang="de-DE" dirty="0">
                <a:ea typeface="Futura Com Book" panose="02000504030000020003" pitchFamily="2" charset="0"/>
                <a:cs typeface="Times New Roman" panose="02020603050405020304" pitchFamily="18" charset="0"/>
              </a:rPr>
              <a:t> in </a:t>
            </a:r>
            <a:r>
              <a:rPr lang="de-DE" dirty="0" err="1">
                <a:ea typeface="Futura Com Book" panose="02000504030000020003" pitchFamily="2" charset="0"/>
                <a:cs typeface="Times New Roman" panose="02020603050405020304" pitchFamily="18" charset="0"/>
              </a:rPr>
              <a:t>interval</a:t>
            </a:r>
            <a:r>
              <a:rPr lang="de-DE" dirty="0">
                <a:ea typeface="Futura Com Book" panose="02000504030000020003" pitchFamily="2" charset="0"/>
                <a:cs typeface="Times New Roman" panose="02020603050405020304" pitchFamily="18" charset="0"/>
              </a:rPr>
              <a:t> but </a:t>
            </a:r>
            <a:r>
              <a:rPr lang="de-DE" dirty="0" err="1">
                <a:ea typeface="Futura Com Book" panose="02000504030000020003" pitchFamily="2" charset="0"/>
                <a:cs typeface="Times New Roman" panose="02020603050405020304" pitchFamily="18" charset="0"/>
              </a:rPr>
              <a:t>has</a:t>
            </a:r>
            <a:r>
              <a:rPr lang="de-DE" dirty="0">
                <a:ea typeface="Futura Com Book" panose="02000504030000020003" pitchFamily="2" charset="0"/>
                <a:cs typeface="Times New Roman" panose="02020603050405020304" pitchFamily="18" charset="0"/>
              </a:rPr>
              <a:t> large </a:t>
            </a:r>
            <a:r>
              <a:rPr lang="de-DE" dirty="0" err="1">
                <a:ea typeface="Futura Com Book" panose="02000504030000020003" pitchFamily="2" charset="0"/>
                <a:cs typeface="Times New Roman" panose="02020603050405020304" pitchFamily="18" charset="0"/>
              </a:rPr>
              <a:t>standard</a:t>
            </a:r>
            <a:r>
              <a:rPr lang="de-DE" dirty="0">
                <a:ea typeface="Futura Com Book" panose="02000504030000020003" pitchFamily="2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ea typeface="Futura Com Book" panose="02000504030000020003" pitchFamily="2" charset="0"/>
                <a:cs typeface="Times New Roman" panose="02020603050405020304" pitchFamily="18" charset="0"/>
              </a:rPr>
              <a:t>error</a:t>
            </a:r>
            <a:endParaRPr lang="de-DE" dirty="0">
              <a:ea typeface="Futura Com Book" panose="02000504030000020003" pitchFamily="2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501486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17F0B-1EDB-0344-9F8E-E956FB1B0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BF58A-8BF8-3043-97EE-F4E7B3E5D2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Stratification by sales and stratification by inventory both return an estimate of the sum that captures the true sum of both inventory and sales in its confidence interval</a:t>
            </a:r>
          </a:p>
          <a:p>
            <a:r>
              <a:rPr lang="en-US" dirty="0"/>
              <a:t>Makes sense because of high correlation of 0.83</a:t>
            </a:r>
          </a:p>
          <a:p>
            <a:r>
              <a:rPr lang="en-US" dirty="0"/>
              <a:t>Stratification by sales will return a more precise estimate of sum of sales than stratification by inventory</a:t>
            </a:r>
          </a:p>
          <a:p>
            <a:r>
              <a:rPr lang="en-US" dirty="0"/>
              <a:t>Since a higher priority is given to estimation of sales, we choose stratification by sales as best sample design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98921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 – Sales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5853" y="3716448"/>
            <a:ext cx="881689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Mean: $142,267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</a:rPr>
              <a:t>Median: $62,033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</a:rPr>
              <a:t>Long Tails in Both Ranges – From &lt;$1000 to &gt;$10MM</a:t>
            </a:r>
          </a:p>
          <a:p>
            <a:pPr algn="ctr"/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4901453"/>
            <a:ext cx="84582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NOTE: X-AXIS SHOWN ON LOG BASE 10 SCALE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02" y="1276350"/>
            <a:ext cx="9144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513395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 – Sales vs. Inventory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949" y="1181100"/>
            <a:ext cx="8873730" cy="221843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85854" y="3657600"/>
            <a:ext cx="88168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Correlation between Sales and Inventory: </a:t>
            </a:r>
            <a:r>
              <a:rPr lang="en-US" sz="2400" b="1" dirty="0">
                <a:solidFill>
                  <a:schemeClr val="bg1"/>
                </a:solidFill>
              </a:rPr>
              <a:t>0.83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4901453"/>
            <a:ext cx="84582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BOTH AXIS SHOWN ON LOG BASE 10 SCALE</a:t>
            </a:r>
          </a:p>
        </p:txBody>
      </p:sp>
    </p:spTree>
    <p:extLst>
      <p:ext uri="{BB962C8B-B14F-4D97-AF65-F5344CB8AC3E}">
        <p14:creationId xmlns:p14="http://schemas.microsoft.com/office/powerpoint/2010/main" val="888715230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Certainty Strata - Sales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37568"/>
            <a:ext cx="9144000" cy="2286000"/>
          </a:xfrm>
        </p:spPr>
      </p:pic>
      <p:sp>
        <p:nvSpPr>
          <p:cNvPr id="5" name="TextBox 4"/>
          <p:cNvSpPr txBox="1"/>
          <p:nvPr/>
        </p:nvSpPr>
        <p:spPr>
          <a:xfrm>
            <a:off x="134471" y="3455894"/>
            <a:ext cx="88414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68 Companies Comprise 20% of Overall Total Sales of all 9,762 Companies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0.7% of all Companies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0034992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Stratification - Sales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Based on Scatterplots and Histograms, guessed there were 6 to 10 clear groups of observations</a:t>
            </a:r>
          </a:p>
          <a:p>
            <a:r>
              <a:rPr lang="en-US" dirty="0"/>
              <a:t>Used R library </a:t>
            </a:r>
            <a:r>
              <a:rPr lang="en-US" i="1" dirty="0"/>
              <a:t>stratification, </a:t>
            </a:r>
            <a:r>
              <a:rPr lang="en-US" dirty="0"/>
              <a:t>the </a:t>
            </a:r>
            <a:r>
              <a:rPr lang="en-US" dirty="0" err="1"/>
              <a:t>strat.cumrootf</a:t>
            </a:r>
            <a:r>
              <a:rPr lang="en-US" dirty="0"/>
              <a:t>() function to perform the assignment of observations to strata and then perform the </a:t>
            </a:r>
            <a:r>
              <a:rPr lang="en-US" dirty="0" err="1"/>
              <a:t>Neyman</a:t>
            </a:r>
            <a:r>
              <a:rPr lang="en-US" dirty="0"/>
              <a:t> allocation</a:t>
            </a:r>
          </a:p>
          <a:p>
            <a:r>
              <a:rPr lang="en-US" dirty="0"/>
              <a:t>Tested two different counts of strata – 7 and 8 (including certainty) </a:t>
            </a:r>
          </a:p>
          <a:p>
            <a:pPr lvl="1"/>
            <a:r>
              <a:rPr lang="en-US" dirty="0"/>
              <a:t>8 Strata returned a lower standard error of the sum than 7, and was selected for the full stratification</a:t>
            </a:r>
          </a:p>
        </p:txBody>
      </p:sp>
    </p:spTree>
    <p:extLst>
      <p:ext uri="{BB962C8B-B14F-4D97-AF65-F5344CB8AC3E}">
        <p14:creationId xmlns:p14="http://schemas.microsoft.com/office/powerpoint/2010/main" val="2044049444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– Sales Eight Strata Allocation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65200" y="1152525"/>
          <a:ext cx="7213600" cy="28384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22300">
                  <a:extLst>
                    <a:ext uri="{9D8B030D-6E8A-4147-A177-3AD203B41FA5}">
                      <a16:colId xmlns:a16="http://schemas.microsoft.com/office/drawing/2014/main" val="3052387511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2902202713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800587098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3470874190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4175627554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2304332643"/>
                    </a:ext>
                  </a:extLst>
                </a:gridCol>
                <a:gridCol w="927100">
                  <a:extLst>
                    <a:ext uri="{9D8B030D-6E8A-4147-A177-3AD203B41FA5}">
                      <a16:colId xmlns:a16="http://schemas.microsoft.com/office/drawing/2014/main" val="265732415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4195694248"/>
                    </a:ext>
                  </a:extLst>
                </a:gridCol>
                <a:gridCol w="927100">
                  <a:extLst>
                    <a:ext uri="{9D8B030D-6E8A-4147-A177-3AD203B41FA5}">
                      <a16:colId xmlns:a16="http://schemas.microsoft.com/office/drawing/2014/main" val="538941061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3262708722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Mean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 Sum 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8497451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Sample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Seed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 Mean 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 Standard Error Of the Mean 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 Lower Bound 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 Upper Bound 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 Sum 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 Standard Error of the Sum 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 Lower Bound 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 Upper Bound 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8582044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101010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143,338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 888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141,593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145,083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1,399,264,168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8,668,861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1,382,231,528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1,416,296,809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606948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101011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142,149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 841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140,496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143,802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1,387,658,685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8,212,136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1,371,523,420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1,403,793,949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9853326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101012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142,560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 859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140,873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144,248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1,391,675,501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8,386,610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1,375,197,428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1,408,153,574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5368263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101013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142,048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 881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140,317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143,779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1,386,669,612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8,600,601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1,386,669,612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1,403,568,134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76977408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101014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141,222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 901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139,452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142,992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1,378,610,719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8,795,646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1,378,610,719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  1,395,892,467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78127609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2237867" y="4283120"/>
            <a:ext cx="466826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  <a:ea typeface="Futura Com Book" panose="02000504030000020003" pitchFamily="2" charset="0"/>
                <a:cs typeface="Times New Roman" panose="02020603050405020304" pitchFamily="18" charset="0"/>
              </a:rPr>
              <a:t>True Sum 1,388,810,308</a:t>
            </a:r>
          </a:p>
          <a:p>
            <a:pPr algn="ctr"/>
            <a:r>
              <a:rPr lang="de-DE" dirty="0">
                <a:solidFill>
                  <a:schemeClr val="bg1"/>
                </a:solidFill>
                <a:cs typeface="Times New Roman" panose="02020603050405020304" pitchFamily="18" charset="0"/>
              </a:rPr>
              <a:t>All Samples are Within Confidence Intervals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2378814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91AFC-6C20-DF48-8624-7B3D0493F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899" y="1907182"/>
            <a:ext cx="8555831" cy="1181100"/>
          </a:xfrm>
        </p:spPr>
        <p:txBody>
          <a:bodyPr/>
          <a:lstStyle/>
          <a:p>
            <a:pPr algn="ctr"/>
            <a:r>
              <a:rPr lang="en-US" dirty="0"/>
              <a:t>Stratification by Inventory</a:t>
            </a:r>
          </a:p>
        </p:txBody>
      </p:sp>
    </p:spTree>
    <p:extLst>
      <p:ext uri="{BB962C8B-B14F-4D97-AF65-F5344CB8AC3E}">
        <p14:creationId xmlns:p14="http://schemas.microsoft.com/office/powerpoint/2010/main" val="77454662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 – Inventory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5853" y="3716448"/>
            <a:ext cx="881689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Mean: 179774.1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</a:rPr>
              <a:t>Median: 55629.19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</a:rPr>
              <a:t>Long Tails in Both Ranges – From &lt;8000 to &gt;12Mil</a:t>
            </a:r>
          </a:p>
          <a:p>
            <a:pPr algn="ctr"/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4901453"/>
            <a:ext cx="84582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NOTE: X-AXIS SHOWN ON LOG BASE 10 SCALE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D177BB-C5F5-4346-AB60-1776B1ACB0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57350"/>
            <a:ext cx="91440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75587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Certainty Strata - Inventory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4471" y="3455894"/>
            <a:ext cx="88414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16 Companies Comprise 20% of Overall Total Sales of all 9,762 Companies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0.1% of all Companies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6BDE974-AEE9-AC4B-B3BD-5E6EFC9507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00" y="1519822"/>
            <a:ext cx="8556625" cy="171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471185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3_UniversityTemplate2016">
  <a:themeElements>
    <a:clrScheme name="SMU Palette 2016">
      <a:dk1>
        <a:sysClr val="windowText" lastClr="000000"/>
      </a:dk1>
      <a:lt1>
        <a:sysClr val="window" lastClr="FFFFFF"/>
      </a:lt1>
      <a:dk2>
        <a:srgbClr val="005DA9"/>
      </a:dk2>
      <a:lt2>
        <a:srgbClr val="CDCFCE"/>
      </a:lt2>
      <a:accent1>
        <a:srgbClr val="5E84BE"/>
      </a:accent1>
      <a:accent2>
        <a:srgbClr val="B10000"/>
      </a:accent2>
      <a:accent3>
        <a:srgbClr val="E2D8B9"/>
      </a:accent3>
      <a:accent4>
        <a:srgbClr val="D49F0E"/>
      </a:accent4>
      <a:accent5>
        <a:srgbClr val="457E28"/>
      </a:accent5>
      <a:accent6>
        <a:srgbClr val="66695B"/>
      </a:accent6>
      <a:hlink>
        <a:srgbClr val="619FFA"/>
      </a:hlink>
      <a:folHlink>
        <a:srgbClr val="FF3737"/>
      </a:folHlink>
    </a:clrScheme>
    <a:fontScheme name="SMU 2016">
      <a:majorFont>
        <a:latin typeface="Palatino Linotype"/>
        <a:ea typeface=""/>
        <a:cs typeface=""/>
      </a:majorFont>
      <a:minorFont>
        <a:latin typeface="Helvetica LT St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MU Campus Template 2016.potx" id="{5BB5FD36-020D-4A45-9F7E-7A10706E850B}" vid="{D50E9D77-49AA-4337-8F05-E04A2AB071FD}"/>
    </a:ext>
  </a:extLst>
</a:theme>
</file>

<file path=ppt/theme/theme2.xml><?xml version="1.0" encoding="utf-8"?>
<a:theme xmlns:a="http://schemas.openxmlformats.org/drawingml/2006/main" name="SMUThemeJune2017">
  <a:themeElements>
    <a:clrScheme name="SMU Palette 2016">
      <a:dk1>
        <a:sysClr val="windowText" lastClr="000000"/>
      </a:dk1>
      <a:lt1>
        <a:sysClr val="window" lastClr="FFFFFF"/>
      </a:lt1>
      <a:dk2>
        <a:srgbClr val="005DA9"/>
      </a:dk2>
      <a:lt2>
        <a:srgbClr val="CDCFCE"/>
      </a:lt2>
      <a:accent1>
        <a:srgbClr val="5E84BE"/>
      </a:accent1>
      <a:accent2>
        <a:srgbClr val="B10000"/>
      </a:accent2>
      <a:accent3>
        <a:srgbClr val="E2D8B9"/>
      </a:accent3>
      <a:accent4>
        <a:srgbClr val="D49F0E"/>
      </a:accent4>
      <a:accent5>
        <a:srgbClr val="457E28"/>
      </a:accent5>
      <a:accent6>
        <a:srgbClr val="66695B"/>
      </a:accent6>
      <a:hlink>
        <a:srgbClr val="619FFA"/>
      </a:hlink>
      <a:folHlink>
        <a:srgbClr val="FF3737"/>
      </a:folHlink>
    </a:clrScheme>
    <a:fontScheme name="SMU 2016">
      <a:majorFont>
        <a:latin typeface="Palatino Linotype"/>
        <a:ea typeface=""/>
        <a:cs typeface=""/>
      </a:majorFont>
      <a:minorFont>
        <a:latin typeface="Helvetica LT St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MUThemeJune2017" id="{6CE5CF7F-E433-47EC-B4C3-42CCD5B87159}" vid="{98A82494-0B3C-4361-A89B-532B84D7F14C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AF7EA714CC39040883754BC4B32E8BA" ma:contentTypeVersion="0" ma:contentTypeDescription="Create a new document." ma:contentTypeScope="" ma:versionID="82fca3889656e9b49c3f85370df20451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F30D25C-2B8C-4E8E-A3EA-861E33399DB6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64E5588E-D5D4-4A9C-9FD2-3305314A5BF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09C28EF2-5F72-4F36-9FAB-E29A52179F4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DCAlumniRoadshow_Mar2016_BradCheves (MBP)</Template>
  <TotalTime>20551</TotalTime>
  <Words>575</Words>
  <Application>Microsoft Macintosh PowerPoint</Application>
  <PresentationFormat>On-screen Show (16:9)</PresentationFormat>
  <Paragraphs>117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ＭＳ Ｐゴシック</vt:lpstr>
      <vt:lpstr>Arial</vt:lpstr>
      <vt:lpstr>Calibri</vt:lpstr>
      <vt:lpstr>Futura Com Book</vt:lpstr>
      <vt:lpstr>Helvetica LT Std</vt:lpstr>
      <vt:lpstr>Palatino Linotype</vt:lpstr>
      <vt:lpstr>Times New Roman</vt:lpstr>
      <vt:lpstr>3_UniversityTemplate2016</vt:lpstr>
      <vt:lpstr>SMUThemeJune2017</vt:lpstr>
      <vt:lpstr>Selection of Variable for Stratification: Sales vs. Inventory</vt:lpstr>
      <vt:lpstr>Data Exploration – Sales</vt:lpstr>
      <vt:lpstr>Data Exploration – Sales vs. Inventory</vt:lpstr>
      <vt:lpstr>Certainty Strata - Sales</vt:lpstr>
      <vt:lpstr>Stratification - Sales</vt:lpstr>
      <vt:lpstr>Results – Sales Eight Strata Allocation</vt:lpstr>
      <vt:lpstr>Stratification by Inventory</vt:lpstr>
      <vt:lpstr>Data Exploration – Inventory</vt:lpstr>
      <vt:lpstr>Certainty Strata - Inventory</vt:lpstr>
      <vt:lpstr>Stratification - Inventory</vt:lpstr>
      <vt:lpstr>Results – Inventory Eight Strata Allocation</vt:lpstr>
      <vt:lpstr>Results – Inventory Eight Strata Allocation</vt:lpstr>
      <vt:lpstr>Conclusion</vt:lpstr>
    </vt:vector>
  </TitlesOfParts>
  <Company>Southern Methodist University</Company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Snow, Andrew</dc:creator>
  <cp:lastModifiedBy>Kirasich, Kaitlin</cp:lastModifiedBy>
  <cp:revision>592</cp:revision>
  <cp:lastPrinted>2017-04-26T00:32:18Z</cp:lastPrinted>
  <dcterms:created xsi:type="dcterms:W3CDTF">2013-05-07T11:43:08Z</dcterms:created>
  <dcterms:modified xsi:type="dcterms:W3CDTF">2018-04-02T18:15:03Z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0x0101005AF7EA714CC39040883754BC4B32E8BA</vt:lpwstr>
  </property>
</Properties>
</file>