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5" r:id="rId7"/>
    <p:sldId id="264" r:id="rId8"/>
    <p:sldId id="267" r:id="rId9"/>
    <p:sldId id="266" r:id="rId10"/>
    <p:sldId id="268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6" autoAdjust="0"/>
    <p:restoredTop sz="84982" autoAdjust="0"/>
  </p:normalViewPr>
  <p:slideViewPr>
    <p:cSldViewPr snapToGrid="0">
      <p:cViewPr varScale="1">
        <p:scale>
          <a:sx n="142" d="100"/>
          <a:sy n="142" d="100"/>
        </p:scale>
        <p:origin x="864" y="120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 of Variable for Stratification:</a:t>
            </a:r>
            <a:br>
              <a:rPr lang="en-US" dirty="0" smtClean="0"/>
            </a:br>
            <a:r>
              <a:rPr lang="en-US" dirty="0" smtClean="0"/>
              <a:t>Sales vs. Inventory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Kaitlin </a:t>
            </a:r>
            <a:r>
              <a:rPr lang="en-US" dirty="0" err="1" smtClean="0"/>
              <a:t>Kirasich</a:t>
            </a:r>
            <a:endParaRPr lang="en-US" dirty="0" smtClean="0"/>
          </a:p>
          <a:p>
            <a:r>
              <a:rPr lang="en-US" dirty="0" smtClean="0"/>
              <a:t>Dennis Murray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0584" y="3553872"/>
            <a:ext cx="4456143" cy="343204"/>
          </a:xfrm>
        </p:spPr>
        <p:txBody>
          <a:bodyPr/>
          <a:lstStyle/>
          <a:p>
            <a:r>
              <a:rPr lang="en-US" dirty="0" smtClean="0"/>
              <a:t>MSDS 6370 –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Sales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Mean: $142,267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Median: $62,033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Long Tails in Both Ranges – From &lt;$1000 to &gt;$10MM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NOTE: X-AXIS SHOWN ON LOG BASE 10 SCALE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" y="127635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3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Sales vs. Inventory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" y="1181100"/>
            <a:ext cx="8873730" cy="221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854" y="3657600"/>
            <a:ext cx="881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Correlation between Sales and Inventory: </a:t>
            </a:r>
            <a:r>
              <a:rPr lang="en-US" sz="2400" b="1" dirty="0" smtClean="0">
                <a:solidFill>
                  <a:schemeClr val="bg1"/>
                </a:solidFill>
              </a:rPr>
              <a:t>0.83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BOTH AXIS SHOWN ON LOG BASE 10 SCALE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Certainty Strata -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68"/>
            <a:ext cx="9144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68 Companies Comprise 20% of Overall Total Sales of all 9,762 Companies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0.7%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Stratification -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Scatterplots and Histograms, guessed there were 6 to 10 clear groups of observations</a:t>
            </a:r>
          </a:p>
          <a:p>
            <a:r>
              <a:rPr lang="en-US" dirty="0" smtClean="0"/>
              <a:t>Used R library </a:t>
            </a:r>
            <a:r>
              <a:rPr lang="en-US" i="1" dirty="0" smtClean="0"/>
              <a:t>stratification, </a:t>
            </a:r>
            <a:r>
              <a:rPr lang="en-US" dirty="0" smtClean="0"/>
              <a:t>the </a:t>
            </a:r>
            <a:r>
              <a:rPr lang="en-US" dirty="0" err="1" smtClean="0"/>
              <a:t>strat.cumrootf</a:t>
            </a:r>
            <a:r>
              <a:rPr lang="en-US" dirty="0" smtClean="0"/>
              <a:t>() function to perform the assignment of observations to strata and then perform the </a:t>
            </a:r>
            <a:r>
              <a:rPr lang="en-US" dirty="0" err="1" smtClean="0"/>
              <a:t>Neyman</a:t>
            </a:r>
            <a:r>
              <a:rPr lang="en-US" dirty="0" smtClean="0"/>
              <a:t> allocation</a:t>
            </a:r>
          </a:p>
          <a:p>
            <a:r>
              <a:rPr lang="en-US" dirty="0" smtClean="0"/>
              <a:t>Tested two different counts of strata – 7 and 8 (including certainty) </a:t>
            </a:r>
          </a:p>
          <a:p>
            <a:pPr lvl="1"/>
            <a:r>
              <a:rPr lang="en-US" dirty="0" smtClean="0"/>
              <a:t>8 Strata returned a lower standard error of the sum than 7, and was selected for the full stratification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9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Eight Strata Allocation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200" y="1152525"/>
          <a:ext cx="72136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0523875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0220271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0058709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7087419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1756275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043326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657324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569424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5389410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627087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7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820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143,338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141,593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145,083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1,399,264,168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8,668,861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1,382,231,528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1,416,296,809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694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140,496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143,802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1,387,658,685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8,212,136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1,371,523,420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1,403,793,949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53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142,560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140,873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144,248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1,391,675,501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8,386,610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1,375,197,428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1,408,153,574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8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142,048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143,779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8,600,601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1,403,568,134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977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141,222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901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139,452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142,992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8,795,646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1,395,892,467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1276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Sum 1,388,810,308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8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20534</TotalTime>
  <Words>306</Words>
  <Application>Microsoft Office PowerPoint</Application>
  <PresentationFormat>On-screen Show (16:9)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Futura Com Book</vt:lpstr>
      <vt:lpstr>Helvetica LT Std</vt:lpstr>
      <vt:lpstr>Palatino Linotype</vt:lpstr>
      <vt:lpstr>Times New Roman</vt:lpstr>
      <vt:lpstr>3_UniversityTemplate2016</vt:lpstr>
      <vt:lpstr>SMUThemeJune2017</vt:lpstr>
      <vt:lpstr>Selection of Variable for Stratification: Sales vs. Inventory</vt:lpstr>
      <vt:lpstr>Data Exploration – Sales</vt:lpstr>
      <vt:lpstr>Data Exploration – Sales vs. Inventory</vt:lpstr>
      <vt:lpstr>Certainty Strata - Sales</vt:lpstr>
      <vt:lpstr>Stratification - Sales</vt:lpstr>
      <vt:lpstr>Results – Eight Strata Allocation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Dennis Murray</cp:lastModifiedBy>
  <cp:revision>584</cp:revision>
  <cp:lastPrinted>2017-04-26T00:32:18Z</cp:lastPrinted>
  <dcterms:created xsi:type="dcterms:W3CDTF">2013-05-07T11:43:08Z</dcterms:created>
  <dcterms:modified xsi:type="dcterms:W3CDTF">2018-04-02T02:58:29Z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