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Performance Level </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Performance Level </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Performance Level </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Performance Level </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v>Performance Level </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Droid Sans"/>
                <a:ea typeface="Droid Sans"/>
                <a:cs typeface="Lucida Sans"/>
              </a:defRPr>
            </a:pPr>
            <a:r>
              <a:rPr lang="zh-CN"/>
              <a:t>HIGH</a:t>
            </a:r>
          </a:p>
        </c:rich>
      </c:tx>
      <c:layout/>
      <c:overlay val="0"/>
      <c:spPr>
        <a:ln>
          <a:noFill/>
        </a:ln>
      </c:spPr>
    </c:title>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9/6/2024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728033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494074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213844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5394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288122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3" name="对象"/>
          <p:cNvSpPr>
            <a:spLocks noGrp="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18673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241328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220646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856852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8" name="对象"/>
          <p:cNvSpPr>
            <a:spLocks noGrp="1"/>
          </p:cNvSpPr>
          <p:nvPr>
            <p:ph type="sldImg"/>
          </p:nvPr>
        </p:nvSpPr>
        <p:spPr>
          <a:xfrm rot="0">
            <a:off x="4038600" y="857250"/>
            <a:ext cx="4114800" cy="2314575"/>
          </a:xfrm>
          <a:prstGeom prst="rect"/>
          <a:noFill/>
          <a:ln w="12700" cmpd="sng" cap="flat">
            <a:noFill/>
            <a:prstDash val="solid"/>
            <a:miter/>
          </a:ln>
        </p:spPr>
      </p:sp>
      <p:sp>
        <p:nvSpPr>
          <p:cNvPr id="12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058545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6" name="对象"/>
          <p:cNvSpPr>
            <a:spLocks noGrp="1"/>
          </p:cNvSpPr>
          <p:nvPr>
            <p:ph type="sldImg"/>
          </p:nvPr>
        </p:nvSpPr>
        <p:spPr>
          <a:xfrm rot="0">
            <a:off x="4038600" y="857250"/>
            <a:ext cx="4114800" cy="2314575"/>
          </a:xfrm>
          <a:prstGeom prst="rect"/>
          <a:noFill/>
          <a:ln w="12700" cmpd="sng" cap="flat">
            <a:noFill/>
            <a:prstDash val="solid"/>
            <a:miter/>
          </a:ln>
        </p:spPr>
      </p:sp>
      <p:sp>
        <p:nvSpPr>
          <p:cNvPr id="13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259028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3" name="对象"/>
          <p:cNvSpPr>
            <a:spLocks noGrp="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118180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942549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2321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7473649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56514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171786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48259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210299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464467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7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9"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8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8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82"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3" name="文本框"/>
          <p:cNvSpPr>
            <a:spLocks xmlns:a="http://schemas.openxmlformats.org/drawingml/2006/main" noGrp="1"/>
          </p:cNvSpPr>
          <p:nvPr>
            <p:ph type="body" idx="1"/>
          </p:nvPr>
        </p:nvSpPr>
        <p:spPr>
          <a:xfrm xmlns:a="http://schemas.openxmlformats.org/drawingml/2006/main" rot="0">
            <a:off x="609600" y="1577340"/>
            <a:ext cx="10972800"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18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9385881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338959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407987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05412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259957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244479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123988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471900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94583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506747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43079" y="3288179"/>
            <a:ext cx="8610599"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Dayami Priya .M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a:t>
            </a:r>
            <a:r>
              <a:rPr lang="en-US" altLang="zh-CN" sz="2400" b="0" i="0" u="none" strike="noStrike" kern="1200" cap="none" spc="0" baseline="0">
                <a:solidFill>
                  <a:schemeClr val="tx1"/>
                </a:solidFill>
                <a:latin typeface="Calibri" pitchFamily="0" charset="0"/>
                <a:ea typeface="宋体" pitchFamily="0" charset="0"/>
                <a:cs typeface="Calibri" pitchFamily="0" charset="0"/>
              </a:rPr>
              <a:t> NO:</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122202391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a:t>
            </a:r>
            <a:r>
              <a:rPr lang="en-US" altLang="zh-CN" sz="2400" b="0" i="0" u="none" strike="noStrike" kern="1200" cap="none" spc="0" baseline="0">
                <a:solidFill>
                  <a:schemeClr val="tx1"/>
                </a:solidFill>
                <a:latin typeface="Calibri" pitchFamily="0" charset="0"/>
                <a:ea typeface="宋体" pitchFamily="0" charset="0"/>
                <a:cs typeface="Calibri" pitchFamily="0" charset="0"/>
              </a:rPr>
              <a:t>M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540558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739774" y="291147"/>
            <a:ext cx="3303904"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422463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9" name="图表"/>
          <p:cNvGraphicFramePr/>
          <p:nvPr/>
        </p:nvGraphicFramePr>
        <p:xfrm>
          <a:off x="1339761" y="1847330"/>
          <a:ext cx="8276388" cy="435367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8844859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88" name="图表"/>
          <p:cNvGraphicFramePr/>
          <p:nvPr/>
        </p:nvGraphicFramePr>
        <p:xfrm>
          <a:off x="609600" y="1577340"/>
          <a:ext cx="4335778" cy="309523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24560302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2" name="矩形"/>
          <p:cNvSpPr>
            <a:spLocks/>
          </p:cNvSpPr>
          <p:nvPr/>
        </p:nvSpPr>
        <p:spPr>
          <a:xfrm rot="0">
            <a:off x="781708" y="1509028"/>
            <a:ext cx="9505291"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6738590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7570699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601950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flipV="1" rot="10800000">
            <a:off x="762000" y="2200037"/>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3386310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3253706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699452" y="891793"/>
            <a:ext cx="50145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5" name="矩形"/>
          <p:cNvSpPr>
            <a:spLocks/>
          </p:cNvSpPr>
          <p:nvPr/>
        </p:nvSpPr>
        <p:spPr>
          <a:xfrm rot="0">
            <a:off x="699452" y="1676400"/>
            <a:ext cx="827849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6660885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9" name="文本框"/>
          <p:cNvSpPr>
            <a:spLocks noGrp="1"/>
          </p:cNvSpPr>
          <p:nvPr>
            <p:ph type="title"/>
          </p:nvPr>
        </p:nvSpPr>
        <p:spPr>
          <a:xfrm rot="0">
            <a:off x="533400" y="901064"/>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124200" y="1600200"/>
            <a:ext cx="6934198"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272969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文本框"/>
          <p:cNvSpPr>
            <a:spLocks noGrp="1"/>
          </p:cNvSpPr>
          <p:nvPr>
            <p:ph type="title"/>
          </p:nvPr>
        </p:nvSpPr>
        <p:spPr>
          <a:xfrm rot="0">
            <a:off x="755332" y="385444"/>
            <a:ext cx="10681335" cy="2971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3903002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flipH="1" rot="0">
            <a:off x="2533648"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50"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51" name="文本框"/>
          <p:cNvSpPr>
            <a:spLocks noGrp="1"/>
          </p:cNvSpPr>
          <p:nvPr>
            <p:ph type="title"/>
          </p:nvPr>
        </p:nvSpPr>
        <p:spPr>
          <a:xfrm rot="0">
            <a:off x="755332" y="385444"/>
            <a:ext cx="10681335" cy="74041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438400" y="2427266"/>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4283093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2024-03-28T17:07:22Z</dcterms:created>
  <dcterms:modified xsi:type="dcterms:W3CDTF">2024-09-05T23:56:14Z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dbd24395ee3640168a818cf23031cecc</vt:lpwstr>
  </property>
</Properties>
</file>