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ga Prasad Mynam" userId="4c55efe99c86f6bf" providerId="LiveId" clId="{BCBDAC4E-822F-4E73-A589-B9CD2EE2DCEC}"/>
    <pc:docChg chg="modSld">
      <pc:chgData name="Durga Prasad Mynam" userId="4c55efe99c86f6bf" providerId="LiveId" clId="{BCBDAC4E-822F-4E73-A589-B9CD2EE2DCEC}" dt="2025-03-08T16:46:34.730" v="4" actId="20577"/>
      <pc:docMkLst>
        <pc:docMk/>
      </pc:docMkLst>
      <pc:sldChg chg="modSp mod">
        <pc:chgData name="Durga Prasad Mynam" userId="4c55efe99c86f6bf" providerId="LiveId" clId="{BCBDAC4E-822F-4E73-A589-B9CD2EE2DCEC}" dt="2025-03-08T16:46:34.730" v="4" actId="20577"/>
        <pc:sldMkLst>
          <pc:docMk/>
          <pc:sldMk cId="0" sldId="256"/>
        </pc:sldMkLst>
        <pc:spChg chg="mod">
          <ac:chgData name="Durga Prasad Mynam" userId="4c55efe99c86f6bf" providerId="LiveId" clId="{BCBDAC4E-822F-4E73-A589-B9CD2EE2DCEC}" dt="2025-03-08T16:46:34.730" v="4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6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7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8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6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59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5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71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8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3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3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2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7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1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74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658761"/>
            <a:ext cx="5917679" cy="2770239"/>
          </a:xfrm>
        </p:spPr>
        <p:txBody>
          <a:bodyPr>
            <a:normAutofit/>
          </a:bodyPr>
          <a:lstStyle/>
          <a:p>
            <a:r>
              <a:rPr dirty="0"/>
              <a:t>Ext JS - A Powerful JavaScript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1885" y="3886199"/>
            <a:ext cx="7069392" cy="1836175"/>
          </a:xfrm>
        </p:spPr>
        <p:txBody>
          <a:bodyPr>
            <a:normAutofit/>
          </a:bodyPr>
          <a:lstStyle/>
          <a:p>
            <a:r>
              <a:rPr b="1" dirty="0">
                <a:latin typeface="Arial Nova" panose="020B0504020202020204" pitchFamily="34" charset="0"/>
              </a:rPr>
              <a:t>Project by</a:t>
            </a:r>
            <a:r>
              <a:rPr b="1">
                <a:latin typeface="Arial Nova" panose="020B0504020202020204" pitchFamily="34" charset="0"/>
              </a:rPr>
              <a:t>:  </a:t>
            </a:r>
            <a:r>
              <a:rPr b="1" dirty="0">
                <a:latin typeface="Arial Nova" panose="020B0504020202020204" pitchFamily="34" charset="0"/>
              </a:rPr>
              <a:t>Subramanyam</a:t>
            </a:r>
            <a:r>
              <a:rPr b="1">
                <a:latin typeface="Arial Nova" panose="020B0504020202020204" pitchFamily="34" charset="0"/>
              </a:rPr>
              <a:t>,  </a:t>
            </a:r>
            <a:r>
              <a:rPr b="1" dirty="0">
                <a:latin typeface="Arial Nova" panose="020B0504020202020204" pitchFamily="34" charset="0"/>
              </a:rPr>
              <a:t>Sai Teja, Durga Prasad</a:t>
            </a:r>
            <a:r>
              <a:rPr b="1">
                <a:latin typeface="Arial Nova" panose="020B0504020202020204" pitchFamily="34" charset="0"/>
              </a:rPr>
              <a:t>, Sri </a:t>
            </a:r>
            <a:r>
              <a:rPr b="1" dirty="0">
                <a:latin typeface="Arial Nova" panose="020B0504020202020204" pitchFamily="34" charset="0"/>
              </a:rPr>
              <a:t>Devi, Harshith</a:t>
            </a:r>
            <a:r>
              <a:rPr lang="en-US" b="1" dirty="0">
                <a:latin typeface="Arial Nova" panose="020B0504020202020204" pitchFamily="34" charset="0"/>
              </a:rPr>
              <a:t>a</a:t>
            </a:r>
            <a:endParaRPr b="1" dirty="0">
              <a:latin typeface="Arial Nova" panose="020B0504020202020204" pitchFamily="34" charset="0"/>
            </a:endParaRPr>
          </a:p>
          <a:p>
            <a:r>
              <a:rPr b="1" dirty="0">
                <a:latin typeface="Arial Nova" panose="020B0504020202020204" pitchFamily="34" charset="0"/>
              </a:rPr>
              <a:t>Guide: Sharath Kumar</a:t>
            </a:r>
          </a:p>
          <a:p>
            <a:r>
              <a:rPr b="1" dirty="0">
                <a:latin typeface="Arial Nova" panose="020B0504020202020204" pitchFamily="34" charset="0"/>
              </a:rPr>
              <a:t>Date: 8th March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 JS (Extended JavaScript) is a powerful JavaScript framework for building interactive web applications.</a:t>
            </a:r>
          </a:p>
          <a:p>
            <a:endParaRPr/>
          </a:p>
          <a:p>
            <a:r>
              <a:t>Developed by Sencha, it provides a rich set of UI components and tools for enterprise-grade applications.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Ext 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Rich UI Components: Includes grids, forms, charts, and more.</a:t>
            </a:r>
          </a:p>
          <a:p>
            <a:r>
              <a:rPr dirty="0"/>
              <a:t> High Performance: Optimized rendering and data handling.</a:t>
            </a:r>
          </a:p>
          <a:p>
            <a:r>
              <a:rPr dirty="0"/>
              <a:t> Cross-Browser Compatibility: Works seamlessly across different browsers.</a:t>
            </a:r>
          </a:p>
          <a:p>
            <a:r>
              <a:rPr dirty="0"/>
              <a:t> MVVM Architecture: Enables clean and maintainable code.</a:t>
            </a:r>
          </a:p>
          <a:p>
            <a:r>
              <a:rPr dirty="0"/>
              <a:t> Built-in Theming: Customizable themes for branding.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970" y="2654710"/>
            <a:ext cx="8101048" cy="4050889"/>
          </a:xfrm>
        </p:spPr>
        <p:txBody>
          <a:bodyPr/>
          <a:lstStyle/>
          <a:p>
            <a:r>
              <a:rPr dirty="0"/>
              <a:t> Enterprise Web Applications</a:t>
            </a:r>
          </a:p>
          <a:p>
            <a:r>
              <a:rPr lang="en-US" dirty="0"/>
              <a:t> </a:t>
            </a:r>
            <a:r>
              <a:rPr dirty="0"/>
              <a:t>Business Dashboards and CRM Systems</a:t>
            </a:r>
          </a:p>
          <a:p>
            <a:r>
              <a:rPr dirty="0"/>
              <a:t> Data-Intensive Applications</a:t>
            </a:r>
          </a:p>
          <a:p>
            <a:r>
              <a:rPr lang="en-US" dirty="0"/>
              <a:t> </a:t>
            </a:r>
            <a:r>
              <a:rPr dirty="0"/>
              <a:t>E-commerce Platforms</a:t>
            </a:r>
          </a:p>
          <a:p>
            <a:r>
              <a:rPr dirty="0"/>
              <a:t> Finance and Banking Solutions</a:t>
            </a:r>
          </a:p>
          <a:p>
            <a:r>
              <a:rPr dirty="0"/>
              <a:t> Healthcare Applications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Faster Development: Pre-built components reduce development time.</a:t>
            </a:r>
          </a:p>
          <a:p>
            <a:r>
              <a:rPr dirty="0"/>
              <a:t> Robust Data Handling: Efficient data binding and stores.</a:t>
            </a:r>
          </a:p>
          <a:p>
            <a:r>
              <a:rPr dirty="0"/>
              <a:t> Scalability: Suitable for large-scale enterprise applications.</a:t>
            </a:r>
          </a:p>
          <a:p>
            <a:r>
              <a:rPr dirty="0"/>
              <a:t> Security Features: Provides secure authentication and data protection.</a:t>
            </a:r>
          </a:p>
          <a:p>
            <a:r>
              <a:rPr dirty="0"/>
              <a:t> Extensive Documentation &amp; Support: Large community and commercial support.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in Ext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389239"/>
            <a:ext cx="6345260" cy="3630561"/>
          </a:xfrm>
        </p:spPr>
        <p:txBody>
          <a:bodyPr/>
          <a:lstStyle/>
          <a:p>
            <a:r>
              <a:rPr dirty="0"/>
              <a:t> Secure Authentication</a:t>
            </a:r>
          </a:p>
          <a:p>
            <a:r>
              <a:rPr dirty="0"/>
              <a:t> Encrypted Data Transmission</a:t>
            </a:r>
          </a:p>
          <a:p>
            <a:r>
              <a:rPr dirty="0"/>
              <a:t> Protection Against Cross-Site Scripting (XSS)</a:t>
            </a:r>
          </a:p>
          <a:p>
            <a:r>
              <a:rPr dirty="0"/>
              <a:t> Secure API Integrations</a:t>
            </a:r>
          </a:p>
          <a:p>
            <a:r>
              <a:rPr dirty="0"/>
              <a:t> Role-Based Access Control</a:t>
            </a:r>
          </a:p>
        </p:txBody>
      </p:sp>
      <p:pic>
        <p:nvPicPr>
          <p:cNvPr id="4" name="Picture 3" descr="A_security_features_illustration_for_Ext_JS._The_i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368" y="3500284"/>
            <a:ext cx="3200400" cy="3200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Ext JS is a powerful framework for building rich, high-performance web applications.</a:t>
            </a:r>
          </a:p>
          <a:p>
            <a:endParaRPr/>
          </a:p>
          <a:p>
            <a:r>
              <a:t>Ideal for enterprise applications that require robust UI components and data handling capabilities.</a:t>
            </a:r>
          </a:p>
          <a:p>
            <a:endParaRPr/>
          </a:p>
          <a:p>
            <a:r>
              <a:t>Provides scalability, security, and a well-structured development approach.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282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Nova</vt:lpstr>
      <vt:lpstr>Century Gothic</vt:lpstr>
      <vt:lpstr>Wingdings 3</vt:lpstr>
      <vt:lpstr>Ion Boardroom</vt:lpstr>
      <vt:lpstr>Ext JS - A Powerful JavaScript Framework</vt:lpstr>
      <vt:lpstr>Introduction to Ext JS</vt:lpstr>
      <vt:lpstr>Why Choose Ext JS?</vt:lpstr>
      <vt:lpstr>Key Use Cases</vt:lpstr>
      <vt:lpstr>Benefits of Using Ext JS</vt:lpstr>
      <vt:lpstr>Security in Ext JS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Subramanyam Ramanaboyina</dc:creator>
  <cp:keywords/>
  <dc:description>generated using python-pptx</dc:description>
  <cp:lastModifiedBy>Durga Prasad Mynam</cp:lastModifiedBy>
  <cp:revision>3</cp:revision>
  <dcterms:created xsi:type="dcterms:W3CDTF">2013-01-27T09:14:16Z</dcterms:created>
  <dcterms:modified xsi:type="dcterms:W3CDTF">2025-03-08T16:46:35Z</dcterms:modified>
  <cp:category/>
</cp:coreProperties>
</file>