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F12F3-4EC8-400B-AF5B-D33A12A16C2B}" v="36" dt="2025-03-08T16:35:57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ga Prasad Mynam" userId="4c55efe99c86f6bf" providerId="LiveId" clId="{2BFF12F3-4EC8-400B-AF5B-D33A12A16C2B}"/>
    <pc:docChg chg="custSel addSld delSld modSld sldOrd">
      <pc:chgData name="Durga Prasad Mynam" userId="4c55efe99c86f6bf" providerId="LiveId" clId="{2BFF12F3-4EC8-400B-AF5B-D33A12A16C2B}" dt="2025-03-08T16:37:46.560" v="197" actId="14100"/>
      <pc:docMkLst>
        <pc:docMk/>
      </pc:docMkLst>
      <pc:sldChg chg="modSp mod modTransition">
        <pc:chgData name="Durga Prasad Mynam" userId="4c55efe99c86f6bf" providerId="LiveId" clId="{2BFF12F3-4EC8-400B-AF5B-D33A12A16C2B}" dt="2025-03-08T16:34:56.415" v="184"/>
        <pc:sldMkLst>
          <pc:docMk/>
          <pc:sldMk cId="0" sldId="256"/>
        </pc:sldMkLst>
        <pc:spChg chg="mod">
          <ac:chgData name="Durga Prasad Mynam" userId="4c55efe99c86f6bf" providerId="LiveId" clId="{2BFF12F3-4EC8-400B-AF5B-D33A12A16C2B}" dt="2025-03-08T16:20:18.184" v="20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Durga Prasad Mynam" userId="4c55efe99c86f6bf" providerId="LiveId" clId="{2BFF12F3-4EC8-400B-AF5B-D33A12A16C2B}" dt="2025-03-08T16:22:55.103" v="52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Transition">
        <pc:chgData name="Durga Prasad Mynam" userId="4c55efe99c86f6bf" providerId="LiveId" clId="{2BFF12F3-4EC8-400B-AF5B-D33A12A16C2B}" dt="2025-03-08T16:35:28.599" v="191"/>
        <pc:sldMkLst>
          <pc:docMk/>
          <pc:sldMk cId="0" sldId="257"/>
        </pc:sldMkLst>
        <pc:spChg chg="mod">
          <ac:chgData name="Durga Prasad Mynam" userId="4c55efe99c86f6bf" providerId="LiveId" clId="{2BFF12F3-4EC8-400B-AF5B-D33A12A16C2B}" dt="2025-03-08T16:20:09.897" v="16"/>
          <ac:spMkLst>
            <pc:docMk/>
            <pc:sldMk cId="0" sldId="257"/>
            <ac:spMk id="2" creationId="{00000000-0000-0000-0000-000000000000}"/>
          </ac:spMkLst>
        </pc:spChg>
        <pc:spChg chg="mod">
          <ac:chgData name="Durga Prasad Mynam" userId="4c55efe99c86f6bf" providerId="LiveId" clId="{2BFF12F3-4EC8-400B-AF5B-D33A12A16C2B}" dt="2025-03-08T16:20:09.897" v="16"/>
          <ac:spMkLst>
            <pc:docMk/>
            <pc:sldMk cId="0" sldId="257"/>
            <ac:spMk id="3" creationId="{00000000-0000-0000-0000-000000000000}"/>
          </ac:spMkLst>
        </pc:spChg>
      </pc:sldChg>
      <pc:sldChg chg="modSp mod modTransition">
        <pc:chgData name="Durga Prasad Mynam" userId="4c55efe99c86f6bf" providerId="LiveId" clId="{2BFF12F3-4EC8-400B-AF5B-D33A12A16C2B}" dt="2025-03-08T16:35:19.664" v="190"/>
        <pc:sldMkLst>
          <pc:docMk/>
          <pc:sldMk cId="0" sldId="258"/>
        </pc:sldMkLst>
        <pc:spChg chg="mod">
          <ac:chgData name="Durga Prasad Mynam" userId="4c55efe99c86f6bf" providerId="LiveId" clId="{2BFF12F3-4EC8-400B-AF5B-D33A12A16C2B}" dt="2025-03-08T16:20:09.897" v="16"/>
          <ac:spMkLst>
            <pc:docMk/>
            <pc:sldMk cId="0" sldId="258"/>
            <ac:spMk id="2" creationId="{00000000-0000-0000-0000-000000000000}"/>
          </ac:spMkLst>
        </pc:spChg>
        <pc:spChg chg="mod">
          <ac:chgData name="Durga Prasad Mynam" userId="4c55efe99c86f6bf" providerId="LiveId" clId="{2BFF12F3-4EC8-400B-AF5B-D33A12A16C2B}" dt="2025-03-08T16:21:24.649" v="37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 modTransition">
        <pc:chgData name="Durga Prasad Mynam" userId="4c55efe99c86f6bf" providerId="LiveId" clId="{2BFF12F3-4EC8-400B-AF5B-D33A12A16C2B}" dt="2025-03-08T16:35:36.194" v="192"/>
        <pc:sldMkLst>
          <pc:docMk/>
          <pc:sldMk cId="0" sldId="259"/>
        </pc:sldMkLst>
        <pc:spChg chg="mod">
          <ac:chgData name="Durga Prasad Mynam" userId="4c55efe99c86f6bf" providerId="LiveId" clId="{2BFF12F3-4EC8-400B-AF5B-D33A12A16C2B}" dt="2025-03-08T16:20:09.897" v="16"/>
          <ac:spMkLst>
            <pc:docMk/>
            <pc:sldMk cId="0" sldId="259"/>
            <ac:spMk id="2" creationId="{00000000-0000-0000-0000-000000000000}"/>
          </ac:spMkLst>
        </pc:spChg>
        <pc:spChg chg="mod">
          <ac:chgData name="Durga Prasad Mynam" userId="4c55efe99c86f6bf" providerId="LiveId" clId="{2BFF12F3-4EC8-400B-AF5B-D33A12A16C2B}" dt="2025-03-08T16:24:14.255" v="53" actId="14100"/>
          <ac:spMkLst>
            <pc:docMk/>
            <pc:sldMk cId="0" sldId="259"/>
            <ac:spMk id="3" creationId="{00000000-0000-0000-0000-000000000000}"/>
          </ac:spMkLst>
        </pc:spChg>
      </pc:sldChg>
      <pc:sldChg chg="modSp mod modTransition">
        <pc:chgData name="Durga Prasad Mynam" userId="4c55efe99c86f6bf" providerId="LiveId" clId="{2BFF12F3-4EC8-400B-AF5B-D33A12A16C2B}" dt="2025-03-08T16:35:42.771" v="193"/>
        <pc:sldMkLst>
          <pc:docMk/>
          <pc:sldMk cId="0" sldId="260"/>
        </pc:sldMkLst>
        <pc:spChg chg="mod">
          <ac:chgData name="Durga Prasad Mynam" userId="4c55efe99c86f6bf" providerId="LiveId" clId="{2BFF12F3-4EC8-400B-AF5B-D33A12A16C2B}" dt="2025-03-08T16:20:09.897" v="16"/>
          <ac:spMkLst>
            <pc:docMk/>
            <pc:sldMk cId="0" sldId="260"/>
            <ac:spMk id="2" creationId="{00000000-0000-0000-0000-000000000000}"/>
          </ac:spMkLst>
        </pc:spChg>
        <pc:spChg chg="mod">
          <ac:chgData name="Durga Prasad Mynam" userId="4c55efe99c86f6bf" providerId="LiveId" clId="{2BFF12F3-4EC8-400B-AF5B-D33A12A16C2B}" dt="2025-03-08T16:21:58.505" v="42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 modTransition">
        <pc:chgData name="Durga Prasad Mynam" userId="4c55efe99c86f6bf" providerId="LiveId" clId="{2BFF12F3-4EC8-400B-AF5B-D33A12A16C2B}" dt="2025-03-08T16:37:46.560" v="197" actId="14100"/>
        <pc:sldMkLst>
          <pc:docMk/>
          <pc:sldMk cId="0" sldId="261"/>
        </pc:sldMkLst>
        <pc:spChg chg="mod">
          <ac:chgData name="Durga Prasad Mynam" userId="4c55efe99c86f6bf" providerId="LiveId" clId="{2BFF12F3-4EC8-400B-AF5B-D33A12A16C2B}" dt="2025-03-08T16:20:09.897" v="16"/>
          <ac:spMkLst>
            <pc:docMk/>
            <pc:sldMk cId="0" sldId="261"/>
            <ac:spMk id="2" creationId="{00000000-0000-0000-0000-000000000000}"/>
          </ac:spMkLst>
        </pc:spChg>
        <pc:spChg chg="mod">
          <ac:chgData name="Durga Prasad Mynam" userId="4c55efe99c86f6bf" providerId="LiveId" clId="{2BFF12F3-4EC8-400B-AF5B-D33A12A16C2B}" dt="2025-03-08T16:37:46.560" v="197" actId="14100"/>
          <ac:spMkLst>
            <pc:docMk/>
            <pc:sldMk cId="0" sldId="261"/>
            <ac:spMk id="3" creationId="{00000000-0000-0000-0000-000000000000}"/>
          </ac:spMkLst>
        </pc:spChg>
      </pc:sldChg>
      <pc:sldChg chg="modSp mod modTransition">
        <pc:chgData name="Durga Prasad Mynam" userId="4c55efe99c86f6bf" providerId="LiveId" clId="{2BFF12F3-4EC8-400B-AF5B-D33A12A16C2B}" dt="2025-03-08T16:35:57.298" v="195"/>
        <pc:sldMkLst>
          <pc:docMk/>
          <pc:sldMk cId="0" sldId="262"/>
        </pc:sldMkLst>
        <pc:spChg chg="mod">
          <ac:chgData name="Durga Prasad Mynam" userId="4c55efe99c86f6bf" providerId="LiveId" clId="{2BFF12F3-4EC8-400B-AF5B-D33A12A16C2B}" dt="2025-03-08T16:20:09.897" v="16"/>
          <ac:spMkLst>
            <pc:docMk/>
            <pc:sldMk cId="0" sldId="262"/>
            <ac:spMk id="2" creationId="{00000000-0000-0000-0000-000000000000}"/>
          </ac:spMkLst>
        </pc:spChg>
        <pc:spChg chg="mod">
          <ac:chgData name="Durga Prasad Mynam" userId="4c55efe99c86f6bf" providerId="LiveId" clId="{2BFF12F3-4EC8-400B-AF5B-D33A12A16C2B}" dt="2025-03-08T16:20:09.897" v="16"/>
          <ac:spMkLst>
            <pc:docMk/>
            <pc:sldMk cId="0" sldId="262"/>
            <ac:spMk id="3" creationId="{00000000-0000-0000-0000-000000000000}"/>
          </ac:spMkLst>
        </pc:spChg>
      </pc:sldChg>
      <pc:sldChg chg="modSp new del mod ord">
        <pc:chgData name="Durga Prasad Mynam" userId="4c55efe99c86f6bf" providerId="LiveId" clId="{2BFF12F3-4EC8-400B-AF5B-D33A12A16C2B}" dt="2025-03-08T16:32:37.911" v="165" actId="2696"/>
        <pc:sldMkLst>
          <pc:docMk/>
          <pc:sldMk cId="335899070" sldId="263"/>
        </pc:sldMkLst>
        <pc:spChg chg="mod">
          <ac:chgData name="Durga Prasad Mynam" userId="4c55efe99c86f6bf" providerId="LiveId" clId="{2BFF12F3-4EC8-400B-AF5B-D33A12A16C2B}" dt="2025-03-08T16:31:27.554" v="161" actId="20577"/>
          <ac:spMkLst>
            <pc:docMk/>
            <pc:sldMk cId="335899070" sldId="263"/>
            <ac:spMk id="2" creationId="{A11268D7-0895-45E3-7B7F-72D4A02063EA}"/>
          </ac:spMkLst>
        </pc:spChg>
        <pc:spChg chg="mod">
          <ac:chgData name="Durga Prasad Mynam" userId="4c55efe99c86f6bf" providerId="LiveId" clId="{2BFF12F3-4EC8-400B-AF5B-D33A12A16C2B}" dt="2025-03-08T16:32:18.935" v="164" actId="13926"/>
          <ac:spMkLst>
            <pc:docMk/>
            <pc:sldMk cId="335899070" sldId="263"/>
            <ac:spMk id="3" creationId="{55AC13E6-44CB-EE96-75C3-C6A1336FD2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6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8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6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5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5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7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9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2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8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1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7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658761"/>
            <a:ext cx="5917679" cy="2770239"/>
          </a:xfrm>
        </p:spPr>
        <p:txBody>
          <a:bodyPr>
            <a:normAutofit/>
          </a:bodyPr>
          <a:lstStyle/>
          <a:p>
            <a:r>
              <a:rPr dirty="0"/>
              <a:t>Ext JS - A Powerful JavaScript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885" y="3886199"/>
            <a:ext cx="7069392" cy="1836175"/>
          </a:xfrm>
        </p:spPr>
        <p:txBody>
          <a:bodyPr>
            <a:normAutofit/>
          </a:bodyPr>
          <a:lstStyle/>
          <a:p>
            <a:r>
              <a:rPr b="1" dirty="0">
                <a:latin typeface="Arial Nova" panose="020B0504020202020204" pitchFamily="34" charset="0"/>
              </a:rPr>
              <a:t>Project by: R Subramanyam, P Sai Teja, Durga Prasad, </a:t>
            </a:r>
            <a:r>
              <a:rPr lang="en-US" b="1" dirty="0">
                <a:latin typeface="Arial Nova" panose="020B0504020202020204" pitchFamily="34" charset="0"/>
              </a:rPr>
              <a:t>   </a:t>
            </a:r>
            <a:r>
              <a:rPr b="1" dirty="0">
                <a:latin typeface="Arial Nova" panose="020B0504020202020204" pitchFamily="34" charset="0"/>
              </a:rPr>
              <a:t>Sri Devi, Harshith</a:t>
            </a:r>
            <a:r>
              <a:rPr lang="en-US" b="1" dirty="0">
                <a:latin typeface="Arial Nova" panose="020B0504020202020204" pitchFamily="34" charset="0"/>
              </a:rPr>
              <a:t>a</a:t>
            </a:r>
            <a:endParaRPr b="1" dirty="0">
              <a:latin typeface="Arial Nova" panose="020B0504020202020204" pitchFamily="34" charset="0"/>
            </a:endParaRPr>
          </a:p>
          <a:p>
            <a:r>
              <a:rPr b="1" dirty="0">
                <a:latin typeface="Arial Nova" panose="020B0504020202020204" pitchFamily="34" charset="0"/>
              </a:rPr>
              <a:t>Guide: Sharath Kumar</a:t>
            </a:r>
          </a:p>
          <a:p>
            <a:r>
              <a:rPr b="1" dirty="0">
                <a:latin typeface="Arial Nova" panose="020B0504020202020204" pitchFamily="34" charset="0"/>
              </a:rPr>
              <a:t>Date: 8th March 2025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Ext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 JS (Extended JavaScript) is a powerful JavaScript framework for building interactive web applications.</a:t>
            </a:r>
          </a:p>
          <a:p>
            <a:endParaRPr/>
          </a:p>
          <a:p>
            <a:r>
              <a:t>Developed by Sencha, it provides a rich set of UI components and tools for enterprise-grade applications.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Ext 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Rich UI Components: Includes grids, forms, charts, and more.</a:t>
            </a:r>
          </a:p>
          <a:p>
            <a:r>
              <a:rPr dirty="0"/>
              <a:t> High Performance: Optimized rendering and data handling.</a:t>
            </a:r>
          </a:p>
          <a:p>
            <a:r>
              <a:rPr dirty="0"/>
              <a:t> Cross-Browser Compatibility: Works seamlessly across different browsers.</a:t>
            </a:r>
          </a:p>
          <a:p>
            <a:r>
              <a:rPr dirty="0"/>
              <a:t> MVVM Architecture: Enables clean and maintainable code.</a:t>
            </a:r>
          </a:p>
          <a:p>
            <a:r>
              <a:rPr dirty="0"/>
              <a:t> Built-in Theming: Customizable themes for branding.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654710"/>
            <a:ext cx="8101048" cy="4050889"/>
          </a:xfrm>
        </p:spPr>
        <p:txBody>
          <a:bodyPr/>
          <a:lstStyle/>
          <a:p>
            <a:r>
              <a:rPr dirty="0"/>
              <a:t> Enterprise Web Applications</a:t>
            </a:r>
          </a:p>
          <a:p>
            <a:r>
              <a:rPr lang="en-US" dirty="0"/>
              <a:t> </a:t>
            </a:r>
            <a:r>
              <a:rPr dirty="0"/>
              <a:t>Business Dashboards and CRM Systems</a:t>
            </a:r>
          </a:p>
          <a:p>
            <a:r>
              <a:rPr dirty="0"/>
              <a:t> Data-Intensive Applications</a:t>
            </a:r>
          </a:p>
          <a:p>
            <a:r>
              <a:rPr lang="en-US" dirty="0"/>
              <a:t> </a:t>
            </a:r>
            <a:r>
              <a:rPr dirty="0"/>
              <a:t>E-commerce Platforms</a:t>
            </a:r>
          </a:p>
          <a:p>
            <a:r>
              <a:rPr dirty="0"/>
              <a:t> Finance and Banking Solutions</a:t>
            </a:r>
          </a:p>
          <a:p>
            <a:r>
              <a:rPr dirty="0"/>
              <a:t> Healthcare Applications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Ext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Faster Development: Pre-built components reduce development time.</a:t>
            </a:r>
          </a:p>
          <a:p>
            <a:r>
              <a:rPr dirty="0"/>
              <a:t> Robust Data Handling: Efficient data binding and stores.</a:t>
            </a:r>
          </a:p>
          <a:p>
            <a:r>
              <a:rPr dirty="0"/>
              <a:t> Scalability: Suitable for large-scale enterprise applications.</a:t>
            </a:r>
          </a:p>
          <a:p>
            <a:r>
              <a:rPr dirty="0"/>
              <a:t> Security Features: Provides secure authentication and data protection.</a:t>
            </a:r>
          </a:p>
          <a:p>
            <a:r>
              <a:rPr dirty="0"/>
              <a:t> Extensive Documentation &amp; Support: Large community and commercial support.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in Ext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389239"/>
            <a:ext cx="6345260" cy="3630561"/>
          </a:xfrm>
        </p:spPr>
        <p:txBody>
          <a:bodyPr/>
          <a:lstStyle/>
          <a:p>
            <a:r>
              <a:rPr dirty="0"/>
              <a:t> Secure Authentication</a:t>
            </a:r>
          </a:p>
          <a:p>
            <a:r>
              <a:rPr dirty="0"/>
              <a:t> Encrypted Data Transmission</a:t>
            </a:r>
          </a:p>
          <a:p>
            <a:r>
              <a:rPr dirty="0"/>
              <a:t> Protection Against Cross-Site Scripting (XSS)</a:t>
            </a:r>
          </a:p>
          <a:p>
            <a:r>
              <a:rPr dirty="0"/>
              <a:t> Secure API Integrations</a:t>
            </a:r>
          </a:p>
          <a:p>
            <a:r>
              <a:rPr dirty="0"/>
              <a:t> Role-Based Access Control</a:t>
            </a:r>
          </a:p>
        </p:txBody>
      </p:sp>
      <p:pic>
        <p:nvPicPr>
          <p:cNvPr id="4" name="Picture 3" descr="A_security_features_illustration_for_Ext_JS._The_i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68" y="3500284"/>
            <a:ext cx="3200400" cy="320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Ext JS is a powerful framework for building rich, high-performance web applications.</a:t>
            </a:r>
          </a:p>
          <a:p>
            <a:endParaRPr/>
          </a:p>
          <a:p>
            <a:r>
              <a:t>Ideal for enterprise applications that require robust UI components and data handling capabilities.</a:t>
            </a:r>
          </a:p>
          <a:p>
            <a:endParaRPr/>
          </a:p>
          <a:p>
            <a:r>
              <a:t>Provides scalability, security, and a well-structured development approach.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284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Century Gothic</vt:lpstr>
      <vt:lpstr>Wingdings 3</vt:lpstr>
      <vt:lpstr>Ion Boardroom</vt:lpstr>
      <vt:lpstr>Ext JS - A Powerful JavaScript Framework</vt:lpstr>
      <vt:lpstr>Introduction to Ext JS</vt:lpstr>
      <vt:lpstr>Why Choose Ext JS?</vt:lpstr>
      <vt:lpstr>Key Use Cases</vt:lpstr>
      <vt:lpstr>Benefits of Using Ext JS</vt:lpstr>
      <vt:lpstr>Security in Ext JS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Subramanyam Ramanaboyina</dc:creator>
  <cp:keywords/>
  <dc:description>generated using python-pptx</dc:description>
  <cp:lastModifiedBy>Durga Prasad Mynam</cp:lastModifiedBy>
  <cp:revision>3</cp:revision>
  <dcterms:created xsi:type="dcterms:W3CDTF">2013-01-27T09:14:16Z</dcterms:created>
  <dcterms:modified xsi:type="dcterms:W3CDTF">2025-03-08T16:37:52Z</dcterms:modified>
  <cp:category/>
</cp:coreProperties>
</file>