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86" r:id="rId11"/>
    <p:sldId id="287" r:id="rId12"/>
    <p:sldId id="28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6" y="3913413"/>
            <a:ext cx="8984974" cy="7659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1- ĐỒ ÁN CUỐI KỲ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825599" y="5232994"/>
            <a:ext cx="5709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825600" y="4727565"/>
            <a:ext cx="57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Tiến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độ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thực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hiện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đồ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án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tính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02-12-2019&gt;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THÔNG TIN DỮ LIỆU LẤY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19AA-1DDD-43D1-A944-F1E48142597A}"/>
              </a:ext>
            </a:extLst>
          </p:cNvPr>
          <p:cNvSpPr/>
          <p:nvPr/>
        </p:nvSpPr>
        <p:spPr>
          <a:xfrm>
            <a:off x="505775" y="707871"/>
            <a:ext cx="3774826" cy="418576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vùng.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giá thuê nhà hằng tháng trước khi được bán đi.</a:t>
            </a: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dirty="0">
                <a:latin typeface="Helvetica Neue"/>
              </a:rPr>
              <a:t>13. </a:t>
            </a:r>
            <a:r>
              <a:rPr lang="vi-VN" sz="1400" dirty="0">
                <a:latin typeface="Helvetica Neue"/>
              </a:rPr>
              <a:t>info_est_value: giá rao bán.</a:t>
            </a:r>
            <a:endParaRPr lang="en-US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vi-VN" sz="1400" dirty="0">
                <a:latin typeface="Helvetica Neue"/>
              </a:rPr>
              <a:t>info_sold_price: giá bán thành công.</a:t>
            </a:r>
            <a:endParaRPr lang="en-US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info_parcel_number: số bưu kiện.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9CD1B-2111-4003-A9E8-CBA2257FE18D}"/>
              </a:ext>
            </a:extLst>
          </p:cNvPr>
          <p:cNvSpPr/>
          <p:nvPr/>
        </p:nvSpPr>
        <p:spPr>
          <a:xfrm>
            <a:off x="8242770" y="1829217"/>
            <a:ext cx="3687330" cy="28931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axes_land: tiền đất.</a:t>
            </a:r>
            <a:r>
              <a:rPr lang="en-US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taxes_improvements: tiền các cải tiến.</a:t>
            </a:r>
          </a:p>
          <a:p>
            <a:pPr algn="just"/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taxes_total: tổng của land và improvements.</a:t>
            </a:r>
          </a:p>
          <a:p>
            <a:pPr algn="just"/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taxes_taxes: tiền thuế từ taxes_total.</a:t>
            </a:r>
          </a:p>
          <a:p>
            <a:pPr algn="just"/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pPr algn="just"/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total_crime: số lượng tội phạm.</a:t>
            </a:r>
          </a:p>
          <a:p>
            <a:pPr algn="just"/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violent_crime: số lượng tội phạm bạo lực.</a:t>
            </a:r>
          </a:p>
          <a:p>
            <a:pPr algn="just"/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property_crime: số lượng tội phạm về tài sản.</a:t>
            </a:r>
          </a:p>
          <a:p>
            <a:pPr algn="just"/>
            <a:r>
              <a:rPr lang="en-US" sz="1400" dirty="0">
                <a:latin typeface="Helvetica Neue"/>
              </a:rPr>
              <a:t>26.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198D2-E962-4066-8370-38F3D92A3991}"/>
              </a:ext>
            </a:extLst>
          </p:cNvPr>
          <p:cNvSpPr/>
          <p:nvPr/>
        </p:nvSpPr>
        <p:spPr>
          <a:xfrm>
            <a:off x="8315667" y="882111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9593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95B603-1C7E-4AF7-A8E5-69B46609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32" y="583612"/>
            <a:ext cx="3609975" cy="48907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6D0BE-E18A-4738-8D0D-65031FA553F7}"/>
              </a:ext>
            </a:extLst>
          </p:cNvPr>
          <p:cNvCxnSpPr>
            <a:cxnSpLocks/>
          </p:cNvCxnSpPr>
          <p:nvPr/>
        </p:nvCxnSpPr>
        <p:spPr>
          <a:xfrm flipV="1">
            <a:off x="4280601" y="2334886"/>
            <a:ext cx="107563" cy="465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8FB56-2A14-4BC1-8CAE-ABF1BB6A2D8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7858" y="3275767"/>
            <a:ext cx="294912" cy="1043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D734C-5670-4233-8105-6C431B33621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947856" y="882111"/>
            <a:ext cx="367811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1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CÁC GIÁ TRỊ THIẾU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2C82B-159A-415B-BF58-266CED7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B9706-7D43-4986-8E7B-3E2489DF4C93}"/>
              </a:ext>
            </a:extLst>
          </p:cNvPr>
          <p:cNvSpPr/>
          <p:nvPr/>
        </p:nvSpPr>
        <p:spPr>
          <a:xfrm>
            <a:off x="487388" y="694155"/>
            <a:ext cx="3817326" cy="37856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14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thiểu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date_sold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151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mortgage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112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info_bedrooms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1634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info_bathrooms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1481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info_size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1090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info_lot_size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1334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info_year_built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 1121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info_est_value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8771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info_sold_price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934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info_property_id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151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taxes_land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701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taxes_improvements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701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taxes_total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701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taxes_taxes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701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CB35B91-16BC-4591-8F4B-A06E2446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48732" y="3473213"/>
            <a:ext cx="1807021" cy="193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EEBC9E-22FF-46EF-BF4B-58B5E415D59D}"/>
              </a:ext>
            </a:extLst>
          </p:cNvPr>
          <p:cNvSpPr/>
          <p:nvPr/>
        </p:nvSpPr>
        <p:spPr>
          <a:xfrm>
            <a:off x="5205046" y="610408"/>
            <a:ext cx="6499566" cy="107721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sz="1600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có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nhiều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tại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cột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bên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tiế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>
                <a:latin typeface="Helvetica Neue"/>
              </a:rPr>
              <a:t>hay </a:t>
            </a:r>
            <a:r>
              <a:rPr lang="en-US" sz="1600" dirty="0" err="1">
                <a:latin typeface="Helvetica Neue"/>
              </a:rPr>
              <a:t>vì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lý</a:t>
            </a:r>
            <a:r>
              <a:rPr lang="en-US" sz="1600" dirty="0"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nào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thân</a:t>
            </a:r>
            <a:r>
              <a:rPr lang="en-US" sz="1600" dirty="0">
                <a:latin typeface="Helvetica Neue"/>
              </a:rPr>
              <a:t> ng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ời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cũng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không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biết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rõ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thông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trên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F677F-4ABB-46DA-A34B-9DDD17020078}"/>
              </a:ext>
            </a:extLst>
          </p:cNvPr>
          <p:cNvSpPr/>
          <p:nvPr/>
        </p:nvSpPr>
        <p:spPr>
          <a:xfrm>
            <a:off x="5205046" y="2369989"/>
            <a:ext cx="6499566" cy="10772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(</a:t>
            </a:r>
            <a:r>
              <a:rPr lang="en-US" sz="1600" dirty="0" err="1">
                <a:latin typeface="Helvetica Neue"/>
              </a:rPr>
              <a:t>nh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info_est_value</a:t>
            </a:r>
            <a:r>
              <a:rPr lang="en-US" sz="1600" dirty="0">
                <a:latin typeface="Helvetica Neue"/>
              </a:rPr>
              <a:t>). </a:t>
            </a:r>
            <a:r>
              <a:rPr lang="en-US" sz="1600" dirty="0" err="1">
                <a:latin typeface="Helvetica Neue"/>
              </a:rPr>
              <a:t>Và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còn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lại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nhóm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tiếp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tục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của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mỗi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rao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từ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dữ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liệu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đã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lấy</a:t>
            </a:r>
            <a:r>
              <a:rPr lang="en-US" sz="1600" dirty="0">
                <a:latin typeface="Helvetica Neue"/>
              </a:rPr>
              <a:t> đ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ợc</a:t>
            </a:r>
            <a:r>
              <a:rPr lang="en-US" sz="1600" dirty="0">
                <a:latin typeface="Helvetica Neue"/>
              </a:rPr>
              <a:t> ban </a:t>
            </a:r>
            <a:r>
              <a:rPr lang="en-US" sz="1600" dirty="0" err="1">
                <a:latin typeface="Helvetica Neue"/>
              </a:rPr>
              <a:t>đầu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8D8F2AE6-B437-4A59-A209-123A892817A5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8142D4-42DF-4C4A-A10B-C19BF1F231D2}"/>
              </a:ext>
            </a:extLst>
          </p:cNvPr>
          <p:cNvSpPr/>
          <p:nvPr/>
        </p:nvSpPr>
        <p:spPr>
          <a:xfrm rot="16200000" flipH="1" flipV="1">
            <a:off x="4649716" y="3655978"/>
            <a:ext cx="346822" cy="105120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9616012D-7136-4C72-8FF7-534A614DC507}"/>
              </a:ext>
            </a:extLst>
          </p:cNvPr>
          <p:cNvSpPr/>
          <p:nvPr/>
        </p:nvSpPr>
        <p:spPr>
          <a:xfrm>
            <a:off x="8160904" y="1679066"/>
            <a:ext cx="510115" cy="690923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71" y="5474331"/>
            <a:ext cx="9534893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E508B-CEED-4D34-AEBC-592B30E6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647530"/>
            <a:ext cx="9705975" cy="4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2957674" y="5061389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7290216" y="506138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74" y="2555419"/>
            <a:ext cx="2438400" cy="24384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16" y="2614470"/>
            <a:ext cx="2438400" cy="2370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  <a:latin typeface="Calibri (Body)"/>
              </a:rPr>
              <a:t>Câu hỏi đặt ra?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480589" y="3690816"/>
            <a:ext cx="411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h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uyện/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q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uận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m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ặt tiền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 vào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n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ội thất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s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tầng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772037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7" y="694155"/>
            <a:ext cx="1093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n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B69B4-42B1-4D93-89FB-5340FB7D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01" y="1049758"/>
            <a:ext cx="6984575" cy="5325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9410A-80C7-4973-8218-0F831E654D90}"/>
              </a:ext>
            </a:extLst>
          </p:cNvPr>
          <p:cNvCxnSpPr>
            <a:cxnSpLocks/>
          </p:cNvCxnSpPr>
          <p:nvPr/>
        </p:nvCxnSpPr>
        <p:spPr>
          <a:xfrm>
            <a:off x="2277744" y="2038855"/>
            <a:ext cx="4179327" cy="118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18154" y="2944504"/>
            <a:ext cx="1853181" cy="161801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23" y="1341980"/>
            <a:ext cx="3590925" cy="12763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0133" y="1445750"/>
            <a:ext cx="5272836" cy="57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</p:cNvCxnSpPr>
          <p:nvPr/>
        </p:nvCxnSpPr>
        <p:spPr>
          <a:xfrm flipV="1">
            <a:off x="2357800" y="1856936"/>
            <a:ext cx="5265169" cy="524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33049" y="2302849"/>
            <a:ext cx="5289920" cy="457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990" y="3085765"/>
            <a:ext cx="5748452" cy="308161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71335" y="3784209"/>
            <a:ext cx="3741655" cy="84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78ED0AE-9C92-42E3-847B-36602A9B0A76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2661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</p:cNvCxnSpPr>
          <p:nvPr/>
        </p:nvCxnSpPr>
        <p:spPr>
          <a:xfrm flipV="1">
            <a:off x="2581346" y="2285455"/>
            <a:ext cx="3327010" cy="1238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6BE6B-3C8C-427E-81B6-C89AB4A1DE0B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1204</Words>
  <Application>Microsoft Office PowerPoint</Application>
  <PresentationFormat>Widescreen</PresentationFormat>
  <Paragraphs>121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Lần 1- ĐỒ ÁN CUỐI KỲ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THÔNG TIN DỮ LIỆU LẤY ĐƯỢC</vt:lpstr>
      <vt:lpstr>THU THẬP DỮ LIỆU – CÁC GIÁ TRỊ THIẾU</vt:lpstr>
      <vt:lpstr>THU THẬP DỮ LIỆU –  10 DÒNG ĐẦU TIÊN CỦA DỮ LIỆU ĐƯỢC THU THẬP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43</cp:revision>
  <dcterms:created xsi:type="dcterms:W3CDTF">2019-12-01T07:22:29Z</dcterms:created>
  <dcterms:modified xsi:type="dcterms:W3CDTF">2019-12-08T16:25:06Z</dcterms:modified>
</cp:coreProperties>
</file>