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54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tdongsan.com.vn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atdongsan.com.vn/robots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tdongsan.com.vn/robots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6" y="3913413"/>
            <a:ext cx="8984974" cy="7659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1- ĐỒ ÁN CUỐI KỲ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825599" y="5232994"/>
            <a:ext cx="5709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825600" y="4727565"/>
            <a:ext cx="57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Tiến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độ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thực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hiện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đồ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án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tính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02-12-2019&gt;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2957674" y="5061389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7290216" y="506138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74" y="2555419"/>
            <a:ext cx="2438400" cy="24384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16" y="2614470"/>
            <a:ext cx="2438400" cy="23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  <a:latin typeface="Calibri (Body)"/>
              </a:rPr>
              <a:t>Câu hỏi đặt ra?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480589" y="3690816"/>
            <a:ext cx="411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h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uyện/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q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uận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m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ặt tiền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 vào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n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ội thất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s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tầng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772037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bắt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mua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hằng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lĩnh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vực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0CACB-D0D8-4921-AB5E-D6258B4F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89" y="1063487"/>
            <a:ext cx="7792622" cy="44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riêng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Tp.Hồ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Minh”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D2DF0-4F37-4771-87BA-224BC75A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22" y="1093232"/>
            <a:ext cx="7089522" cy="52462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Title.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Area.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District.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Up time.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https://batdongsan.com.vn/robots.txt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5"/>
            <a:ext cx="1331722" cy="659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2" y="2574476"/>
            <a:ext cx="1331722" cy="13862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4E38C-A2B2-4DAB-A32C-D84E4605C817}"/>
              </a:ext>
            </a:extLst>
          </p:cNvPr>
          <p:cNvCxnSpPr>
            <a:cxnSpLocks/>
          </p:cNvCxnSpPr>
          <p:nvPr/>
        </p:nvCxnSpPr>
        <p:spPr>
          <a:xfrm flipV="1">
            <a:off x="2277744" y="1856936"/>
            <a:ext cx="2631881" cy="369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F862E-2307-47C7-8C17-33D508061AF1}"/>
              </a:ext>
            </a:extLst>
          </p:cNvPr>
          <p:cNvCxnSpPr>
            <a:cxnSpLocks/>
          </p:cNvCxnSpPr>
          <p:nvPr/>
        </p:nvCxnSpPr>
        <p:spPr>
          <a:xfrm>
            <a:off x="2277744" y="3168961"/>
            <a:ext cx="4199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Decription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Features: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Front.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Entrance.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https://batdongsan.com.vn/robots.txt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96444" cy="31327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5238" y="2208628"/>
            <a:ext cx="1414895" cy="17158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4E38C-A2B2-4DAB-A32C-D84E4605C817}"/>
              </a:ext>
            </a:extLst>
          </p:cNvPr>
          <p:cNvCxnSpPr>
            <a:cxnSpLocks/>
          </p:cNvCxnSpPr>
          <p:nvPr/>
        </p:nvCxnSpPr>
        <p:spPr>
          <a:xfrm>
            <a:off x="2350133" y="2019300"/>
            <a:ext cx="356297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F862E-2307-47C7-8C17-33D508061AF1}"/>
              </a:ext>
            </a:extLst>
          </p:cNvPr>
          <p:cNvCxnSpPr>
            <a:cxnSpLocks/>
          </p:cNvCxnSpPr>
          <p:nvPr/>
        </p:nvCxnSpPr>
        <p:spPr>
          <a:xfrm>
            <a:off x="2350133" y="3085765"/>
            <a:ext cx="3502954" cy="195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C8834D-19AE-4BFE-BE49-F9E9C560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12" y="531743"/>
            <a:ext cx="5772330" cy="63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LẤY DỮ LIỆU CẦN THIẾT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4326012" y="834915"/>
            <a:ext cx="709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trang</a:t>
            </a:r>
            <a:r>
              <a:rPr lang="en-US" dirty="0">
                <a:latin typeface="Helvetica Neue"/>
              </a:rPr>
              <a:t> web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26220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10616-7FB4-4A7B-8FB2-E2CEA38B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65162"/>
            <a:ext cx="3727450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444</Words>
  <Application>Microsoft Office PowerPoint</Application>
  <PresentationFormat>Widescreen</PresentationFormat>
  <Paragraphs>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Lần 1- ĐỒ ÁN CUỐI KỲ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THU THẬP DỮ LIỆU – LẤY DỮ LIỆU CẦN THIẾT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12</cp:revision>
  <dcterms:created xsi:type="dcterms:W3CDTF">2019-12-01T07:22:29Z</dcterms:created>
  <dcterms:modified xsi:type="dcterms:W3CDTF">2019-12-01T08:10:28Z</dcterms:modified>
</cp:coreProperties>
</file>