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9" r:id="rId3"/>
    <p:sldId id="261" r:id="rId5"/>
    <p:sldId id="275" r:id="rId6"/>
    <p:sldId id="277" r:id="rId7"/>
    <p:sldId id="276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75"/>
            <p14:sldId id="277"/>
            <p14:sldId id="276"/>
            <p14:sldId id="273"/>
            <p14:sldId id="274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66634" autoAdjust="0"/>
  </p:normalViewPr>
  <p:slideViewPr>
    <p:cSldViewPr>
      <p:cViewPr varScale="1">
        <p:scale>
          <a:sx n="67" d="100"/>
          <a:sy n="67" d="100"/>
        </p:scale>
        <p:origin x="-384" y="-10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  <a:endParaRPr lang="en-US" baseline="0" dirty="0" smtClean="0"/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  <a:endParaRPr lang="en-US" baseline="0" dirty="0" smtClean="0"/>
          </a:p>
          <a:p>
            <a:pPr lvl="1"/>
            <a:r>
              <a:rPr lang="en-US" dirty="0" smtClean="0"/>
              <a:t>Is it similar to projects in the past or is it a new effort?</a:t>
            </a:r>
            <a:endParaRPr lang="en-US" dirty="0" smtClean="0"/>
          </a:p>
          <a:p>
            <a:r>
              <a:rPr lang="en-US" baseline="0" dirty="0" smtClean="0"/>
              <a:t>Define the scope of this project</a:t>
            </a:r>
            <a:endParaRPr lang="en-US" baseline="0" dirty="0" smtClean="0"/>
          </a:p>
          <a:p>
            <a:pPr lvl="1"/>
            <a:r>
              <a:rPr lang="en-US" baseline="0" dirty="0" smtClean="0"/>
              <a:t>Is it an independent project or is it related to other projects?</a:t>
            </a:r>
            <a:endParaRPr lang="en-US" baseline="0" dirty="0" smtClean="0"/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>
            <a:fillRect/>
          </a:stretch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anose="020B0604020202020204" pitchFamily="34" charset="0"/>
              <a:buChar char="•"/>
              <a:defRPr sz="2000">
                <a:latin typeface="Georgia" panose="02040502050405020303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anose="02070309020205020404" pitchFamily="49" charset="0"/>
              <a:buChar char="o"/>
              <a:defRPr sz="18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 sz="2000">
                <a:latin typeface="Georgia" panose="02040502050405020303" pitchFamily="18" charset="0"/>
              </a:defRPr>
            </a:lvl4pPr>
            <a:lvl5pPr>
              <a:defRPr sz="20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7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 cstate="email"/>
          <a:srcRect l="-144"/>
          <a:stretch>
            <a:fillRect/>
          </a:stretch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package" Target="../embeddings/Document1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Project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Anirudh</a:t>
            </a:r>
            <a:r>
              <a:rPr lang="en-US" dirty="0" smtClean="0"/>
              <a:t> (094)</a:t>
            </a:r>
            <a:endParaRPr lang="en-US" dirty="0" smtClean="0"/>
          </a:p>
          <a:p>
            <a:r>
              <a:rPr lang="en-US" dirty="0" smtClean="0"/>
              <a:t>Pranav Kondala (106)</a:t>
            </a:r>
            <a:endParaRPr lang="en-US" dirty="0" smtClean="0"/>
          </a:p>
          <a:p>
            <a:r>
              <a:rPr lang="en-US" dirty="0" smtClean="0"/>
              <a:t>Pranav </a:t>
            </a:r>
            <a:r>
              <a:rPr lang="en-US" dirty="0" err="1" smtClean="0"/>
              <a:t>Nath</a:t>
            </a:r>
            <a:r>
              <a:rPr lang="en-US" dirty="0" smtClean="0"/>
              <a:t> (107)</a:t>
            </a:r>
            <a:endParaRPr lang="en-US" dirty="0" smtClean="0"/>
          </a:p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March 2014</a:t>
            </a:r>
            <a:endParaRPr lang="en-US" dirty="0" smtClean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04999"/>
            <a:ext cx="3733800" cy="2463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Assist in automobile breaking by </a:t>
            </a:r>
            <a:r>
              <a:rPr lang="en-US" dirty="0"/>
              <a:t>providing visual, </a:t>
            </a:r>
            <a:r>
              <a:rPr lang="en-US" dirty="0" smtClean="0"/>
              <a:t>audio warning and </a:t>
            </a:r>
            <a:r>
              <a:rPr lang="en-US" dirty="0"/>
              <a:t>automated braking system </a:t>
            </a:r>
            <a:r>
              <a:rPr lang="en-US" dirty="0" smtClean="0"/>
              <a:t>using ultrasonic sensors.</a:t>
            </a:r>
            <a:endParaRPr lang="en-US" dirty="0"/>
          </a:p>
          <a:p>
            <a:r>
              <a:rPr lang="en-US" dirty="0" smtClean="0"/>
              <a:t>To Provide a </a:t>
            </a:r>
            <a:r>
              <a:rPr lang="en-US" dirty="0"/>
              <a:t>better, safer and economical </a:t>
            </a:r>
            <a:r>
              <a:rPr lang="en-US" dirty="0" smtClean="0"/>
              <a:t>brake assist </a:t>
            </a:r>
            <a:r>
              <a:rPr lang="en-US" dirty="0"/>
              <a:t>system for </a:t>
            </a:r>
            <a:r>
              <a:rPr lang="en-US" dirty="0" smtClean="0"/>
              <a:t>vehicles .</a:t>
            </a:r>
            <a:endParaRPr lang="en-US" dirty="0"/>
          </a:p>
          <a:p>
            <a:r>
              <a:rPr lang="en-US" dirty="0" smtClean="0"/>
              <a:t>Saving lives by avoiding major accidents on roads and making roads a safer place to travel.</a:t>
            </a:r>
            <a:endParaRPr lang="en-US" dirty="0" smtClean="0"/>
          </a:p>
        </p:txBody>
      </p:sp>
    </p:spTree>
    <p:custDataLst>
      <p:tags r:id="rId2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81000" y="1371600"/>
          <a:ext cx="839724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1" imgW="6997700" imgH="3492500" progId="Word.Document.12">
                  <p:embed/>
                </p:oleObj>
              </mc:Choice>
              <mc:Fallback>
                <p:oleObj name="Document" r:id="rId1" imgW="6997700" imgH="3492500" progId="Word.Document.12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1371600"/>
                        <a:ext cx="839724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4HC959_right_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G9MM3HC9MI6XG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4-03-12 18.11.18.jp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95337"/>
            <a:ext cx="4953000" cy="2786063"/>
          </a:xfrm>
          <a:prstGeom prst="rect">
            <a:avLst/>
          </a:prstGeom>
        </p:spPr>
      </p:pic>
      <p:pic>
        <p:nvPicPr>
          <p:cNvPr id="6" name="Picture 5" descr="2014-03-12 23.35.5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657600"/>
            <a:ext cx="5283200" cy="29718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014-03-09 18.37.08.jp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7867" y="609600"/>
            <a:ext cx="10701867" cy="62484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ags/tag1.xml><?xml version="1.0" encoding="utf-8"?>
<p:tagLst xmlns:p="http://schemas.openxmlformats.org/presentationml/2006/main">
  <p:tag name="DVSHAPEID" val="K4nqtrpMJHznzW6iQWuGbY"/>
</p:tagLst>
</file>

<file path=ppt/tags/tag2.xml><?xml version="1.0" encoding="utf-8"?>
<p:tagLst xmlns:p="http://schemas.openxmlformats.org/presentationml/2006/main">
  <p:tag name="DVSHAPEID" val="9TlgkWg9GbD75tZxSe07Sl"/>
</p:tagLst>
</file>

<file path=ppt/tags/tag3.xml><?xml version="1.0" encoding="utf-8"?>
<p:tagLst xmlns:p="http://schemas.openxmlformats.org/presentationml/2006/main">
  <p:tag name="DVSECTIONID" val="6QLnjpDmemWvdkPv8CNhLB"/>
</p:tagLst>
</file>

<file path=ppt/tags/tag4.xml><?xml version="1.0" encoding="utf-8"?>
<p:tagLst xmlns:p="http://schemas.openxmlformats.org/presentationml/2006/main">
  <p:tag name="DVSECTIONID" val="wjzqUzkCEyRs7MDbtn22K6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381</Words>
  <Application>WPS Presentation</Application>
  <PresentationFormat>On-screen Show (4:3)</PresentationFormat>
  <Paragraphs>13</Paragraphs>
  <Slides>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Georgia</vt:lpstr>
      <vt:lpstr>Courier New</vt:lpstr>
      <vt:lpstr>Times New Roman</vt:lpstr>
      <vt:lpstr>Microsoft YaHei</vt:lpstr>
      <vt:lpstr>Calibri</vt:lpstr>
      <vt:lpstr>Project Status Report</vt:lpstr>
      <vt:lpstr>Word.Document.12</vt:lpstr>
      <vt:lpstr>Project Status Report</vt:lpstr>
      <vt:lpstr>Project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Pannu</cp:lastModifiedBy>
  <cp:revision>3</cp:revision>
  <dcterms:created xsi:type="dcterms:W3CDTF">2010-02-01T21:08:00Z</dcterms:created>
  <dcterms:modified xsi:type="dcterms:W3CDTF">2017-07-02T16:24:11Z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