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63" r:id="rId4"/>
    <p:sldId id="264" r:id="rId5"/>
    <p:sldId id="265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FE2F-B7E1-B938-C802-B247335EC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EC78E-EABD-9F4E-BBCC-75896BEE5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E684A-2D01-1D9E-C6AB-55F091FF4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9E50-1843-4BC1-9B65-7775B340EB38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0F782-1FC2-A67E-D7BC-5B5BE89BB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3AD4A-A34C-5726-A3D4-4305EE46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B0872-0600-44D2-95E7-99606663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1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A02D-EF32-F80D-4D12-9AF565D2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53DA4-721D-3C98-58CD-410760A6E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85B57-0C0D-9E05-9B0D-2E28F235A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9E50-1843-4BC1-9B65-7775B340EB38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31C5E-80CC-9027-740D-C8AB4ABC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2DE7A-85FC-F0C6-24A2-B78B3D90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B0872-0600-44D2-95E7-99606663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5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4AFB4B-F9BB-137E-4E3D-CC0552D65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B97FC-3FE1-EAAB-9623-B7035C371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6E516-A80B-05CA-F1D5-DEBE467C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9E50-1843-4BC1-9B65-7775B340EB38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04534-CAA1-9124-2041-D955F9202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5DA3E-4396-D5CC-DFB1-8389C017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B0872-0600-44D2-95E7-99606663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3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302FA-85B0-712C-D33A-FB6DDBBC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8A19-2D10-C22A-F029-B5BFA19CA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DD552-143E-7711-80B6-73AE696F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9E50-1843-4BC1-9B65-7775B340EB38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F974D-91AA-8062-5626-4B13208A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8ADF4-F7C5-4485-490C-42864557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B0872-0600-44D2-95E7-99606663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3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952C9-C481-0D2E-EF1B-122F8BDE5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C67C8-37D6-86EA-29C0-544C134AB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5359-067D-8760-EFA4-9F97F0C6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9E50-1843-4BC1-9B65-7775B340EB38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2C5F3-3448-C313-4EB4-5BEFAFD65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5E265-54BB-0652-B4CF-18FBBC7F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B0872-0600-44D2-95E7-99606663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9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0707-7B87-DF95-B884-3ED07EC8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8FEC8-3E88-8B02-8A3D-9EB1C7042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6EA6B-73EA-2DAE-E446-D2C5F97A2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5B3F1-5F80-E415-6405-548A848C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9E50-1843-4BC1-9B65-7775B340EB38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FB098-E080-8662-DE02-753B1F63F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52DAA-AB64-81D6-0853-57B96FEB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B0872-0600-44D2-95E7-99606663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3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5D72-FE81-BBAE-1B60-08B7E08E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29CD-5264-1E4F-AD24-B7A110F8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A4CA2-BD5C-A63E-AD93-1E2A7CAEC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7AB0E6-1167-4BB8-4262-00330F3C4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A59A1-9F58-E085-CE66-6BB2DCA06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EDD6C-E224-59FC-577B-AA6A7051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9E50-1843-4BC1-9B65-7775B340EB38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B855ED-09CD-C9EF-5EA3-2A2D2B16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63ADD-A4C4-DE36-4F00-45266FE9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B0872-0600-44D2-95E7-99606663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6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7338-29EE-1CC2-7650-04A63D340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F4061-3279-F407-D543-C955E3E7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9E50-1843-4BC1-9B65-7775B340EB38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56ACB-9142-2AA9-FF7D-7EBF97E8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0F2F30-ACC9-F4A8-6636-1ED2A645A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B0872-0600-44D2-95E7-99606663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9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3511F-54DA-E85C-A834-5B692AB0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9E50-1843-4BC1-9B65-7775B340EB38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50971-6002-B647-D7C6-1EA270D6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C2482-7429-35F2-2845-C428B437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B0872-0600-44D2-95E7-99606663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EE4A6-D770-6CEB-7A8F-4732F158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DB3BC-8EB8-B082-5771-006F682EA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1A26F-D5A1-A8E6-CA46-610C08C6E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CB295-F5AA-D8FF-4C2B-2CDD6E726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9E50-1843-4BC1-9B65-7775B340EB38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09D8-1C12-962B-E9FA-A64BC4088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E3647-E43A-77AF-A1C4-0EC9D0A9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B0872-0600-44D2-95E7-99606663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6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B1F26-2FE3-0E40-219B-D01D2AEF2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CA38D-4594-6B2A-58BC-F81686F33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8F69C-14DD-2FBE-1A64-B24283C1F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98C0B-B479-DF1C-CC40-106BA11D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9E50-1843-4BC1-9B65-7775B340EB38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845E2-FE90-840C-2A78-B9CB9A3D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25418-E063-47B9-9B71-8A33C953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B0872-0600-44D2-95E7-99606663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1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57802-8D15-F2CA-7AB4-176D8030B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E1C17-6227-3472-CB87-2A01121B5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F6FC4-8AA2-D908-5B90-F32FF6CBC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149E50-1843-4BC1-9B65-7775B340EB38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71DA6-DF64-7C06-12AA-AAD3E9547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2DE26-F7CA-4C0B-1EEE-DE6D0FA97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BB0872-0600-44D2-95E7-99606663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6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D2A4-4556-E309-6ED0-85681BF5D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D08A8-3251-F865-3F24-4850AE030D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59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F585-1336-DB76-4AD4-BA8879467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555AF-560A-734C-31FE-23953E657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(number of seq,[A,T,C,G],length of each seq)</a:t>
            </a:r>
          </a:p>
        </p:txBody>
      </p:sp>
    </p:spTree>
    <p:extLst>
      <p:ext uri="{BB962C8B-B14F-4D97-AF65-F5344CB8AC3E}">
        <p14:creationId xmlns:p14="http://schemas.microsoft.com/office/powerpoint/2010/main" val="259464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E73F-C1A2-265E-FCBA-83EA3EE13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BFF69-EC42-C857-5DED-C410BD73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(number of gene)</a:t>
            </a:r>
          </a:p>
        </p:txBody>
      </p:sp>
    </p:spTree>
    <p:extLst>
      <p:ext uri="{BB962C8B-B14F-4D97-AF65-F5344CB8AC3E}">
        <p14:creationId xmlns:p14="http://schemas.microsoft.com/office/powerpoint/2010/main" val="4037484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B27B-24BF-5710-A08B-EC0D04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05B917-D8E0-DE9A-2235-DA75862BC547}"/>
              </a:ext>
            </a:extLst>
          </p:cNvPr>
          <p:cNvSpPr/>
          <p:nvPr/>
        </p:nvSpPr>
        <p:spPr>
          <a:xfrm>
            <a:off x="3794760" y="2959291"/>
            <a:ext cx="1783080" cy="6035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CNN</a:t>
            </a:r>
          </a:p>
          <a:p>
            <a:pPr algn="ctr"/>
            <a:r>
              <a:rPr lang="en-US" dirty="0"/>
              <a:t>(embeddings)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956E24-72E4-C6CF-0D66-B86BDF929B41}"/>
              </a:ext>
            </a:extLst>
          </p:cNvPr>
          <p:cNvSpPr/>
          <p:nvPr/>
        </p:nvSpPr>
        <p:spPr>
          <a:xfrm>
            <a:off x="3794760" y="4510723"/>
            <a:ext cx="1783080" cy="6035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RNN</a:t>
            </a:r>
          </a:p>
          <a:p>
            <a:pPr algn="ctr"/>
            <a:r>
              <a:rPr lang="en-US" dirty="0"/>
              <a:t>(LSTM)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2B98D2-EC96-D080-4E13-FABD5A7939B4}"/>
              </a:ext>
            </a:extLst>
          </p:cNvPr>
          <p:cNvSpPr/>
          <p:nvPr/>
        </p:nvSpPr>
        <p:spPr>
          <a:xfrm>
            <a:off x="3794760" y="5851843"/>
            <a:ext cx="1783080" cy="6035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  <a:p>
            <a:pPr algn="ctr"/>
            <a:r>
              <a:rPr lang="en-US" dirty="0"/>
              <a:t>(tower)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164CA6-68B8-5B71-7F8B-5AAC65F4F47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686300" y="3562795"/>
            <a:ext cx="0" cy="947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B87C07-8BB3-67C2-FF66-43227397F663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686300" y="5114227"/>
            <a:ext cx="0" cy="737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1ADE2B-FA1F-4A0D-FF0E-8A3B4D69B45D}"/>
              </a:ext>
            </a:extLst>
          </p:cNvPr>
          <p:cNvSpPr/>
          <p:nvPr/>
        </p:nvSpPr>
        <p:spPr>
          <a:xfrm>
            <a:off x="2386584" y="1690688"/>
            <a:ext cx="1355601" cy="5208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Genome</a:t>
            </a:r>
          </a:p>
          <a:p>
            <a:pPr algn="ctr"/>
            <a:r>
              <a:rPr lang="en-US" dirty="0"/>
              <a:t>(train)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8CBB08-10B4-6A1C-0433-58177449E3F0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>
            <a:off x="3064385" y="2211579"/>
            <a:ext cx="1621915" cy="747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BAF7FEF-2447-1810-08D4-8E9728A5CF51}"/>
              </a:ext>
            </a:extLst>
          </p:cNvPr>
          <p:cNvSpPr/>
          <p:nvPr/>
        </p:nvSpPr>
        <p:spPr>
          <a:xfrm>
            <a:off x="4419602" y="1690688"/>
            <a:ext cx="1240534" cy="5208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cell</a:t>
            </a:r>
          </a:p>
          <a:p>
            <a:pPr algn="ctr"/>
            <a:r>
              <a:rPr lang="en-US" dirty="0"/>
              <a:t>(label)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EB7801-A194-186D-107A-92ACC5CB87A7}"/>
              </a:ext>
            </a:extLst>
          </p:cNvPr>
          <p:cNvCxnSpPr>
            <a:cxnSpLocks/>
            <a:stCxn id="16" idx="2"/>
            <a:endCxn id="4" idx="0"/>
          </p:cNvCxnSpPr>
          <p:nvPr/>
        </p:nvCxnSpPr>
        <p:spPr>
          <a:xfrm flipH="1">
            <a:off x="4686300" y="2211579"/>
            <a:ext cx="353569" cy="747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278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B27B-24BF-5710-A08B-EC0D04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05B917-D8E0-DE9A-2235-DA75862BC547}"/>
              </a:ext>
            </a:extLst>
          </p:cNvPr>
          <p:cNvSpPr/>
          <p:nvPr/>
        </p:nvSpPr>
        <p:spPr>
          <a:xfrm>
            <a:off x="3794760" y="2959291"/>
            <a:ext cx="1783080" cy="6035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</a:p>
          <a:p>
            <a:pPr algn="ctr"/>
            <a:r>
              <a:rPr lang="en-US" dirty="0"/>
              <a:t>(embeddings)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956E24-72E4-C6CF-0D66-B86BDF929B41}"/>
              </a:ext>
            </a:extLst>
          </p:cNvPr>
          <p:cNvSpPr/>
          <p:nvPr/>
        </p:nvSpPr>
        <p:spPr>
          <a:xfrm>
            <a:off x="3794760" y="4510723"/>
            <a:ext cx="1783080" cy="6035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Bert</a:t>
            </a:r>
          </a:p>
          <a:p>
            <a:pPr algn="ctr"/>
            <a:r>
              <a:rPr lang="en-US" dirty="0"/>
              <a:t>(LSTM)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2B98D2-EC96-D080-4E13-FABD5A7939B4}"/>
              </a:ext>
            </a:extLst>
          </p:cNvPr>
          <p:cNvSpPr/>
          <p:nvPr/>
        </p:nvSpPr>
        <p:spPr>
          <a:xfrm>
            <a:off x="3794760" y="5851843"/>
            <a:ext cx="1783080" cy="6035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MLP</a:t>
            </a:r>
          </a:p>
          <a:p>
            <a:pPr algn="ctr"/>
            <a:r>
              <a:rPr lang="en-US" dirty="0"/>
              <a:t>(tower)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164CA6-68B8-5B71-7F8B-5AAC65F4F47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686300" y="3562795"/>
            <a:ext cx="0" cy="947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B87C07-8BB3-67C2-FF66-43227397F663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686300" y="5114227"/>
            <a:ext cx="0" cy="737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1ADE2B-FA1F-4A0D-FF0E-8A3B4D69B45D}"/>
              </a:ext>
            </a:extLst>
          </p:cNvPr>
          <p:cNvSpPr/>
          <p:nvPr/>
        </p:nvSpPr>
        <p:spPr>
          <a:xfrm>
            <a:off x="2386584" y="1690688"/>
            <a:ext cx="1355601" cy="5208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Genome</a:t>
            </a:r>
          </a:p>
          <a:p>
            <a:pPr algn="ctr"/>
            <a:r>
              <a:rPr lang="en-US" dirty="0"/>
              <a:t>(train)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8CBB08-10B4-6A1C-0433-58177449E3F0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>
            <a:off x="3064385" y="2211579"/>
            <a:ext cx="1621915" cy="747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BAF7FEF-2447-1810-08D4-8E9728A5CF51}"/>
              </a:ext>
            </a:extLst>
          </p:cNvPr>
          <p:cNvSpPr/>
          <p:nvPr/>
        </p:nvSpPr>
        <p:spPr>
          <a:xfrm>
            <a:off x="4419602" y="1690688"/>
            <a:ext cx="1240534" cy="5208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cell</a:t>
            </a:r>
          </a:p>
          <a:p>
            <a:pPr algn="ctr"/>
            <a:r>
              <a:rPr lang="en-US" dirty="0"/>
              <a:t>(label)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EB7801-A194-186D-107A-92ACC5CB87A7}"/>
              </a:ext>
            </a:extLst>
          </p:cNvPr>
          <p:cNvCxnSpPr>
            <a:cxnSpLocks/>
            <a:stCxn id="16" idx="2"/>
            <a:endCxn id="4" idx="0"/>
          </p:cNvCxnSpPr>
          <p:nvPr/>
        </p:nvCxnSpPr>
        <p:spPr>
          <a:xfrm flipH="1">
            <a:off x="4686300" y="2211579"/>
            <a:ext cx="353569" cy="747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E349A8C-5CD2-933B-1FBB-EF204AC86BB1}"/>
              </a:ext>
            </a:extLst>
          </p:cNvPr>
          <p:cNvSpPr/>
          <p:nvPr/>
        </p:nvSpPr>
        <p:spPr>
          <a:xfrm>
            <a:off x="525783" y="1698880"/>
            <a:ext cx="1240534" cy="5208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ATAC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0A578A-317D-64D4-64EE-5AE4B4282D1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146050" y="2219771"/>
            <a:ext cx="3540250" cy="739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7D99E5-F919-152B-4067-5CFE7D92636E}"/>
              </a:ext>
            </a:extLst>
          </p:cNvPr>
          <p:cNvCxnSpPr>
            <a:stCxn id="3" idx="3"/>
            <a:endCxn id="12" idx="1"/>
          </p:cNvCxnSpPr>
          <p:nvPr/>
        </p:nvCxnSpPr>
        <p:spPr>
          <a:xfrm flipV="1">
            <a:off x="1766317" y="1951134"/>
            <a:ext cx="620267" cy="8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22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7E6B-3046-6869-383E-54D6CC6C3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90ED374-0D07-A2A1-A9F7-8612BE533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132637"/>
            <a:ext cx="6668431" cy="190526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138593-A0FB-39CC-BC77-05016163C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3" y="4827681"/>
            <a:ext cx="6401693" cy="19052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E840C4-C11E-D09F-731E-933C254AF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43" y="679280"/>
            <a:ext cx="5839640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1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6EEAFD-6E7E-9585-73B5-7C9AE2B23176}"/>
              </a:ext>
            </a:extLst>
          </p:cNvPr>
          <p:cNvCxnSpPr>
            <a:cxnSpLocks/>
          </p:cNvCxnSpPr>
          <p:nvPr/>
        </p:nvCxnSpPr>
        <p:spPr>
          <a:xfrm>
            <a:off x="2977896" y="5888735"/>
            <a:ext cx="21396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B2F7D7-BF9D-963E-E02F-11FE1C8CC73C}"/>
              </a:ext>
            </a:extLst>
          </p:cNvPr>
          <p:cNvCxnSpPr/>
          <p:nvPr/>
        </p:nvCxnSpPr>
        <p:spPr>
          <a:xfrm>
            <a:off x="2977896" y="5605271"/>
            <a:ext cx="21396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595B17-1D44-254A-4410-294CC296B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preparation: one hot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3AAC20-022D-6924-0AFE-5C645A340ACC}"/>
              </a:ext>
            </a:extLst>
          </p:cNvPr>
          <p:cNvSpPr/>
          <p:nvPr/>
        </p:nvSpPr>
        <p:spPr>
          <a:xfrm>
            <a:off x="3346704" y="1575551"/>
            <a:ext cx="1060704" cy="320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genome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31A943-3E6C-B4BD-C94B-CF7D07AC97C2}"/>
              </a:ext>
            </a:extLst>
          </p:cNvPr>
          <p:cNvSpPr/>
          <p:nvPr/>
        </p:nvSpPr>
        <p:spPr>
          <a:xfrm>
            <a:off x="4943856" y="1603935"/>
            <a:ext cx="1420368" cy="320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20666E-97F7-9489-BBEA-20B4A4D1C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808" y="2157263"/>
            <a:ext cx="3341098" cy="15286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933C1E-7561-91FC-A7C1-03CC604A4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24" y="2157264"/>
            <a:ext cx="2224679" cy="1952119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BEEC693-56E9-C882-2B45-55F38AF0CA04}"/>
              </a:ext>
            </a:extLst>
          </p:cNvPr>
          <p:cNvSpPr/>
          <p:nvPr/>
        </p:nvSpPr>
        <p:spPr>
          <a:xfrm>
            <a:off x="3273307" y="2813283"/>
            <a:ext cx="3341098" cy="320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0_proc_prom_region_seq.py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921278-E593-96C0-8448-DE9A5ACEBEF6}"/>
              </a:ext>
            </a:extLst>
          </p:cNvPr>
          <p:cNvCxnSpPr/>
          <p:nvPr/>
        </p:nvCxnSpPr>
        <p:spPr>
          <a:xfrm>
            <a:off x="838200" y="5605272"/>
            <a:ext cx="21396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AE09F96-BB5E-12EC-8424-1497FD5BB86D}"/>
              </a:ext>
            </a:extLst>
          </p:cNvPr>
          <p:cNvCxnSpPr>
            <a:cxnSpLocks/>
          </p:cNvCxnSpPr>
          <p:nvPr/>
        </p:nvCxnSpPr>
        <p:spPr>
          <a:xfrm>
            <a:off x="838200" y="5888736"/>
            <a:ext cx="21396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357698C-C426-7F46-33D8-5E1F589A0B8F}"/>
              </a:ext>
            </a:extLst>
          </p:cNvPr>
          <p:cNvSpPr/>
          <p:nvPr/>
        </p:nvSpPr>
        <p:spPr>
          <a:xfrm>
            <a:off x="2013204" y="5513832"/>
            <a:ext cx="2247900" cy="1828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A6E655C-F5D4-5CA2-0471-3E869CE1EFCE}"/>
              </a:ext>
            </a:extLst>
          </p:cNvPr>
          <p:cNvSpPr/>
          <p:nvPr/>
        </p:nvSpPr>
        <p:spPr>
          <a:xfrm>
            <a:off x="1897933" y="5013208"/>
            <a:ext cx="201168" cy="5029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3E2BADD-AB73-077C-DB3E-8C5897D029FE}"/>
              </a:ext>
            </a:extLst>
          </p:cNvPr>
          <p:cNvSpPr/>
          <p:nvPr/>
        </p:nvSpPr>
        <p:spPr>
          <a:xfrm>
            <a:off x="2008632" y="5797296"/>
            <a:ext cx="2247900" cy="153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790B5B9-81B4-7113-41C4-A1AE89FF9F3B}"/>
              </a:ext>
            </a:extLst>
          </p:cNvPr>
          <p:cNvSpPr/>
          <p:nvPr/>
        </p:nvSpPr>
        <p:spPr>
          <a:xfrm rot="10800000">
            <a:off x="4145224" y="5989956"/>
            <a:ext cx="201168" cy="5029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58D150-D4DD-7EC5-DB8B-621A011E7F81}"/>
              </a:ext>
            </a:extLst>
          </p:cNvPr>
          <p:cNvSpPr txBox="1"/>
          <p:nvPr/>
        </p:nvSpPr>
        <p:spPr>
          <a:xfrm>
            <a:off x="5202936" y="54206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C28D99-C832-B488-16D4-9FA6F5D77055}"/>
              </a:ext>
            </a:extLst>
          </p:cNvPr>
          <p:cNvCxnSpPr/>
          <p:nvPr/>
        </p:nvCxnSpPr>
        <p:spPr>
          <a:xfrm>
            <a:off x="2404872" y="4818888"/>
            <a:ext cx="18562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9A9AAD-7D85-7CC5-CDEB-DA458BDF4186}"/>
              </a:ext>
            </a:extLst>
          </p:cNvPr>
          <p:cNvCxnSpPr/>
          <p:nvPr/>
        </p:nvCxnSpPr>
        <p:spPr>
          <a:xfrm flipH="1">
            <a:off x="2404872" y="6638544"/>
            <a:ext cx="18562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CF81C61-5240-74AB-37C1-0ABAD3785D20}"/>
              </a:ext>
            </a:extLst>
          </p:cNvPr>
          <p:cNvSpPr txBox="1"/>
          <p:nvPr/>
        </p:nvSpPr>
        <p:spPr>
          <a:xfrm>
            <a:off x="5225378" y="5704069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9347B27-9178-C08A-3A38-200F81D8BC83}"/>
              </a:ext>
            </a:extLst>
          </p:cNvPr>
          <p:cNvSpPr/>
          <p:nvPr/>
        </p:nvSpPr>
        <p:spPr>
          <a:xfrm>
            <a:off x="1222485" y="5543390"/>
            <a:ext cx="768277" cy="1533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F44D8E5-37F3-F27C-4E59-9D9DEC18DFD4}"/>
              </a:ext>
            </a:extLst>
          </p:cNvPr>
          <p:cNvSpPr/>
          <p:nvPr/>
        </p:nvSpPr>
        <p:spPr>
          <a:xfrm>
            <a:off x="2026502" y="5550746"/>
            <a:ext cx="768277" cy="1533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500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A2ED2E6-CFE5-E781-9448-8303B31D55DD}"/>
              </a:ext>
            </a:extLst>
          </p:cNvPr>
          <p:cNvSpPr/>
          <p:nvPr/>
        </p:nvSpPr>
        <p:spPr>
          <a:xfrm>
            <a:off x="3477531" y="5801041"/>
            <a:ext cx="768277" cy="1533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500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5043BF7-2D32-9BD2-2DE8-035FEC9212FB}"/>
              </a:ext>
            </a:extLst>
          </p:cNvPr>
          <p:cNvSpPr/>
          <p:nvPr/>
        </p:nvSpPr>
        <p:spPr>
          <a:xfrm>
            <a:off x="4281548" y="5808397"/>
            <a:ext cx="768277" cy="1533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E84DD4-5D54-822C-B52B-E4B21E05D0AB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3877056" y="1895591"/>
            <a:ext cx="1066800" cy="917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5E00D0F-1C05-A4C9-F91D-3987559550C5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flipH="1">
            <a:off x="4943856" y="1923975"/>
            <a:ext cx="710184" cy="889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8CB6F08-F9ED-5761-E213-F52EF1CD0FAD}"/>
              </a:ext>
            </a:extLst>
          </p:cNvPr>
          <p:cNvSpPr/>
          <p:nvPr/>
        </p:nvSpPr>
        <p:spPr>
          <a:xfrm>
            <a:off x="4111041" y="3885477"/>
            <a:ext cx="1877568" cy="3200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Updown500.fa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13E043D-F3B5-909F-EDFA-FE31A647ADC7}"/>
              </a:ext>
            </a:extLst>
          </p:cNvPr>
          <p:cNvCxnSpPr>
            <a:stCxn id="12" idx="2"/>
            <a:endCxn id="39" idx="0"/>
          </p:cNvCxnSpPr>
          <p:nvPr/>
        </p:nvCxnSpPr>
        <p:spPr>
          <a:xfrm>
            <a:off x="4943856" y="3133323"/>
            <a:ext cx="105969" cy="752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3F0B52-E4F0-C325-C83A-AE4C78753A59}"/>
              </a:ext>
            </a:extLst>
          </p:cNvPr>
          <p:cNvCxnSpPr>
            <a:cxnSpLocks/>
            <a:stCxn id="39" idx="2"/>
            <a:endCxn id="45" idx="0"/>
          </p:cNvCxnSpPr>
          <p:nvPr/>
        </p:nvCxnSpPr>
        <p:spPr>
          <a:xfrm>
            <a:off x="5049825" y="4205518"/>
            <a:ext cx="2729161" cy="679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1BE0F57-8B4F-1493-F11B-A235FC35FAA5}"/>
              </a:ext>
            </a:extLst>
          </p:cNvPr>
          <p:cNvSpPr/>
          <p:nvPr/>
        </p:nvSpPr>
        <p:spPr>
          <a:xfrm>
            <a:off x="6108437" y="4885236"/>
            <a:ext cx="3341098" cy="320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0_proc_prom_region_seq.py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FB9D41-69DA-7BD9-2D1C-AB364EAAB5C2}"/>
              </a:ext>
            </a:extLst>
          </p:cNvPr>
          <p:cNvCxnSpPr>
            <a:cxnSpLocks/>
            <a:stCxn id="45" idx="2"/>
            <a:endCxn id="49" idx="0"/>
          </p:cNvCxnSpPr>
          <p:nvPr/>
        </p:nvCxnSpPr>
        <p:spPr>
          <a:xfrm>
            <a:off x="7778986" y="5205276"/>
            <a:ext cx="299494" cy="679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50130E7-AFD1-9AA5-39E2-97FEAA6925A7}"/>
              </a:ext>
            </a:extLst>
          </p:cNvPr>
          <p:cNvSpPr/>
          <p:nvPr/>
        </p:nvSpPr>
        <p:spPr>
          <a:xfrm>
            <a:off x="6217432" y="5884994"/>
            <a:ext cx="3722096" cy="3200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Species_updown500bp.onehot.p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425A47B-E4B0-4383-379F-E26004D30B66}"/>
              </a:ext>
            </a:extLst>
          </p:cNvPr>
          <p:cNvSpPr txBox="1"/>
          <p:nvPr/>
        </p:nvSpPr>
        <p:spPr>
          <a:xfrm>
            <a:off x="3047238" y="324433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Species_updown500bp.onehot.p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23740B9-8D59-0486-07D5-B0FD27BF744A}"/>
              </a:ext>
            </a:extLst>
          </p:cNvPr>
          <p:cNvCxnSpPr>
            <a:stCxn id="12" idx="2"/>
          </p:cNvCxnSpPr>
          <p:nvPr/>
        </p:nvCxnSpPr>
        <p:spPr>
          <a:xfrm>
            <a:off x="4943856" y="3133323"/>
            <a:ext cx="1877568" cy="752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15E2CEB-8374-EF10-10E1-2061895ADE63}"/>
              </a:ext>
            </a:extLst>
          </p:cNvPr>
          <p:cNvSpPr/>
          <p:nvPr/>
        </p:nvSpPr>
        <p:spPr>
          <a:xfrm>
            <a:off x="6200912" y="3949362"/>
            <a:ext cx="1877568" cy="3200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Gtf</a:t>
            </a:r>
            <a:r>
              <a:rPr lang="en-US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353436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F304-14CE-B799-3A7D-F5AE911E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preparation: Label 1_MAGIC_MCA.py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91F2DC-2FD4-57BF-DF13-545A083CFF2F}"/>
              </a:ext>
            </a:extLst>
          </p:cNvPr>
          <p:cNvSpPr/>
          <p:nvPr/>
        </p:nvSpPr>
        <p:spPr>
          <a:xfrm>
            <a:off x="1461634" y="1494045"/>
            <a:ext cx="2308508" cy="2641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cell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61A1E91-AE50-D9C8-8E57-2F520C2DF8D9}"/>
              </a:ext>
            </a:extLst>
          </p:cNvPr>
          <p:cNvSpPr/>
          <p:nvPr/>
        </p:nvSpPr>
        <p:spPr>
          <a:xfrm>
            <a:off x="1304545" y="2622965"/>
            <a:ext cx="2308508" cy="2641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Pre-process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8A9C389-05BB-E33A-F9BA-3AE910162482}"/>
              </a:ext>
            </a:extLst>
          </p:cNvPr>
          <p:cNvSpPr/>
          <p:nvPr/>
        </p:nvSpPr>
        <p:spPr>
          <a:xfrm>
            <a:off x="3648456" y="2404872"/>
            <a:ext cx="210312" cy="102412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1B668-5669-DA31-516D-1ACD0BC63795}"/>
              </a:ext>
            </a:extLst>
          </p:cNvPr>
          <p:cNvSpPr txBox="1"/>
          <p:nvPr/>
        </p:nvSpPr>
        <p:spPr>
          <a:xfrm>
            <a:off x="4015389" y="2262028"/>
            <a:ext cx="20353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</a:t>
            </a:r>
          </a:p>
          <a:p>
            <a:r>
              <a:rPr lang="en-US" dirty="0"/>
              <a:t>Filter</a:t>
            </a:r>
          </a:p>
          <a:p>
            <a:r>
              <a:rPr lang="en-US" dirty="0"/>
              <a:t>Log</a:t>
            </a:r>
          </a:p>
          <a:p>
            <a:r>
              <a:rPr lang="en-US" dirty="0"/>
              <a:t>Smooth</a:t>
            </a:r>
          </a:p>
          <a:p>
            <a:r>
              <a:rPr lang="en-US" dirty="0"/>
              <a:t>Two decimal place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4F21A2-FBC5-1637-BA09-55735E0FA26C}"/>
              </a:ext>
            </a:extLst>
          </p:cNvPr>
          <p:cNvCxnSpPr>
            <a:stCxn id="5" idx="2"/>
          </p:cNvCxnSpPr>
          <p:nvPr/>
        </p:nvCxnSpPr>
        <p:spPr>
          <a:xfrm>
            <a:off x="2458799" y="2887076"/>
            <a:ext cx="0" cy="1108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D5C445-B742-AB9B-C20B-7C33ACFDA6EB}"/>
              </a:ext>
            </a:extLst>
          </p:cNvPr>
          <p:cNvSpPr/>
          <p:nvPr/>
        </p:nvSpPr>
        <p:spPr>
          <a:xfrm>
            <a:off x="1626695" y="3995928"/>
            <a:ext cx="1664207" cy="3383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to 1/0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95507C-64A8-C3EC-1DF3-8865402668A2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2458799" y="2887076"/>
            <a:ext cx="2616121" cy="1637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81225B0-7F37-CC17-90B2-7B34374C7E28}"/>
              </a:ext>
            </a:extLst>
          </p:cNvPr>
          <p:cNvSpPr/>
          <p:nvPr/>
        </p:nvSpPr>
        <p:spPr>
          <a:xfrm>
            <a:off x="1626694" y="4800236"/>
            <a:ext cx="1664207" cy="3383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666DFA4-A65D-692E-FA51-3C7B751A881D}"/>
              </a:ext>
            </a:extLst>
          </p:cNvPr>
          <p:cNvSpPr/>
          <p:nvPr/>
        </p:nvSpPr>
        <p:spPr>
          <a:xfrm>
            <a:off x="4242816" y="4524964"/>
            <a:ext cx="1664207" cy="3383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H5ad new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AB7F84-0AE0-6867-0D53-E97B9381AA37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 flipH="1">
            <a:off x="2458798" y="4334256"/>
            <a:ext cx="1" cy="465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500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5AD9-4763-1AA2-AE00-B302CCDF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2_propare_datasets.py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BE283-F936-D388-E805-7D6F30600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8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B63F-20F8-1E4A-53D4-DFAD65694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Training data description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8C7CD-DA08-A683-9F14-BC0BDE9C52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26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53CD5-28B9-6F19-21BB-FCDF4591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3741FB-0E31-39C5-B17C-9D2C9F9F74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9381032"/>
              </p:ext>
            </p:extLst>
          </p:nvPr>
        </p:nvGraphicFramePr>
        <p:xfrm>
          <a:off x="3328182" y="1839693"/>
          <a:ext cx="5257800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85186010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95915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678930"/>
                  </a:ext>
                </a:extLst>
              </a:tr>
              <a:tr h="344707">
                <a:tc>
                  <a:txBody>
                    <a:bodyPr/>
                    <a:lstStyle/>
                    <a:p>
                      <a:r>
                        <a:rPr lang="en-US" dirty="0"/>
                        <a:t>celltype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(134557,)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83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test_data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(1466, 4, 20000)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31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test_gene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(1466,)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37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test_label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(1466, 134557)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53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train_data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(34464, 4, 20000)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97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train_gene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(34464,)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723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train_label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(34464, 134557)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1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val_data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(2000, 4, 20000)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23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val_gene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(2000,)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15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val_label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(2000, 134557)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424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(134557, 4)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433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72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BDEF6-1E5A-1702-A3A0-E60C08392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60F4133-AE0E-E287-B6DE-1B2920072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91" y="1690688"/>
            <a:ext cx="7843820" cy="4522848"/>
          </a:xfrm>
        </p:spPr>
      </p:pic>
    </p:spTree>
    <p:extLst>
      <p:ext uri="{BB962C8B-B14F-4D97-AF65-F5344CB8AC3E}">
        <p14:creationId xmlns:p14="http://schemas.microsoft.com/office/powerpoint/2010/main" val="260892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2AB0-589E-8487-6309-0244BB2C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98B7D8-81C6-AFC3-B1A0-6CC22A118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2288" y="1690688"/>
            <a:ext cx="4725059" cy="4086795"/>
          </a:xfrm>
        </p:spPr>
      </p:pic>
    </p:spTree>
    <p:extLst>
      <p:ext uri="{BB962C8B-B14F-4D97-AF65-F5344CB8AC3E}">
        <p14:creationId xmlns:p14="http://schemas.microsoft.com/office/powerpoint/2010/main" val="3219325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8117</TotalTime>
  <Words>248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Data preparation: one hot</vt:lpstr>
      <vt:lpstr>Data preparation: Label 1_MAGIC_MCA.py</vt:lpstr>
      <vt:lpstr>2_propare_datasets.py</vt:lpstr>
      <vt:lpstr>Training data description</vt:lpstr>
      <vt:lpstr>PowerPoint Presentation</vt:lpstr>
      <vt:lpstr>Annotation </vt:lpstr>
      <vt:lpstr>celltype</vt:lpstr>
      <vt:lpstr>data</vt:lpstr>
      <vt:lpstr>gene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 Zhengzhi</dc:creator>
  <cp:lastModifiedBy>Tan Zhengzhi</cp:lastModifiedBy>
  <cp:revision>4</cp:revision>
  <dcterms:created xsi:type="dcterms:W3CDTF">2024-11-08T02:42:39Z</dcterms:created>
  <dcterms:modified xsi:type="dcterms:W3CDTF">2024-11-14T15:20:45Z</dcterms:modified>
</cp:coreProperties>
</file>