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45C8-7FEF-1D99-9976-0D860AE39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46071-0CDC-31BE-2491-D2D9F709C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5D0F-97D9-0BEA-53F3-3A510BD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349-C05F-48D5-90F7-F8C770ACCFB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D2C2-BF1B-5BEF-03A9-F98262FF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725D-997B-69A0-2329-1D804D20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C002-E29F-4F9C-9AE9-FD5113C9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1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F115-27D1-F14D-A7B2-22AF43D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87BD2-CCEA-96B0-A640-6620AF1E7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1E4A-7F0B-D44B-387B-092DD5E1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349-C05F-48D5-90F7-F8C770ACCFB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6CE9C-A5EF-C7A3-825A-E19C8695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E5E3-E363-6DD9-3C6B-E0ED79DD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C002-E29F-4F9C-9AE9-FD5113C9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8A813-6686-3F4C-8C21-2B2285878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CF83A-BF0B-A49A-BCA6-364D2BC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3349-43E7-3D17-3960-94E00555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349-C05F-48D5-90F7-F8C770ACCFB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BB847-4894-29A1-C9DA-8CCE2B77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4C61-E4B5-F77B-AD4C-B7212856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C002-E29F-4F9C-9AE9-FD5113C9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9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64E4-5A17-9103-7C31-7E6FFC68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3598-9CB1-941E-A1AC-00570A95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8FF0-0CE8-C401-95F7-3EF9DF71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349-C05F-48D5-90F7-F8C770ACCFB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F4C5-12E4-0D2A-C78B-A0E4918D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59BC-4CD1-B6AD-6C08-3B6B3473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C002-E29F-4F9C-9AE9-FD5113C9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0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E490-2341-9153-4864-61347A0A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74DA-753D-0B14-56F1-22B7364F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BC35-35D1-9EDD-8638-87F99226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349-C05F-48D5-90F7-F8C770ACCFB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0D672-ECCA-31C0-B983-AB230D48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841F-41C1-D2B7-9A8D-087A9F49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C002-E29F-4F9C-9AE9-FD5113C9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204D-6289-DB21-5852-AFED01DE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6727-0FFD-7D89-134D-6D27C7E53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40DA3-3687-D167-A048-D51A45540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893E2-7340-1348-5DB4-DFE72028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349-C05F-48D5-90F7-F8C770ACCFB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F91DD-AD94-6AAB-4649-B1C303F7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27059-3378-A6F4-13FB-BBE9799B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C002-E29F-4F9C-9AE9-FD5113C9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64F1-72A2-F90E-1BD6-11156F1E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A65E-8BD3-E3C8-C770-71A1D3F7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A69A8-86A9-3C76-031F-4AE4437EE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434E8-98B0-D6BA-5EB5-C262FB7FA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6F3E1-6680-11DE-0B8D-71CBB09C8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5AA91-DF9E-CCCC-AE1C-A05B280D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349-C05F-48D5-90F7-F8C770ACCFB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69D8B-F58F-723D-6180-112E886B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8EF74-D847-F07F-9A95-A537FACD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C002-E29F-4F9C-9AE9-FD5113C9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A3E6-C843-7187-2421-0032081E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FBE11-0B75-98C9-CBB4-34DF6653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349-C05F-48D5-90F7-F8C770ACCFB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7D22D-ADBF-A0B8-BE81-DF1E5C69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2F2B0-3720-3A66-1885-CF893F66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C002-E29F-4F9C-9AE9-FD5113C9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1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03649-303C-D579-31AE-BEDE6527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349-C05F-48D5-90F7-F8C770ACCFB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758FB-9BD3-8EE1-C98F-DB65BC0C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2B5E2-D535-C849-3CCE-1B772341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C002-E29F-4F9C-9AE9-FD5113C9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8BC2-D610-0299-3AFB-AC3F463B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6B49-D0DD-F6D6-105B-A6991B02A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B963-C3B1-E3D5-1A07-0BBF00343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9B4FC-E07F-7964-B92C-6922E407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349-C05F-48D5-90F7-F8C770ACCFB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E03D-6127-53B5-F3DF-C25E3E73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AE235-075F-AE8F-A8DF-BBE1C85D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C002-E29F-4F9C-9AE9-FD5113C9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0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9D41-3E95-BE51-F02B-9E6F46E5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9EBD2-0909-2C16-D5A7-90A22147F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17681-1E85-49CA-BD02-30CB1BDF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93E6F-0FED-2F83-018B-3269C7B9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349-C05F-48D5-90F7-F8C770ACCFB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5E5A6-3258-B9A1-EC46-C7B4486C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3E27F-3AA3-CEAC-7322-342742FB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C002-E29F-4F9C-9AE9-FD5113C9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6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DF872-0789-A4F9-0323-B21126E3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52F86-A427-B9CF-B7A6-174C6ACE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E668-7077-22CF-789E-BBA8DC81D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1E0349-C05F-48D5-90F7-F8C770ACCFB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48BA-D2C9-FC3D-551C-A0A2979C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2C40-693F-B2CE-E715-93040D4A2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2C002-E29F-4F9C-9AE9-FD5113C9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5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3933-FC02-9685-0C45-EFA9EF00E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0_preproc_dataset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A60EF-3D3D-1A04-491F-14693A8F8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4CA5-8437-BA22-A272-FDA14A22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D035-88C9-84A5-2CD7-73B548DD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Onehot</a:t>
            </a:r>
            <a:r>
              <a:rPr lang="en-US" dirty="0"/>
              <a:t>: come from 0_onehot_geome.py</a:t>
            </a:r>
          </a:p>
          <a:p>
            <a:r>
              <a:rPr lang="en-US" dirty="0"/>
              <a:t>GTF: come from 0_onehot_geome.py</a:t>
            </a:r>
          </a:p>
          <a:p>
            <a:r>
              <a:rPr lang="en-US" dirty="0"/>
              <a:t>Label: python 1_MAGIC.py</a:t>
            </a:r>
          </a:p>
          <a:p>
            <a:r>
              <a:rPr lang="en-US" dirty="0"/>
              <a:t>Annotation: modification</a:t>
            </a:r>
          </a:p>
        </p:txBody>
      </p:sp>
    </p:spTree>
    <p:extLst>
      <p:ext uri="{BB962C8B-B14F-4D97-AF65-F5344CB8AC3E}">
        <p14:creationId xmlns:p14="http://schemas.microsoft.com/office/powerpoint/2010/main" val="318167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E29-7520-2920-C769-385873B3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Step0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3DAAF-E35D-D2EC-69BD-F9E4AB963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829" y="2019276"/>
            <a:ext cx="8002117" cy="800212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739C93-AA5F-5097-1705-7626E68CC526}"/>
              </a:ext>
            </a:extLst>
          </p:cNvPr>
          <p:cNvSpPr/>
          <p:nvPr/>
        </p:nvSpPr>
        <p:spPr>
          <a:xfrm>
            <a:off x="3340359" y="2192694"/>
            <a:ext cx="1735494" cy="1772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56F82-F469-1D46-7C45-3D0D5C00C572}"/>
              </a:ext>
            </a:extLst>
          </p:cNvPr>
          <p:cNvSpPr txBox="1"/>
          <p:nvPr/>
        </p:nvSpPr>
        <p:spPr>
          <a:xfrm>
            <a:off x="3342225" y="1743182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it is compressed, uncompressed them first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9118A-731B-4D95-7843-99D09BD9E9E2}"/>
              </a:ext>
            </a:extLst>
          </p:cNvPr>
          <p:cNvSpPr txBox="1"/>
          <p:nvPr/>
        </p:nvSpPr>
        <p:spPr>
          <a:xfrm>
            <a:off x="3108960" y="273405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Onehot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4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451F-2673-C308-8759-17C4AAD7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file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6CF3186-8F34-DBB3-C8BF-0B4CA19EF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45" y="1386713"/>
            <a:ext cx="7332237" cy="43513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47C991-AD6D-73B4-1B4C-142253D223CD}"/>
              </a:ext>
            </a:extLst>
          </p:cNvPr>
          <p:cNvSpPr txBox="1"/>
          <p:nvPr/>
        </p:nvSpPr>
        <p:spPr>
          <a:xfrm>
            <a:off x="5138928" y="5577840"/>
            <a:ext cx="16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Annotation file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4DC65B-1400-228A-2FCD-A14529A0F441}"/>
              </a:ext>
            </a:extLst>
          </p:cNvPr>
          <p:cNvSpPr/>
          <p:nvPr/>
        </p:nvSpPr>
        <p:spPr>
          <a:xfrm>
            <a:off x="4748535" y="5280078"/>
            <a:ext cx="1735494" cy="1772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7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8D31-4C3F-9B7B-D6EA-91DD56FC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CEFF8-6C8D-C190-C8CA-41C7D685B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36" y="1771418"/>
            <a:ext cx="5296639" cy="331516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DAAD97-9D9A-2769-90F3-918F43B8C755}"/>
              </a:ext>
            </a:extLst>
          </p:cNvPr>
          <p:cNvCxnSpPr>
            <a:cxnSpLocks/>
          </p:cNvCxnSpPr>
          <p:nvPr/>
        </p:nvCxnSpPr>
        <p:spPr>
          <a:xfrm flipH="1">
            <a:off x="3517641" y="4646645"/>
            <a:ext cx="743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22BAC9-7E04-03D8-60E2-0DCB7A979ED1}"/>
              </a:ext>
            </a:extLst>
          </p:cNvPr>
          <p:cNvSpPr txBox="1"/>
          <p:nvPr/>
        </p:nvSpPr>
        <p:spPr>
          <a:xfrm>
            <a:off x="4599432" y="4562856"/>
            <a:ext cx="297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supposed to be label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EEC0B6-77D5-FF8D-3EC1-516BCCAFE8D9}"/>
              </a:ext>
            </a:extLst>
          </p:cNvPr>
          <p:cNvCxnSpPr>
            <a:cxnSpLocks/>
          </p:cNvCxnSpPr>
          <p:nvPr/>
        </p:nvCxnSpPr>
        <p:spPr>
          <a:xfrm flipH="1">
            <a:off x="5288529" y="3025895"/>
            <a:ext cx="743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F3A548-2FBF-D619-8C38-2912679174D4}"/>
              </a:ext>
            </a:extLst>
          </p:cNvPr>
          <p:cNvSpPr txBox="1"/>
          <p:nvPr/>
        </p:nvSpPr>
        <p:spPr>
          <a:xfrm>
            <a:off x="6370320" y="2942106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altLang="zh-CN" dirty="0"/>
              <a:t>a normalized single cell data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D404E-6CFE-9A14-5CE0-36E3CC55E2CF}"/>
              </a:ext>
            </a:extLst>
          </p:cNvPr>
          <p:cNvSpPr txBox="1"/>
          <p:nvPr/>
        </p:nvSpPr>
        <p:spPr>
          <a:xfrm>
            <a:off x="4884753" y="3647439"/>
            <a:ext cx="336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don’t forgot change path</a:t>
            </a:r>
          </a:p>
        </p:txBody>
      </p:sp>
    </p:spTree>
    <p:extLst>
      <p:ext uri="{BB962C8B-B14F-4D97-AF65-F5344CB8AC3E}">
        <p14:creationId xmlns:p14="http://schemas.microsoft.com/office/powerpoint/2010/main" val="210945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C1A7-C884-2783-9BA0-CD8E600A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2_propare_datasets.py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EC58E-8E27-23E5-5FB2-AE6EFF14E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10" y="1690688"/>
            <a:ext cx="7001852" cy="401058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68BA8E-8152-C8D8-E41C-7BBD93A36A7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246120" y="2013853"/>
            <a:ext cx="2635909" cy="1488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FFB22F-F1B6-225D-07D4-366C69970611}"/>
              </a:ext>
            </a:extLst>
          </p:cNvPr>
          <p:cNvSpPr txBox="1"/>
          <p:nvPr/>
        </p:nvSpPr>
        <p:spPr>
          <a:xfrm>
            <a:off x="4005072" y="1367522"/>
            <a:ext cx="375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the length of genome sequence.</a:t>
            </a:r>
          </a:p>
          <a:p>
            <a:r>
              <a:rPr lang="en-US" dirty="0"/>
              <a:t>For Arabidopsis, its length is 80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CD8E22-A4B5-8860-8AAC-354136FB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853" y="2337019"/>
            <a:ext cx="5214609" cy="293033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4EE85B-3FA4-A542-620E-0475F707E919}"/>
              </a:ext>
            </a:extLst>
          </p:cNvPr>
          <p:cNvCxnSpPr/>
          <p:nvPr/>
        </p:nvCxnSpPr>
        <p:spPr>
          <a:xfrm>
            <a:off x="3465576" y="3785616"/>
            <a:ext cx="3790486" cy="146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2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95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0_preproc_dataset</vt:lpstr>
      <vt:lpstr>Requirement document</vt:lpstr>
      <vt:lpstr>Step0</vt:lpstr>
      <vt:lpstr>Modification file</vt:lpstr>
      <vt:lpstr>Step1</vt:lpstr>
      <vt:lpstr>2_propare_datasets.py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 Zhengzhi</dc:creator>
  <cp:lastModifiedBy>Tan Zhengzhi</cp:lastModifiedBy>
  <cp:revision>3</cp:revision>
  <dcterms:created xsi:type="dcterms:W3CDTF">2024-10-29T16:24:32Z</dcterms:created>
  <dcterms:modified xsi:type="dcterms:W3CDTF">2024-11-01T15:01:22Z</dcterms:modified>
</cp:coreProperties>
</file>