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2D69-4197-5E4E-8CEC-358772BBF92F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26D7-7127-064D-A87E-5833997A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2D69-4197-5E4E-8CEC-358772BBF92F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26D7-7127-064D-A87E-5833997A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2D69-4197-5E4E-8CEC-358772BBF92F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26D7-7127-064D-A87E-5833997A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1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2D69-4197-5E4E-8CEC-358772BBF92F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26D7-7127-064D-A87E-5833997A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0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2D69-4197-5E4E-8CEC-358772BBF92F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26D7-7127-064D-A87E-5833997A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7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2D69-4197-5E4E-8CEC-358772BBF92F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26D7-7127-064D-A87E-5833997A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2D69-4197-5E4E-8CEC-358772BBF92F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26D7-7127-064D-A87E-5833997A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2D69-4197-5E4E-8CEC-358772BBF92F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26D7-7127-064D-A87E-5833997A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2D69-4197-5E4E-8CEC-358772BBF92F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26D7-7127-064D-A87E-5833997A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2D69-4197-5E4E-8CEC-358772BBF92F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26D7-7127-064D-A87E-5833997A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4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2D69-4197-5E4E-8CEC-358772BBF92F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26D7-7127-064D-A87E-5833997A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3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92D69-4197-5E4E-8CEC-358772BBF92F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26D7-7127-064D-A87E-5833997A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36185" y="1194258"/>
            <a:ext cx="1057086" cy="3723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206" y="2645371"/>
            <a:ext cx="1036090" cy="3723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Maintenance Engineer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4523" y="1398257"/>
            <a:ext cx="1126065" cy="312938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17155" y="3724552"/>
            <a:ext cx="1040801" cy="3723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DishOrder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1549" y="1396676"/>
            <a:ext cx="991762" cy="3723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Lounge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7430" y="3910742"/>
            <a:ext cx="1070088" cy="37238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510" y="131037"/>
            <a:ext cx="88961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/>
              <a:t>Group ID:            Names:                                                                    Student IDs:                                                                                   </a:t>
            </a:r>
            <a:r>
              <a:rPr lang="en-US" sz="1200" b="1" dirty="0" smtClean="0"/>
              <a:t> </a:t>
            </a:r>
            <a:r>
              <a:rPr lang="en-US" sz="1200" b="1" dirty="0" smtClean="0"/>
              <a:t>CS122A </a:t>
            </a:r>
            <a:r>
              <a:rPr lang="en-US" sz="1200" b="1" dirty="0" smtClean="0"/>
              <a:t>HW1      (1/2)</a:t>
            </a:r>
            <a:endParaRPr lang="en-US" sz="1200" b="1" dirty="0"/>
          </a:p>
        </p:txBody>
      </p:sp>
      <p:sp>
        <p:nvSpPr>
          <p:cNvPr id="179" name="Rectangle 178"/>
          <p:cNvSpPr/>
          <p:nvPr/>
        </p:nvSpPr>
        <p:spPr>
          <a:xfrm>
            <a:off x="1296091" y="2645371"/>
            <a:ext cx="818203" cy="3723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355508" y="2627750"/>
            <a:ext cx="818203" cy="3723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Flight Attendant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303610" y="2626253"/>
            <a:ext cx="818203" cy="3723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Operation Staff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2611" y="5884982"/>
            <a:ext cx="1107460" cy="3723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Airplane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676147" y="5677178"/>
            <a:ext cx="964198" cy="3723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36598" y="3919045"/>
            <a:ext cx="1107460" cy="3723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Airport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9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510" y="692776"/>
            <a:ext cx="8896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Note (if any)</a:t>
            </a:r>
          </a:p>
          <a:p>
            <a:r>
              <a:rPr lang="en-US" dirty="0"/>
              <a:t>	</a:t>
            </a:r>
            <a:r>
              <a:rPr lang="en-US" dirty="0" smtClean="0"/>
              <a:t>- In our design, we ……</a:t>
            </a:r>
          </a:p>
          <a:p>
            <a:r>
              <a:rPr lang="en-US" dirty="0"/>
              <a:t>	</a:t>
            </a:r>
            <a:r>
              <a:rPr lang="en-US" dirty="0" smtClean="0"/>
              <a:t>- ……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4510" y="131037"/>
            <a:ext cx="88961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/>
              <a:t>Group ID:            Names:                                                                    Student IDs:                                                                                   </a:t>
            </a:r>
            <a:r>
              <a:rPr lang="en-US" sz="1200" b="1" dirty="0" smtClean="0"/>
              <a:t> </a:t>
            </a:r>
            <a:r>
              <a:rPr lang="en-US" sz="1200" b="1" dirty="0" smtClean="0"/>
              <a:t>CS122A </a:t>
            </a:r>
            <a:r>
              <a:rPr lang="en-US" sz="1200" b="1" dirty="0" smtClean="0"/>
              <a:t>HW1      (2/2)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143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  <a:effectLst/>
      </a:spPr>
      <a:bodyPr rtlCol="0" anchor="ctr">
        <a:norm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51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82</cp:revision>
  <cp:lastPrinted>2016-04-01T00:44:19Z</cp:lastPrinted>
  <dcterms:created xsi:type="dcterms:W3CDTF">2015-01-08T00:53:20Z</dcterms:created>
  <dcterms:modified xsi:type="dcterms:W3CDTF">2016-04-01T06:03:18Z</dcterms:modified>
</cp:coreProperties>
</file>