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716"/>
  </p:normalViewPr>
  <p:slideViewPr>
    <p:cSldViewPr snapToGrid="0" snapToObjects="1">
      <p:cViewPr varScale="1">
        <p:scale>
          <a:sx n="84" d="100"/>
          <a:sy n="84" d="100"/>
        </p:scale>
        <p:origin x="20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EC71-1B15-3746-A049-EDC03B74C079}" type="datetimeFigureOut">
              <a:rPr lang="en-US" smtClean="0"/>
              <a:t>4/14/16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7FDE0-A8D3-1E49-9A0A-A6C4F6607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25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EC71-1B15-3746-A049-EDC03B74C079}" type="datetimeFigureOut">
              <a:rPr lang="en-US" smtClean="0"/>
              <a:t>4/14/16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7FDE0-A8D3-1E49-9A0A-A6C4F6607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10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EC71-1B15-3746-A049-EDC03B74C079}" type="datetimeFigureOut">
              <a:rPr lang="en-US" smtClean="0"/>
              <a:t>4/14/16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7FDE0-A8D3-1E49-9A0A-A6C4F6607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926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EC71-1B15-3746-A049-EDC03B74C079}" type="datetimeFigureOut">
              <a:rPr lang="en-US" smtClean="0"/>
              <a:t>4/14/16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7FDE0-A8D3-1E49-9A0A-A6C4F6607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27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EC71-1B15-3746-A049-EDC03B74C079}" type="datetimeFigureOut">
              <a:rPr lang="en-US" smtClean="0"/>
              <a:t>4/14/16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7FDE0-A8D3-1E49-9A0A-A6C4F6607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248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EC71-1B15-3746-A049-EDC03B74C079}" type="datetimeFigureOut">
              <a:rPr lang="en-US" smtClean="0"/>
              <a:t>4/14/16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7FDE0-A8D3-1E49-9A0A-A6C4F6607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395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EC71-1B15-3746-A049-EDC03B74C079}" type="datetimeFigureOut">
              <a:rPr lang="en-US" smtClean="0"/>
              <a:t>4/14/16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7FDE0-A8D3-1E49-9A0A-A6C4F6607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36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EC71-1B15-3746-A049-EDC03B74C079}" type="datetimeFigureOut">
              <a:rPr lang="en-US" smtClean="0"/>
              <a:t>4/14/16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7FDE0-A8D3-1E49-9A0A-A6C4F6607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56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EC71-1B15-3746-A049-EDC03B74C079}" type="datetimeFigureOut">
              <a:rPr lang="en-US" smtClean="0"/>
              <a:t>4/14/16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7FDE0-A8D3-1E49-9A0A-A6C4F6607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8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EC71-1B15-3746-A049-EDC03B74C079}" type="datetimeFigureOut">
              <a:rPr lang="en-US" smtClean="0"/>
              <a:t>4/14/16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7FDE0-A8D3-1E49-9A0A-A6C4F6607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37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EC71-1B15-3746-A049-EDC03B74C079}" type="datetimeFigureOut">
              <a:rPr lang="en-US" smtClean="0"/>
              <a:t>4/14/16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7FDE0-A8D3-1E49-9A0A-A6C4F6607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10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1EC71-1B15-3746-A049-EDC03B74C079}" type="datetimeFigureOut">
              <a:rPr lang="en-US" smtClean="0"/>
              <a:t>4/14/16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7FDE0-A8D3-1E49-9A0A-A6C4F6607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41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685800" y="1239253"/>
            <a:ext cx="3272589" cy="523373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292516" y="3657600"/>
            <a:ext cx="1967231" cy="5775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Node Monitor</a:t>
            </a:r>
          </a:p>
          <a:p>
            <a:pPr algn="ctr"/>
            <a:r>
              <a:rPr lang="en-US" sz="800" dirty="0" smtClean="0"/>
              <a:t>(Heartbeats: All to all )</a:t>
            </a:r>
          </a:p>
          <a:p>
            <a:pPr algn="ctr"/>
            <a:r>
              <a:rPr lang="en-US" sz="800" dirty="0" smtClean="0"/>
              <a:t>(Gossip, if needed in future)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292516" y="2839453"/>
            <a:ext cx="1967231" cy="625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Node Status Analyzer</a:t>
            </a:r>
          </a:p>
          <a:p>
            <a:pPr algn="ctr"/>
            <a:r>
              <a:rPr lang="en-US" sz="800" dirty="0" smtClean="0"/>
              <a:t>Takes view of all nodes in to consideration.</a:t>
            </a:r>
          </a:p>
          <a:p>
            <a:pPr algn="ctr"/>
            <a:r>
              <a:rPr lang="en-US" sz="800" dirty="0" smtClean="0"/>
              <a:t>(Based on how we do orchestrator failover – might run on all nodes)</a:t>
            </a:r>
            <a:endParaRPr lang="en-US" sz="800" dirty="0"/>
          </a:p>
        </p:txBody>
      </p:sp>
      <p:cxnSp>
        <p:nvCxnSpPr>
          <p:cNvPr id="27" name="Straight Arrow Connector 26"/>
          <p:cNvCxnSpPr>
            <a:stCxn id="12" idx="0"/>
            <a:endCxn id="19" idx="2"/>
          </p:cNvCxnSpPr>
          <p:nvPr/>
        </p:nvCxnSpPr>
        <p:spPr>
          <a:xfrm flipV="1">
            <a:off x="2276131" y="3465095"/>
            <a:ext cx="0" cy="192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4353401" y="1239253"/>
            <a:ext cx="3272589" cy="523373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960117" y="3657600"/>
            <a:ext cx="1967231" cy="5775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Node Monitor</a:t>
            </a:r>
          </a:p>
          <a:p>
            <a:pPr algn="ctr"/>
            <a:r>
              <a:rPr lang="en-US" sz="800" dirty="0" smtClean="0"/>
              <a:t>(Heartbeats: All to all )</a:t>
            </a:r>
          </a:p>
          <a:p>
            <a:pPr algn="ctr"/>
            <a:r>
              <a:rPr lang="en-US" sz="800" dirty="0" smtClean="0"/>
              <a:t>(Gossip, if needed in future)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960117" y="2839453"/>
            <a:ext cx="1967231" cy="625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Node Status Analyzer</a:t>
            </a:r>
          </a:p>
          <a:p>
            <a:pPr algn="ctr"/>
            <a:r>
              <a:rPr lang="en-US" sz="800" dirty="0" smtClean="0"/>
              <a:t>Takes view of all nodes in to consideration.</a:t>
            </a:r>
          </a:p>
          <a:p>
            <a:pPr algn="ctr"/>
            <a:r>
              <a:rPr lang="en-US" sz="800" dirty="0" smtClean="0"/>
              <a:t>(Based on how we do orchestrator failover – might run on all nodes)</a:t>
            </a:r>
            <a:endParaRPr lang="en-US" sz="800" dirty="0"/>
          </a:p>
        </p:txBody>
      </p:sp>
      <p:cxnSp>
        <p:nvCxnSpPr>
          <p:cNvPr id="53" name="Straight Arrow Connector 52"/>
          <p:cNvCxnSpPr>
            <a:stCxn id="52" idx="0"/>
          </p:cNvCxnSpPr>
          <p:nvPr/>
        </p:nvCxnSpPr>
        <p:spPr>
          <a:xfrm flipV="1">
            <a:off x="5943732" y="3465095"/>
            <a:ext cx="0" cy="192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8609605" y="1239253"/>
            <a:ext cx="3272589" cy="523373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9216321" y="3657600"/>
            <a:ext cx="1967231" cy="5775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Node Monitor</a:t>
            </a:r>
          </a:p>
          <a:p>
            <a:pPr algn="ctr"/>
            <a:r>
              <a:rPr lang="en-US" sz="800" dirty="0" smtClean="0"/>
              <a:t>(Heartbeats: All to all )</a:t>
            </a:r>
          </a:p>
          <a:p>
            <a:pPr algn="ctr"/>
            <a:r>
              <a:rPr lang="en-US" sz="800" dirty="0" smtClean="0"/>
              <a:t>(Gossip, if needed in future)</a:t>
            </a:r>
          </a:p>
        </p:txBody>
      </p:sp>
      <p:sp>
        <p:nvSpPr>
          <p:cNvPr id="64" name="Rectangle 63"/>
          <p:cNvSpPr/>
          <p:nvPr/>
        </p:nvSpPr>
        <p:spPr>
          <a:xfrm>
            <a:off x="9216321" y="2839453"/>
            <a:ext cx="1967231" cy="625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Node Status Analyzer</a:t>
            </a:r>
          </a:p>
          <a:p>
            <a:pPr algn="ctr"/>
            <a:r>
              <a:rPr lang="en-US" sz="800" dirty="0" smtClean="0"/>
              <a:t>Takes view of all nodes in to consideration.</a:t>
            </a:r>
          </a:p>
          <a:p>
            <a:pPr algn="ctr"/>
            <a:r>
              <a:rPr lang="en-US" sz="800" dirty="0" smtClean="0"/>
              <a:t>(Based on how we do orchestrator failover – might run on all nodes)</a:t>
            </a:r>
            <a:endParaRPr lang="en-US" sz="800" dirty="0"/>
          </a:p>
        </p:txBody>
      </p:sp>
      <p:cxnSp>
        <p:nvCxnSpPr>
          <p:cNvPr id="65" name="Straight Arrow Connector 64"/>
          <p:cNvCxnSpPr>
            <a:stCxn id="64" idx="0"/>
          </p:cNvCxnSpPr>
          <p:nvPr/>
        </p:nvCxnSpPr>
        <p:spPr>
          <a:xfrm flipV="1">
            <a:off x="10199936" y="3465095"/>
            <a:ext cx="0" cy="192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49" idx="1"/>
          </p:cNvCxnSpPr>
          <p:nvPr/>
        </p:nvCxnSpPr>
        <p:spPr>
          <a:xfrm>
            <a:off x="3259746" y="3946358"/>
            <a:ext cx="1700371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61" idx="1"/>
          </p:cNvCxnSpPr>
          <p:nvPr/>
        </p:nvCxnSpPr>
        <p:spPr>
          <a:xfrm>
            <a:off x="6927347" y="3946358"/>
            <a:ext cx="2288974" cy="0"/>
          </a:xfrm>
          <a:prstGeom prst="straightConnector1">
            <a:avLst/>
          </a:prstGeom>
          <a:ln w="76200"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1296483" y="1804741"/>
            <a:ext cx="2008324" cy="806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Auto-Failover</a:t>
            </a:r>
          </a:p>
          <a:p>
            <a:pPr algn="ctr"/>
            <a:r>
              <a:rPr lang="en-US" dirty="0" smtClean="0"/>
              <a:t>Logic</a:t>
            </a:r>
            <a:endParaRPr lang="en-US" dirty="0"/>
          </a:p>
        </p:txBody>
      </p:sp>
      <p:cxnSp>
        <p:nvCxnSpPr>
          <p:cNvPr id="73" name="Straight Arrow Connector 72"/>
          <p:cNvCxnSpPr>
            <a:stCxn id="19" idx="0"/>
            <a:endCxn id="71" idx="2"/>
          </p:cNvCxnSpPr>
          <p:nvPr/>
        </p:nvCxnSpPr>
        <p:spPr>
          <a:xfrm flipV="1">
            <a:off x="2276132" y="2610857"/>
            <a:ext cx="24513" cy="22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713964" y="1321111"/>
            <a:ext cx="1070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Node 0</a:t>
            </a:r>
          </a:p>
          <a:p>
            <a:pPr algn="ctr"/>
            <a:r>
              <a:rPr lang="en-US" sz="1200" dirty="0"/>
              <a:t>(</a:t>
            </a:r>
            <a:r>
              <a:rPr lang="en-US" sz="1200" dirty="0" smtClean="0"/>
              <a:t>Orchestrator)</a:t>
            </a:r>
            <a:endParaRPr lang="en-US" sz="1200" dirty="0"/>
          </a:p>
        </p:txBody>
      </p:sp>
      <p:sp>
        <p:nvSpPr>
          <p:cNvPr id="78" name="TextBox 77"/>
          <p:cNvSpPr txBox="1"/>
          <p:nvPr/>
        </p:nvSpPr>
        <p:spPr>
          <a:xfrm>
            <a:off x="5671337" y="1369368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Node 1</a:t>
            </a:r>
            <a:endParaRPr lang="en-US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9930283" y="1369368"/>
            <a:ext cx="6367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Node 2</a:t>
            </a:r>
            <a:endParaRPr lang="en-US" sz="1200" dirty="0"/>
          </a:p>
        </p:txBody>
      </p:sp>
      <p:sp>
        <p:nvSpPr>
          <p:cNvPr id="80" name="Rectangular Callout 79"/>
          <p:cNvSpPr/>
          <p:nvPr/>
        </p:nvSpPr>
        <p:spPr>
          <a:xfrm>
            <a:off x="204537" y="2610857"/>
            <a:ext cx="721895" cy="541417"/>
          </a:xfrm>
          <a:prstGeom prst="wedgeRectCallout">
            <a:avLst>
              <a:gd name="adj1" fmla="val 100834"/>
              <a:gd name="adj2" fmla="val 469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Failure detector</a:t>
            </a:r>
          </a:p>
          <a:p>
            <a:pPr algn="ctr"/>
            <a:r>
              <a:rPr lang="en-US" sz="800" dirty="0" smtClean="0"/>
              <a:t>(Static or Accrual)</a:t>
            </a:r>
            <a:endParaRPr lang="en-US" sz="800" dirty="0"/>
          </a:p>
        </p:txBody>
      </p:sp>
      <p:sp>
        <p:nvSpPr>
          <p:cNvPr id="81" name="Rectangular Callout 80"/>
          <p:cNvSpPr/>
          <p:nvPr/>
        </p:nvSpPr>
        <p:spPr>
          <a:xfrm>
            <a:off x="199673" y="3314704"/>
            <a:ext cx="721895" cy="800096"/>
          </a:xfrm>
          <a:prstGeom prst="wedgeRectCallout">
            <a:avLst>
              <a:gd name="adj1" fmla="val 100834"/>
              <a:gd name="adj2" fmla="val -740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Node up/down,</a:t>
            </a:r>
          </a:p>
          <a:p>
            <a:pPr algn="ctr"/>
            <a:r>
              <a:rPr lang="en-US" sz="800" dirty="0" smtClean="0"/>
              <a:t>Network partition,</a:t>
            </a:r>
          </a:p>
          <a:p>
            <a:pPr algn="ctr"/>
            <a:r>
              <a:rPr lang="en-US" sz="800" dirty="0" smtClean="0"/>
              <a:t>KV on node down …</a:t>
            </a:r>
            <a:endParaRPr lang="en-US" sz="800" dirty="0"/>
          </a:p>
        </p:txBody>
      </p:sp>
      <p:sp>
        <p:nvSpPr>
          <p:cNvPr id="82" name="TextBox 81"/>
          <p:cNvSpPr txBox="1"/>
          <p:nvPr/>
        </p:nvSpPr>
        <p:spPr>
          <a:xfrm>
            <a:off x="4244087" y="192696"/>
            <a:ext cx="3491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Failure Detector (Rough Design)</a:t>
            </a:r>
            <a:endParaRPr lang="en-US" sz="2000" dirty="0"/>
          </a:p>
          <a:p>
            <a:pPr algn="ctr"/>
            <a:r>
              <a:rPr lang="en-US" sz="1200" dirty="0" smtClean="0"/>
              <a:t>(Modules can be built/modified independently)</a:t>
            </a:r>
            <a:endParaRPr lang="en-US" sz="1200" dirty="0"/>
          </a:p>
        </p:txBody>
      </p:sp>
      <p:sp>
        <p:nvSpPr>
          <p:cNvPr id="85" name="Right Brace 84"/>
          <p:cNvSpPr/>
          <p:nvPr/>
        </p:nvSpPr>
        <p:spPr>
          <a:xfrm>
            <a:off x="3304807" y="1507867"/>
            <a:ext cx="449046" cy="3557428"/>
          </a:xfrm>
          <a:prstGeom prst="rightBrac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ular Callout 85"/>
          <p:cNvSpPr/>
          <p:nvPr/>
        </p:nvSpPr>
        <p:spPr>
          <a:xfrm>
            <a:off x="3755932" y="2536301"/>
            <a:ext cx="526775" cy="543523"/>
          </a:xfrm>
          <a:prstGeom prst="wedgeRectCallout">
            <a:avLst>
              <a:gd name="adj1" fmla="val -52809"/>
              <a:gd name="adj2" fmla="val 8906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Outside ns-server?</a:t>
            </a:r>
          </a:p>
          <a:p>
            <a:pPr algn="ctr"/>
            <a:r>
              <a:rPr lang="en-US" sz="800" dirty="0" smtClean="0"/>
              <a:t>(Future)</a:t>
            </a:r>
            <a:endParaRPr lang="en-US" sz="8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1222901" y="4235115"/>
            <a:ext cx="2081906" cy="1846030"/>
            <a:chOff x="1222901" y="4235115"/>
            <a:chExt cx="2081906" cy="1846030"/>
          </a:xfrm>
        </p:grpSpPr>
        <p:sp>
          <p:nvSpPr>
            <p:cNvPr id="5" name="Rectangle 4"/>
            <p:cNvSpPr/>
            <p:nvPr/>
          </p:nvSpPr>
          <p:spPr>
            <a:xfrm>
              <a:off x="1846519" y="4343399"/>
              <a:ext cx="454125" cy="66173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/>
                <a:t>Service Monitor</a:t>
              </a:r>
            </a:p>
            <a:p>
              <a:pPr algn="ctr"/>
              <a:r>
                <a:rPr lang="en-US" sz="600" dirty="0" smtClean="0"/>
                <a:t>(KV)</a:t>
              </a:r>
              <a:endParaRPr lang="en-US" sz="6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825484" y="5184789"/>
              <a:ext cx="462290" cy="8963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/>
                <a:t>DCP Traffic Spy and/or</a:t>
              </a:r>
            </a:p>
            <a:p>
              <a:pPr algn="ctr"/>
              <a:r>
                <a:rPr lang="en-US" sz="600" dirty="0" smtClean="0"/>
                <a:t>Ns-</a:t>
              </a:r>
              <a:r>
                <a:rPr lang="en-US" sz="600" dirty="0" err="1" smtClean="0"/>
                <a:t>memcached</a:t>
              </a:r>
              <a:endParaRPr lang="en-US" sz="600" dirty="0" smtClean="0"/>
            </a:p>
            <a:p>
              <a:pPr algn="ctr"/>
              <a:r>
                <a:rPr lang="en-US" sz="600" dirty="0" smtClean="0"/>
                <a:t>ready buckets</a:t>
              </a:r>
              <a:endParaRPr lang="en-US" sz="6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361157" y="4343399"/>
              <a:ext cx="462290" cy="66173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/>
                <a:t>Service </a:t>
              </a:r>
              <a:r>
                <a:rPr lang="en-US" sz="600" dirty="0" smtClean="0"/>
                <a:t>Monitor</a:t>
              </a:r>
            </a:p>
            <a:p>
              <a:pPr algn="ctr"/>
              <a:r>
                <a:rPr lang="en-US" sz="600" dirty="0" smtClean="0"/>
                <a:t>(Index)</a:t>
              </a:r>
            </a:p>
            <a:p>
              <a:pPr algn="ctr"/>
              <a:r>
                <a:rPr lang="en-US" sz="600" dirty="0" smtClean="0"/>
                <a:t>(Future)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2864187" y="4660934"/>
              <a:ext cx="440620" cy="0"/>
            </a:xfrm>
            <a:prstGeom prst="line">
              <a:avLst/>
            </a:prstGeom>
            <a:ln w="3810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6" idx="0"/>
              <a:endCxn id="5" idx="2"/>
            </p:cNvCxnSpPr>
            <p:nvPr/>
          </p:nvCxnSpPr>
          <p:spPr>
            <a:xfrm flipV="1">
              <a:off x="2056629" y="5005136"/>
              <a:ext cx="16953" cy="179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5" idx="0"/>
            </p:cNvCxnSpPr>
            <p:nvPr/>
          </p:nvCxnSpPr>
          <p:spPr>
            <a:xfrm flipH="1" flipV="1">
              <a:off x="2035594" y="4235115"/>
              <a:ext cx="37988" cy="1082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0"/>
            </p:cNvCxnSpPr>
            <p:nvPr/>
          </p:nvCxnSpPr>
          <p:spPr>
            <a:xfrm flipH="1" flipV="1">
              <a:off x="2571266" y="4235116"/>
              <a:ext cx="21036" cy="108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/>
            <p:cNvSpPr/>
            <p:nvPr/>
          </p:nvSpPr>
          <p:spPr>
            <a:xfrm>
              <a:off x="1222901" y="4343399"/>
              <a:ext cx="529200" cy="66173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/>
                <a:t>Ns</a:t>
              </a:r>
            </a:p>
            <a:p>
              <a:pPr algn="ctr"/>
              <a:r>
                <a:rPr lang="en-US" sz="600" dirty="0" smtClean="0"/>
                <a:t>server Monitor</a:t>
              </a:r>
              <a:endParaRPr lang="en-US" sz="600" dirty="0" smtClean="0"/>
            </a:p>
          </p:txBody>
        </p:sp>
        <p:cxnSp>
          <p:nvCxnSpPr>
            <p:cNvPr id="4" name="Straight Arrow Connector 3"/>
            <p:cNvCxnSpPr>
              <a:stCxn id="66" idx="0"/>
            </p:cNvCxnSpPr>
            <p:nvPr/>
          </p:nvCxnSpPr>
          <p:spPr>
            <a:xfrm flipV="1">
              <a:off x="1487501" y="4235117"/>
              <a:ext cx="33616" cy="1082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4985078" y="4235115"/>
            <a:ext cx="2119797" cy="1846030"/>
            <a:chOff x="1185010" y="4235115"/>
            <a:chExt cx="2119797" cy="1846030"/>
          </a:xfrm>
        </p:grpSpPr>
        <p:sp>
          <p:nvSpPr>
            <p:cNvPr id="70" name="Rectangle 69"/>
            <p:cNvSpPr/>
            <p:nvPr/>
          </p:nvSpPr>
          <p:spPr>
            <a:xfrm>
              <a:off x="1846519" y="4343399"/>
              <a:ext cx="454125" cy="66173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/>
                <a:t>Service Monitor</a:t>
              </a:r>
            </a:p>
            <a:p>
              <a:pPr algn="ctr"/>
              <a:r>
                <a:rPr lang="en-US" sz="600" dirty="0" smtClean="0"/>
                <a:t>(KV)</a:t>
              </a:r>
              <a:endParaRPr lang="en-US" sz="600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825484" y="5184789"/>
              <a:ext cx="462290" cy="8963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/>
                <a:t>DCP Traffic Spy and/or</a:t>
              </a:r>
            </a:p>
            <a:p>
              <a:pPr algn="ctr"/>
              <a:r>
                <a:rPr lang="en-US" sz="600" dirty="0" smtClean="0"/>
                <a:t>Ns-</a:t>
              </a:r>
              <a:r>
                <a:rPr lang="en-US" sz="600" dirty="0" err="1" smtClean="0"/>
                <a:t>memcached</a:t>
              </a:r>
              <a:endParaRPr lang="en-US" sz="600" dirty="0" smtClean="0"/>
            </a:p>
            <a:p>
              <a:pPr algn="ctr"/>
              <a:r>
                <a:rPr lang="en-US" sz="600" dirty="0" smtClean="0"/>
                <a:t>ready buckets</a:t>
              </a:r>
              <a:endParaRPr lang="en-US" sz="600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361157" y="4343399"/>
              <a:ext cx="462290" cy="66173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/>
                <a:t>Service </a:t>
              </a:r>
              <a:r>
                <a:rPr lang="en-US" sz="600" dirty="0" smtClean="0"/>
                <a:t>Monitor</a:t>
              </a:r>
            </a:p>
            <a:p>
              <a:pPr algn="ctr"/>
              <a:r>
                <a:rPr lang="en-US" sz="600" dirty="0" smtClean="0"/>
                <a:t>(Index)</a:t>
              </a:r>
            </a:p>
            <a:p>
              <a:pPr algn="ctr"/>
              <a:r>
                <a:rPr lang="en-US" sz="600" dirty="0" smtClean="0"/>
                <a:t>(Future)</a:t>
              </a:r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2864187" y="4660934"/>
              <a:ext cx="440620" cy="0"/>
            </a:xfrm>
            <a:prstGeom prst="line">
              <a:avLst/>
            </a:prstGeom>
            <a:ln w="3810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75" idx="0"/>
              <a:endCxn id="74" idx="2"/>
            </p:cNvCxnSpPr>
            <p:nvPr/>
          </p:nvCxnSpPr>
          <p:spPr>
            <a:xfrm flipV="1">
              <a:off x="2056629" y="5005136"/>
              <a:ext cx="16953" cy="179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74" idx="0"/>
            </p:cNvCxnSpPr>
            <p:nvPr/>
          </p:nvCxnSpPr>
          <p:spPr>
            <a:xfrm flipH="1" flipV="1">
              <a:off x="2035594" y="4235115"/>
              <a:ext cx="37988" cy="1082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77" idx="0"/>
            </p:cNvCxnSpPr>
            <p:nvPr/>
          </p:nvCxnSpPr>
          <p:spPr>
            <a:xfrm flipH="1" flipV="1">
              <a:off x="2571266" y="4235116"/>
              <a:ext cx="21036" cy="108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86"/>
            <p:cNvSpPr/>
            <p:nvPr/>
          </p:nvSpPr>
          <p:spPr>
            <a:xfrm>
              <a:off x="1185010" y="4343399"/>
              <a:ext cx="567091" cy="66173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/>
                <a:t>Ns</a:t>
              </a:r>
            </a:p>
            <a:p>
              <a:pPr algn="ctr"/>
              <a:r>
                <a:rPr lang="en-US" sz="600" dirty="0" smtClean="0"/>
                <a:t>server Monitor</a:t>
              </a:r>
              <a:endParaRPr lang="en-US" sz="600" dirty="0" smtClean="0"/>
            </a:p>
          </p:txBody>
        </p:sp>
        <p:cxnSp>
          <p:nvCxnSpPr>
            <p:cNvPr id="88" name="Straight Arrow Connector 87"/>
            <p:cNvCxnSpPr/>
            <p:nvPr/>
          </p:nvCxnSpPr>
          <p:spPr>
            <a:xfrm flipH="1" flipV="1">
              <a:off x="1521117" y="4235117"/>
              <a:ext cx="12868" cy="1082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9216321" y="4235115"/>
            <a:ext cx="2136854" cy="1846030"/>
            <a:chOff x="1167953" y="4235115"/>
            <a:chExt cx="2136854" cy="1846030"/>
          </a:xfrm>
        </p:grpSpPr>
        <p:sp>
          <p:nvSpPr>
            <p:cNvPr id="90" name="Rectangle 89"/>
            <p:cNvSpPr/>
            <p:nvPr/>
          </p:nvSpPr>
          <p:spPr>
            <a:xfrm>
              <a:off x="1846519" y="4343399"/>
              <a:ext cx="454125" cy="66173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/>
                <a:t>Service Monitor</a:t>
              </a:r>
            </a:p>
            <a:p>
              <a:pPr algn="ctr"/>
              <a:r>
                <a:rPr lang="en-US" sz="600" dirty="0" smtClean="0"/>
                <a:t>(KV)</a:t>
              </a:r>
              <a:endParaRPr lang="en-US" sz="600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825484" y="5184789"/>
              <a:ext cx="462290" cy="8963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/>
                <a:t>DCP Traffic Spy and/or</a:t>
              </a:r>
            </a:p>
            <a:p>
              <a:pPr algn="ctr"/>
              <a:r>
                <a:rPr lang="en-US" sz="600" dirty="0" smtClean="0"/>
                <a:t>Ns-</a:t>
              </a:r>
              <a:r>
                <a:rPr lang="en-US" sz="600" dirty="0" err="1" smtClean="0"/>
                <a:t>memcached</a:t>
              </a:r>
              <a:endParaRPr lang="en-US" sz="600" dirty="0" smtClean="0"/>
            </a:p>
            <a:p>
              <a:pPr algn="ctr"/>
              <a:r>
                <a:rPr lang="en-US" sz="600" dirty="0" smtClean="0"/>
                <a:t>ready buckets</a:t>
              </a:r>
              <a:endParaRPr lang="en-US" sz="600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361157" y="4343399"/>
              <a:ext cx="462290" cy="66173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/>
                <a:t>Service </a:t>
              </a:r>
              <a:r>
                <a:rPr lang="en-US" sz="600" dirty="0" smtClean="0"/>
                <a:t>Monitor</a:t>
              </a:r>
            </a:p>
            <a:p>
              <a:pPr algn="ctr"/>
              <a:r>
                <a:rPr lang="en-US" sz="600" dirty="0" smtClean="0"/>
                <a:t>(Index)</a:t>
              </a:r>
            </a:p>
            <a:p>
              <a:pPr algn="ctr"/>
              <a:r>
                <a:rPr lang="en-US" sz="600" dirty="0" smtClean="0"/>
                <a:t>(Future)</a:t>
              </a:r>
            </a:p>
          </p:txBody>
        </p:sp>
        <p:cxnSp>
          <p:nvCxnSpPr>
            <p:cNvPr id="93" name="Straight Connector 92"/>
            <p:cNvCxnSpPr/>
            <p:nvPr/>
          </p:nvCxnSpPr>
          <p:spPr>
            <a:xfrm>
              <a:off x="2864187" y="4660934"/>
              <a:ext cx="440620" cy="0"/>
            </a:xfrm>
            <a:prstGeom prst="line">
              <a:avLst/>
            </a:prstGeom>
            <a:ln w="3810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93" idx="0"/>
              <a:endCxn id="92" idx="2"/>
            </p:cNvCxnSpPr>
            <p:nvPr/>
          </p:nvCxnSpPr>
          <p:spPr>
            <a:xfrm flipV="1">
              <a:off x="2056629" y="5005136"/>
              <a:ext cx="16953" cy="179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92" idx="0"/>
            </p:cNvCxnSpPr>
            <p:nvPr/>
          </p:nvCxnSpPr>
          <p:spPr>
            <a:xfrm flipH="1" flipV="1">
              <a:off x="2035594" y="4235115"/>
              <a:ext cx="37988" cy="1082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94" idx="0"/>
            </p:cNvCxnSpPr>
            <p:nvPr/>
          </p:nvCxnSpPr>
          <p:spPr>
            <a:xfrm flipH="1" flipV="1">
              <a:off x="2571266" y="4235116"/>
              <a:ext cx="21036" cy="108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ectangle 96"/>
            <p:cNvSpPr/>
            <p:nvPr/>
          </p:nvSpPr>
          <p:spPr>
            <a:xfrm>
              <a:off x="1167953" y="4343399"/>
              <a:ext cx="584148" cy="66173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err="1" smtClean="0"/>
                <a:t>Nserver</a:t>
              </a:r>
              <a:endParaRPr lang="en-US" sz="600" dirty="0" smtClean="0"/>
            </a:p>
            <a:p>
              <a:pPr algn="ctr"/>
              <a:r>
                <a:rPr lang="en-US" sz="600" dirty="0" smtClean="0"/>
                <a:t> Monitor</a:t>
              </a:r>
              <a:endParaRPr lang="en-US" sz="600" dirty="0" smtClean="0"/>
            </a:p>
          </p:txBody>
        </p:sp>
        <p:cxnSp>
          <p:nvCxnSpPr>
            <p:cNvPr id="98" name="Straight Arrow Connector 97"/>
            <p:cNvCxnSpPr/>
            <p:nvPr/>
          </p:nvCxnSpPr>
          <p:spPr>
            <a:xfrm flipH="1" flipV="1">
              <a:off x="1521117" y="4235117"/>
              <a:ext cx="12868" cy="1082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896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249</Words>
  <Application>Microsoft Macintosh PowerPoint</Application>
  <PresentationFormat>Widescreen</PresentationFormat>
  <Paragraphs>63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Poonam Dhavale</dc:creator>
  <cp:lastModifiedBy>Poonam Dhavale</cp:lastModifiedBy>
  <cp:revision>19</cp:revision>
  <dcterms:created xsi:type="dcterms:W3CDTF">2016-04-01T20:23:20Z</dcterms:created>
  <dcterms:modified xsi:type="dcterms:W3CDTF">2016-04-14T22:58:14Z</dcterms:modified>
</cp:coreProperties>
</file>