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97" r:id="rId1"/>
  </p:sldMasterIdLst>
  <p:notesMasterIdLst>
    <p:notesMasterId r:id="rId110"/>
  </p:notesMasterIdLst>
  <p:handoutMasterIdLst>
    <p:handoutMasterId r:id="rId1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1" r:id="rId95"/>
    <p:sldId id="352" r:id="rId96"/>
    <p:sldId id="353" r:id="rId97"/>
    <p:sldId id="354" r:id="rId98"/>
    <p:sldId id="355" r:id="rId99"/>
    <p:sldId id="356" r:id="rId100"/>
    <p:sldId id="350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</p:sldIdLst>
  <p:sldSz cx="10693400" cy="7561263"/>
  <p:notesSz cx="6797675" cy="9872663"/>
  <p:defaultTextStyle>
    <a:defPPr>
      <a:defRPr lang="en-U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13" userDrawn="1">
          <p15:clr>
            <a:srgbClr val="A4A3A4"/>
          </p15:clr>
        </p15:guide>
        <p15:guide id="8" pos="3323" userDrawn="1">
          <p15:clr>
            <a:srgbClr val="A4A3A4"/>
          </p15:clr>
        </p15:guide>
        <p15:guide id="9" pos="3822" userDrawn="1">
          <p15:clr>
            <a:srgbClr val="A4A3A4"/>
          </p15:clr>
        </p15:guide>
        <p15:guide id="13" pos="692" userDrawn="1">
          <p15:clr>
            <a:srgbClr val="A4A3A4"/>
          </p15:clr>
        </p15:guide>
        <p15:guide id="14" pos="284" userDrawn="1">
          <p15:clr>
            <a:srgbClr val="A4A3A4"/>
          </p15:clr>
        </p15:guide>
        <p15:guide id="15" pos="6452" userDrawn="1">
          <p15:clr>
            <a:srgbClr val="A4A3A4"/>
          </p15:clr>
        </p15:guide>
        <p15:guide id="16" orient="horz" pos="1021" userDrawn="1">
          <p15:clr>
            <a:srgbClr val="A4A3A4"/>
          </p15:clr>
        </p15:guide>
        <p15:guide id="17" orient="horz" pos="4151" userDrawn="1">
          <p15:clr>
            <a:srgbClr val="A4A3A4"/>
          </p15:clr>
        </p15:guide>
        <p15:guide id="18" orient="horz" pos="1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98B5"/>
    <a:srgbClr val="F7F7F7"/>
    <a:srgbClr val="FFFFFF"/>
    <a:srgbClr val="000000"/>
    <a:srgbClr val="D0D0CE"/>
    <a:srgbClr val="7F7F7B"/>
    <a:srgbClr val="DE7C00"/>
    <a:srgbClr val="CE0F69"/>
    <a:srgbClr val="A50034"/>
    <a:srgbClr val="933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6305" autoAdjust="0"/>
  </p:normalViewPr>
  <p:slideViewPr>
    <p:cSldViewPr snapToObjects="1" showGuides="1">
      <p:cViewPr varScale="1">
        <p:scale>
          <a:sx n="74" d="100"/>
          <a:sy n="74" d="100"/>
        </p:scale>
        <p:origin x="60" y="126"/>
      </p:cViewPr>
      <p:guideLst>
        <p:guide pos="3413"/>
        <p:guide pos="3323"/>
        <p:guide pos="3822"/>
        <p:guide pos="692"/>
        <p:guide pos="284"/>
        <p:guide pos="6452"/>
        <p:guide orient="horz" pos="1021"/>
        <p:guide orient="horz" pos="4151"/>
        <p:guide orient="horz" pos="1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-3330" y="-90"/>
      </p:cViewPr>
      <p:guideLst>
        <p:guide orient="horz" pos="311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2946400" cy="493635"/>
          </a:xfrm>
          <a:prstGeom prst="rect">
            <a:avLst/>
          </a:prstGeom>
        </p:spPr>
        <p:txBody>
          <a:bodyPr vert="horz" lIns="90708" tIns="45353" rIns="90708" bIns="4535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635"/>
          </a:xfrm>
          <a:prstGeom prst="rect">
            <a:avLst/>
          </a:prstGeom>
        </p:spPr>
        <p:txBody>
          <a:bodyPr vert="horz" lIns="90708" tIns="45353" rIns="90708" bIns="45353" rtlCol="0"/>
          <a:lstStyle>
            <a:lvl1pPr algn="r">
              <a:defRPr sz="1200"/>
            </a:lvl1pPr>
          </a:lstStyle>
          <a:p>
            <a:fld id="{30BC02D5-E102-4C79-A2FD-3761128DD7AB}" type="datetimeFigureOut">
              <a:rPr lang="en-GB" smtClean="0"/>
              <a:pPr/>
              <a:t>06/12/2019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377448"/>
            <a:ext cx="2946400" cy="493635"/>
          </a:xfrm>
          <a:prstGeom prst="rect">
            <a:avLst/>
          </a:prstGeom>
        </p:spPr>
        <p:txBody>
          <a:bodyPr vert="horz" lIns="90708" tIns="45353" rIns="90708" bIns="4535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7448"/>
            <a:ext cx="2946400" cy="493635"/>
          </a:xfrm>
          <a:prstGeom prst="rect">
            <a:avLst/>
          </a:prstGeom>
        </p:spPr>
        <p:txBody>
          <a:bodyPr vert="horz" lIns="90708" tIns="45353" rIns="90708" bIns="45353" rtlCol="0" anchor="b"/>
          <a:lstStyle>
            <a:lvl1pPr algn="r">
              <a:defRPr sz="1200"/>
            </a:lvl1pPr>
          </a:lstStyle>
          <a:p>
            <a:fld id="{845D9ED5-8DA2-446E-86A1-99AAB6AFFB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04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2945658" cy="493635"/>
          </a:xfrm>
          <a:prstGeom prst="rect">
            <a:avLst/>
          </a:prstGeom>
        </p:spPr>
        <p:txBody>
          <a:bodyPr vert="horz" lIns="90708" tIns="45353" rIns="90708" bIns="4535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9" y="1"/>
            <a:ext cx="2945658" cy="493635"/>
          </a:xfrm>
          <a:prstGeom prst="rect">
            <a:avLst/>
          </a:prstGeom>
        </p:spPr>
        <p:txBody>
          <a:bodyPr vert="horz" lIns="90708" tIns="45353" rIns="90708" bIns="45353" rtlCol="0"/>
          <a:lstStyle>
            <a:lvl1pPr algn="r">
              <a:defRPr sz="1200"/>
            </a:lvl1pPr>
          </a:lstStyle>
          <a:p>
            <a:fld id="{2F21FF12-3416-43D0-B56D-C0167AEA935A}" type="datetimeFigureOut">
              <a:rPr lang="en-US" smtClean="0"/>
              <a:pPr/>
              <a:t>12/6/2019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2638" y="742950"/>
            <a:ext cx="52339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3" rIns="90708" bIns="4535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700"/>
          </a:xfrm>
          <a:prstGeom prst="rect">
            <a:avLst/>
          </a:prstGeom>
        </p:spPr>
        <p:txBody>
          <a:bodyPr vert="horz" lIns="90708" tIns="45353" rIns="90708" bIns="4535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9377318"/>
            <a:ext cx="2945658" cy="493635"/>
          </a:xfrm>
          <a:prstGeom prst="rect">
            <a:avLst/>
          </a:prstGeom>
        </p:spPr>
        <p:txBody>
          <a:bodyPr vert="horz" lIns="90708" tIns="45353" rIns="90708" bIns="4535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9" y="9377318"/>
            <a:ext cx="2945658" cy="493635"/>
          </a:xfrm>
          <a:prstGeom prst="rect">
            <a:avLst/>
          </a:prstGeom>
        </p:spPr>
        <p:txBody>
          <a:bodyPr vert="horz" lIns="90708" tIns="45353" rIns="90708" bIns="45353" rtlCol="0" anchor="b"/>
          <a:lstStyle>
            <a:lvl1pPr algn="r">
              <a:defRPr sz="1200"/>
            </a:lvl1pPr>
          </a:lstStyle>
          <a:p>
            <a:fld id="{722DBCD6-B5F9-444B-AD53-447C2BE1D2B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9" y="6160046"/>
            <a:ext cx="2117892" cy="1008000"/>
          </a:xfrm>
          <a:prstGeom prst="rect">
            <a:avLst/>
          </a:prstGeom>
        </p:spPr>
      </p:pic>
      <p:pic>
        <p:nvPicPr>
          <p:cNvPr id="8" name="Zebra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4" y="121776"/>
            <a:ext cx="7253056" cy="7439487"/>
          </a:xfrm>
          <a:prstGeom prst="rect">
            <a:avLst/>
          </a:prstGeom>
        </p:spPr>
      </p:pic>
      <p:sp>
        <p:nvSpPr>
          <p:cNvPr id="18" name="Header"/>
          <p:cNvSpPr>
            <a:spLocks noGrp="1"/>
          </p:cNvSpPr>
          <p:nvPr>
            <p:ph type="body" sz="quarter" idx="10" hasCustomPrompt="1"/>
          </p:nvPr>
        </p:nvSpPr>
        <p:spPr>
          <a:xfrm>
            <a:off x="450850" y="576385"/>
            <a:ext cx="5493600" cy="553998"/>
          </a:xfrm>
        </p:spPr>
        <p:txBody>
          <a:bodyPr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Optional header</a:t>
            </a:r>
          </a:p>
        </p:txBody>
      </p: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450850" y="1223963"/>
            <a:ext cx="5493600" cy="1661993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GB" sz="3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br>
              <a:rPr lang="en-US" noProof="0" dirty="0"/>
            </a:br>
            <a:endParaRPr lang="en-GB" noProof="0" dirty="0"/>
          </a:p>
        </p:txBody>
      </p:sp>
      <p:sp>
        <p:nvSpPr>
          <p:cNvPr id="11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0850" y="2973173"/>
            <a:ext cx="5493600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Subtitle</a:t>
            </a:r>
            <a:br>
              <a:rPr lang="en-US" noProof="0" dirty="0"/>
            </a:br>
            <a:r>
              <a:rPr lang="en-US" noProof="0" dirty="0"/>
              <a:t>Portfolio Manager</a:t>
            </a:r>
            <a:br>
              <a:rPr lang="en-US" noProof="0" dirty="0"/>
            </a:br>
            <a:r>
              <a:rPr lang="en-US" noProof="0" dirty="0"/>
              <a:t>Date</a:t>
            </a:r>
            <a:br>
              <a:rPr lang="en-US" noProof="0" dirty="0"/>
            </a:b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68350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ebra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46600" y="1731942"/>
            <a:ext cx="5729740" cy="5829321"/>
          </a:xfrm>
          <a:prstGeom prst="rect">
            <a:avLst/>
          </a:prstGeom>
        </p:spPr>
      </p:pic>
      <p:sp>
        <p:nvSpPr>
          <p:cNvPr id="8" name="Divider titl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0849" y="1223963"/>
            <a:ext cx="9791701" cy="553998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en-US" sz="3600" b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Divider 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0849" y="2460612"/>
            <a:ext cx="64800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4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Subtitle</a:t>
            </a:r>
            <a:endParaRPr lang="en-GB" noProof="0" dirty="0"/>
          </a:p>
        </p:txBody>
      </p:sp>
      <p:sp>
        <p:nvSpPr>
          <p:cNvPr id="6" name="Header"/>
          <p:cNvSpPr>
            <a:spLocks noGrp="1"/>
          </p:cNvSpPr>
          <p:nvPr>
            <p:ph type="body" sz="quarter" idx="11" hasCustomPrompt="1"/>
          </p:nvPr>
        </p:nvSpPr>
        <p:spPr>
          <a:xfrm>
            <a:off x="450848" y="719138"/>
            <a:ext cx="9791701" cy="361950"/>
          </a:xfrm>
        </p:spPr>
        <p:txBody>
          <a:bodyPr/>
          <a:lstStyle>
            <a:lvl1pPr>
              <a:defRPr sz="2200">
                <a:latin typeface="Arial Black" pitchFamily="34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37103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ebr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88" y="1249046"/>
            <a:ext cx="6154035" cy="6312217"/>
          </a:xfrm>
          <a:prstGeom prst="rect">
            <a:avLst/>
          </a:prstGeom>
        </p:spPr>
      </p:pic>
      <p:sp>
        <p:nvSpPr>
          <p:cNvPr id="8" name="Divider titl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0850" y="1223963"/>
            <a:ext cx="9791700" cy="553998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en-US" sz="3600" b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Divider title</a:t>
            </a:r>
          </a:p>
        </p:txBody>
      </p:sp>
      <p:sp>
        <p:nvSpPr>
          <p:cNvPr id="4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0850" y="2460612"/>
            <a:ext cx="64800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4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Subtitle</a:t>
            </a:r>
            <a:endParaRPr lang="en-GB" noProof="0" dirty="0"/>
          </a:p>
        </p:txBody>
      </p:sp>
      <p:sp>
        <p:nvSpPr>
          <p:cNvPr id="6" name="Header"/>
          <p:cNvSpPr>
            <a:spLocks noGrp="1"/>
          </p:cNvSpPr>
          <p:nvPr>
            <p:ph type="body" sz="quarter" idx="11" hasCustomPrompt="1"/>
          </p:nvPr>
        </p:nvSpPr>
        <p:spPr>
          <a:xfrm>
            <a:off x="450849" y="719138"/>
            <a:ext cx="9791700" cy="361950"/>
          </a:xfrm>
        </p:spPr>
        <p:txBody>
          <a:bodyPr/>
          <a:lstStyle>
            <a:lvl1pPr>
              <a:defRPr sz="2200">
                <a:latin typeface="Arial Black" pitchFamily="34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9576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ebra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29000" y="594917"/>
            <a:ext cx="6847340" cy="6966346"/>
          </a:xfrm>
          <a:prstGeom prst="rect">
            <a:avLst/>
          </a:prstGeom>
        </p:spPr>
      </p:pic>
      <p:sp>
        <p:nvSpPr>
          <p:cNvPr id="16" name="Header"/>
          <p:cNvSpPr>
            <a:spLocks noGrp="1"/>
          </p:cNvSpPr>
          <p:nvPr>
            <p:ph type="body" sz="quarter" idx="10" hasCustomPrompt="1"/>
          </p:nvPr>
        </p:nvSpPr>
        <p:spPr>
          <a:xfrm>
            <a:off x="450850" y="576385"/>
            <a:ext cx="5493600" cy="553998"/>
          </a:xfrm>
        </p:spPr>
        <p:txBody>
          <a:bodyPr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Optional header</a:t>
            </a:r>
          </a:p>
        </p:txBody>
      </p:sp>
      <p:sp>
        <p:nvSpPr>
          <p:cNvPr id="9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450850" y="1223963"/>
            <a:ext cx="5493600" cy="1661993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GB" sz="36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/>
              <a:t>Presentation title</a:t>
            </a:r>
            <a:br>
              <a:rPr lang="en-US" noProof="0" dirty="0"/>
            </a:br>
            <a:br>
              <a:rPr lang="en-US" noProof="0" dirty="0"/>
            </a:br>
            <a:endParaRPr lang="en-GB" noProof="0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0850" y="2973173"/>
            <a:ext cx="5493600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Subtitle</a:t>
            </a:r>
            <a:br>
              <a:rPr lang="en-US" noProof="0" dirty="0"/>
            </a:br>
            <a:r>
              <a:rPr lang="en-US" noProof="0" dirty="0"/>
              <a:t>Portfolio Manager</a:t>
            </a:r>
            <a:br>
              <a:rPr lang="en-US" noProof="0" dirty="0"/>
            </a:br>
            <a:r>
              <a:rPr lang="en-US" noProof="0" dirty="0"/>
              <a:t>Date</a:t>
            </a:r>
            <a:br>
              <a:rPr lang="en-US" noProof="0" dirty="0"/>
            </a:br>
            <a:endParaRPr lang="en-GB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9" y="6160046"/>
            <a:ext cx="2117892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2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0850" y="836612"/>
            <a:ext cx="9791700" cy="30777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450850" y="6752352"/>
            <a:ext cx="9791700" cy="123111"/>
          </a:xfrm>
        </p:spPr>
        <p:txBody>
          <a:bodyPr anchor="b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5" name="Strap-line"/>
          <p:cNvSpPr>
            <a:spLocks noGrp="1"/>
          </p:cNvSpPr>
          <p:nvPr>
            <p:ph type="body" sz="quarter" idx="14" hasCustomPrompt="1"/>
          </p:nvPr>
        </p:nvSpPr>
        <p:spPr>
          <a:xfrm>
            <a:off x="450849" y="6209158"/>
            <a:ext cx="9791702" cy="307777"/>
          </a:xfr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0">
            <a:spAutoFit/>
          </a:bodyPr>
          <a:lstStyle>
            <a:lvl1pPr marL="0" indent="0" algn="ctr" rtl="0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 lang="en-US" sz="2000" b="1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5pPr>
            <a:lvl6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6pPr>
            <a:lvl7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7pPr>
            <a:lvl8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8pPr>
            <a:lvl9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/>
            <a:r>
              <a:rPr lang="en-GB" noProof="0" dirty="0"/>
              <a:t>Strap-line</a:t>
            </a:r>
          </a:p>
        </p:txBody>
      </p:sp>
      <p:sp>
        <p:nvSpPr>
          <p:cNvPr id="6" name="Text Full"/>
          <p:cNvSpPr>
            <a:spLocks noGrp="1"/>
          </p:cNvSpPr>
          <p:nvPr>
            <p:ph type="body" sz="quarter" idx="10" hasCustomPrompt="1"/>
          </p:nvPr>
        </p:nvSpPr>
        <p:spPr>
          <a:xfrm>
            <a:off x="450850" y="1619250"/>
            <a:ext cx="9791700" cy="241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– Alt + shift + right/left arrows to promote/demote bullets.</a:t>
            </a:r>
            <a:br>
              <a:rPr lang="en-US" dirty="0"/>
            </a:br>
            <a:r>
              <a:rPr lang="en-US" dirty="0"/>
              <a:t>– Alternate slide layouts can be found by clicking ‘Layout’ on the Home tab.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05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0850" y="836612"/>
            <a:ext cx="9791700" cy="30777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450850" y="6752352"/>
            <a:ext cx="9791700" cy="123111"/>
          </a:xfrm>
        </p:spPr>
        <p:txBody>
          <a:bodyPr anchor="b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5" name="Strap-line"/>
          <p:cNvSpPr>
            <a:spLocks noGrp="1"/>
          </p:cNvSpPr>
          <p:nvPr>
            <p:ph type="body" sz="quarter" idx="14" hasCustomPrompt="1"/>
          </p:nvPr>
        </p:nvSpPr>
        <p:spPr>
          <a:xfrm>
            <a:off x="450849" y="6209158"/>
            <a:ext cx="9791702" cy="307777"/>
          </a:xfr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0">
            <a:spAutoFit/>
          </a:bodyPr>
          <a:lstStyle>
            <a:lvl1pPr marL="0" indent="0" algn="ctr" rtl="0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 lang="en-US" sz="2000" b="1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5pPr>
            <a:lvl6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6pPr>
            <a:lvl7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7pPr>
            <a:lvl8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8pPr>
            <a:lvl9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/>
            <a:r>
              <a:rPr lang="en-GB" noProof="0" dirty="0"/>
              <a:t>Strap-line</a:t>
            </a:r>
          </a:p>
        </p:txBody>
      </p:sp>
      <p:sp>
        <p:nvSpPr>
          <p:cNvPr id="6" name="Text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0850" y="1619250"/>
            <a:ext cx="4824000" cy="241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– Alt + shift + right/left arrows to promote/demote bullets.</a:t>
            </a:r>
            <a:br>
              <a:rPr lang="en-US" dirty="0"/>
            </a:br>
            <a:r>
              <a:rPr lang="en-US" dirty="0"/>
              <a:t>– Alternate slide layouts can be found by clicking ‘Layout’ on the Home tab.</a:t>
            </a:r>
            <a:br>
              <a:rPr lang="en-US" dirty="0"/>
            </a:br>
            <a:endParaRPr lang="en-GB" dirty="0"/>
          </a:p>
        </p:txBody>
      </p:sp>
      <p:sp>
        <p:nvSpPr>
          <p:cNvPr id="7" name="Text Right"/>
          <p:cNvSpPr>
            <a:spLocks noGrp="1"/>
          </p:cNvSpPr>
          <p:nvPr>
            <p:ph type="body" sz="quarter" idx="15" hasCustomPrompt="1"/>
          </p:nvPr>
        </p:nvSpPr>
        <p:spPr>
          <a:xfrm>
            <a:off x="5418138" y="1619250"/>
            <a:ext cx="4824000" cy="241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– Alt + shift + right/left arrows to promote/demote bullets.</a:t>
            </a:r>
            <a:br>
              <a:rPr lang="en-US" dirty="0"/>
            </a:br>
            <a:r>
              <a:rPr lang="en-US" dirty="0"/>
              <a:t>– Alternate slide layouts can be found by clicking ‘Layout’ on the Home tab.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4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0850" y="836612"/>
            <a:ext cx="9791700" cy="30777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450850" y="6752352"/>
            <a:ext cx="9791700" cy="123111"/>
          </a:xfrm>
        </p:spPr>
        <p:txBody>
          <a:bodyPr anchor="b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5" name="Strap-line"/>
          <p:cNvSpPr>
            <a:spLocks noGrp="1"/>
          </p:cNvSpPr>
          <p:nvPr>
            <p:ph type="body" sz="quarter" idx="14" hasCustomPrompt="1"/>
          </p:nvPr>
        </p:nvSpPr>
        <p:spPr>
          <a:xfrm>
            <a:off x="450849" y="6209158"/>
            <a:ext cx="9791702" cy="307777"/>
          </a:xfr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0">
            <a:spAutoFit/>
          </a:bodyPr>
          <a:lstStyle>
            <a:lvl1pPr marL="0" indent="0" algn="ctr" rtl="0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 lang="en-US" sz="2000" b="1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5pPr>
            <a:lvl6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6pPr>
            <a:lvl7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7pPr>
            <a:lvl8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8pPr>
            <a:lvl9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/>
            <a:r>
              <a:rPr lang="en-GB" noProof="0" dirty="0"/>
              <a:t>Strap-line</a:t>
            </a:r>
          </a:p>
        </p:txBody>
      </p:sp>
      <p:sp>
        <p:nvSpPr>
          <p:cNvPr id="6" name="Text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0850" y="1619250"/>
            <a:ext cx="3168000" cy="241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– Alt + shift + right/left arrows to promote/demote bullets.</a:t>
            </a:r>
            <a:br>
              <a:rPr lang="en-US" dirty="0"/>
            </a:br>
            <a:r>
              <a:rPr lang="en-US" dirty="0"/>
              <a:t>– Alternate slide layouts can be found by clicking ‘Layout’ on the Home tab.</a:t>
            </a:r>
            <a:br>
              <a:rPr lang="en-US" dirty="0"/>
            </a:br>
            <a:endParaRPr lang="en-GB" dirty="0"/>
          </a:p>
        </p:txBody>
      </p:sp>
      <p:sp>
        <p:nvSpPr>
          <p:cNvPr id="7" name="Text Centre"/>
          <p:cNvSpPr>
            <a:spLocks noGrp="1"/>
          </p:cNvSpPr>
          <p:nvPr>
            <p:ph type="body" sz="quarter" idx="15" hasCustomPrompt="1"/>
          </p:nvPr>
        </p:nvSpPr>
        <p:spPr>
          <a:xfrm>
            <a:off x="3762700" y="1619250"/>
            <a:ext cx="3168000" cy="241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– Alt + shift + right/left arrows to promote/demote bullets.</a:t>
            </a:r>
            <a:br>
              <a:rPr lang="en-US" dirty="0"/>
            </a:br>
            <a:r>
              <a:rPr lang="en-US" dirty="0"/>
              <a:t>– Alternate slide layouts can be found by clicking ‘Layout’ on the Home tab.</a:t>
            </a:r>
            <a:br>
              <a:rPr lang="en-US" dirty="0"/>
            </a:br>
            <a:endParaRPr lang="en-GB" dirty="0"/>
          </a:p>
        </p:txBody>
      </p:sp>
      <p:sp>
        <p:nvSpPr>
          <p:cNvPr id="8" name="Text Right"/>
          <p:cNvSpPr>
            <a:spLocks noGrp="1"/>
          </p:cNvSpPr>
          <p:nvPr>
            <p:ph type="body" sz="quarter" idx="16" hasCustomPrompt="1"/>
          </p:nvPr>
        </p:nvSpPr>
        <p:spPr>
          <a:xfrm>
            <a:off x="7074551" y="1619250"/>
            <a:ext cx="3168000" cy="241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– Alt + shift + right/left arrows to promote/demote bullets.</a:t>
            </a:r>
            <a:br>
              <a:rPr lang="en-US" dirty="0"/>
            </a:br>
            <a:r>
              <a:rPr lang="en-US" dirty="0"/>
              <a:t>– Alternate slide layouts can be found by clicking ‘Layout’ on the Home tab.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42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0850" y="836612"/>
            <a:ext cx="9791700" cy="30777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450850" y="6752352"/>
            <a:ext cx="9791700" cy="123111"/>
          </a:xfrm>
        </p:spPr>
        <p:txBody>
          <a:bodyPr anchor="b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5" name="Strap-line"/>
          <p:cNvSpPr>
            <a:spLocks noGrp="1"/>
          </p:cNvSpPr>
          <p:nvPr>
            <p:ph type="body" sz="quarter" idx="14" hasCustomPrompt="1"/>
          </p:nvPr>
        </p:nvSpPr>
        <p:spPr>
          <a:xfrm>
            <a:off x="450849" y="6209158"/>
            <a:ext cx="9791702" cy="307777"/>
          </a:xfr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0">
            <a:spAutoFit/>
          </a:bodyPr>
          <a:lstStyle>
            <a:lvl1pPr marL="0" indent="0" algn="ctr" rtl="0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 lang="en-US" sz="2000" b="1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5pPr>
            <a:lvl6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6pPr>
            <a:lvl7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7pPr>
            <a:lvl8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8pPr>
            <a:lvl9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/>
            <a:r>
              <a:rPr lang="en-GB" noProof="0" dirty="0"/>
              <a:t>Strap-line</a:t>
            </a:r>
          </a:p>
        </p:txBody>
      </p:sp>
      <p:sp>
        <p:nvSpPr>
          <p:cNvPr id="6" name="Text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0850" y="1619250"/>
            <a:ext cx="4824000" cy="241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– Alt + shift + right/left arrows to promote/demote bullets.</a:t>
            </a:r>
            <a:br>
              <a:rPr lang="en-US" dirty="0"/>
            </a:br>
            <a:r>
              <a:rPr lang="en-US" dirty="0"/>
              <a:t>– Alternate slide layouts can be found by clicking ‘Layout’ on the Home tab.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94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0850" y="836612"/>
            <a:ext cx="9791700" cy="30777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450850" y="6752352"/>
            <a:ext cx="9791700" cy="123111"/>
          </a:xfrm>
        </p:spPr>
        <p:txBody>
          <a:bodyPr anchor="b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5" name="Strap-line"/>
          <p:cNvSpPr>
            <a:spLocks noGrp="1"/>
          </p:cNvSpPr>
          <p:nvPr>
            <p:ph type="body" sz="quarter" idx="14" hasCustomPrompt="1"/>
          </p:nvPr>
        </p:nvSpPr>
        <p:spPr>
          <a:xfrm>
            <a:off x="450849" y="6209158"/>
            <a:ext cx="9791702" cy="307777"/>
          </a:xfr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0">
            <a:spAutoFit/>
          </a:bodyPr>
          <a:lstStyle>
            <a:lvl1pPr marL="0" indent="0" algn="ctr" rtl="0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 lang="en-US" sz="2000" b="1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5pPr>
            <a:lvl6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6pPr>
            <a:lvl7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7pPr>
            <a:lvl8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8pPr>
            <a:lvl9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/>
            <a:r>
              <a:rPr lang="en-GB" noProof="0" dirty="0"/>
              <a:t>Strap-line</a:t>
            </a:r>
          </a:p>
        </p:txBody>
      </p:sp>
      <p:sp>
        <p:nvSpPr>
          <p:cNvPr id="6" name="Text Right"/>
          <p:cNvSpPr>
            <a:spLocks noGrp="1"/>
          </p:cNvSpPr>
          <p:nvPr>
            <p:ph type="body" sz="quarter" idx="10" hasCustomPrompt="1"/>
          </p:nvPr>
        </p:nvSpPr>
        <p:spPr>
          <a:xfrm>
            <a:off x="5418551" y="1619250"/>
            <a:ext cx="4824000" cy="241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– Alt + shift + right/left arrows to promote/demote bullets.</a:t>
            </a:r>
            <a:br>
              <a:rPr lang="en-US" dirty="0"/>
            </a:br>
            <a:r>
              <a:rPr lang="en-US" dirty="0"/>
              <a:t>– Alternate slide layouts can be found by clicking ‘Layout’ on the Home tab.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06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0849" y="431800"/>
            <a:ext cx="9791701" cy="400110"/>
          </a:xfrm>
        </p:spPr>
        <p:txBody>
          <a:bodyPr/>
          <a:lstStyle>
            <a:lvl1pPr>
              <a:lnSpc>
                <a:spcPct val="100000"/>
              </a:lnSpc>
              <a:defRPr baseline="0"/>
            </a:lvl1pPr>
          </a:lstStyle>
          <a:p>
            <a:r>
              <a:rPr lang="en-US" dirty="0"/>
              <a:t>Title (one line)</a:t>
            </a:r>
            <a:endParaRPr lang="en-GB" dirty="0"/>
          </a:p>
        </p:txBody>
      </p:sp>
      <p:sp>
        <p:nvSpPr>
          <p:cNvPr id="6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0850" y="836612"/>
            <a:ext cx="9791700" cy="30777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7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450850" y="6752352"/>
            <a:ext cx="9791700" cy="123111"/>
          </a:xfrm>
        </p:spPr>
        <p:txBody>
          <a:bodyPr anchor="b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5" name="Strap-line"/>
          <p:cNvSpPr>
            <a:spLocks noGrp="1"/>
          </p:cNvSpPr>
          <p:nvPr>
            <p:ph type="body" sz="quarter" idx="14" hasCustomPrompt="1"/>
          </p:nvPr>
        </p:nvSpPr>
        <p:spPr>
          <a:xfrm>
            <a:off x="450849" y="6209158"/>
            <a:ext cx="9791702" cy="307777"/>
          </a:xfr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0">
            <a:spAutoFit/>
          </a:bodyPr>
          <a:lstStyle>
            <a:lvl1pPr marL="0" indent="0" algn="ctr" rtl="0" fontAlgn="base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 lang="en-US" sz="2000" b="1" kern="1200" dirty="0" smtClean="0">
                <a:solidFill>
                  <a:schemeClr val="accent6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5pPr>
            <a:lvl6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US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6pPr>
            <a:lvl7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7pPr>
            <a:lvl8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8pPr>
            <a:lvl9pPr marL="0" indent="0" algn="ctr" rtl="0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lang="en-GB" sz="20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/>
            <a:r>
              <a:rPr lang="en-GB" noProof="0" dirty="0"/>
              <a:t>Strap-line</a:t>
            </a:r>
          </a:p>
        </p:txBody>
      </p:sp>
    </p:spTree>
    <p:extLst>
      <p:ext uri="{BB962C8B-B14F-4D97-AF65-F5344CB8AC3E}">
        <p14:creationId xmlns:p14="http://schemas.microsoft.com/office/powerpoint/2010/main" val="208537514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29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66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 bwMode="gray">
          <a:xfrm>
            <a:off x="450849" y="431800"/>
            <a:ext cx="97917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450849" y="1619250"/>
            <a:ext cx="9791701" cy="1708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noProof="0" dirty="0"/>
              <a:t>Text (level 1)</a:t>
            </a:r>
          </a:p>
          <a:p>
            <a:pPr lvl="1"/>
            <a:r>
              <a:rPr lang="en-US" noProof="0" dirty="0"/>
              <a:t>Bullet (level 2)</a:t>
            </a:r>
          </a:p>
          <a:p>
            <a:pPr lvl="2"/>
            <a:r>
              <a:rPr lang="en-US" noProof="0" dirty="0"/>
              <a:t>Bullet (level 3)</a:t>
            </a:r>
          </a:p>
          <a:p>
            <a:pPr lvl="3"/>
            <a:r>
              <a:rPr lang="en-US" noProof="0" dirty="0"/>
              <a:t>Bullet (level 4)</a:t>
            </a:r>
          </a:p>
          <a:p>
            <a:pPr lvl="4"/>
            <a:r>
              <a:rPr lang="en-US" noProof="0" dirty="0"/>
              <a:t>Heading (level 5)</a:t>
            </a:r>
          </a:p>
        </p:txBody>
      </p:sp>
      <p:sp>
        <p:nvSpPr>
          <p:cNvPr id="7" name="Slide No. Placeholder"/>
          <p:cNvSpPr txBox="1">
            <a:spLocks/>
          </p:cNvSpPr>
          <p:nvPr/>
        </p:nvSpPr>
        <p:spPr bwMode="gray">
          <a:xfrm>
            <a:off x="450850" y="6992668"/>
            <a:ext cx="141064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AB277-B7D8-41C2-8903-16C7182C2CBB}" type="slidenum">
              <a:rPr lang="en-GB" sz="900" noProof="0" smtClean="0">
                <a:solidFill>
                  <a:schemeClr val="tx2"/>
                </a:solidFill>
                <a:cs typeface="Arial" charset="0"/>
              </a:rPr>
              <a:pPr marL="0" marR="0" lvl="0" indent="0" algn="l" defTabSz="9956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noProof="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8" name="Info Placeholder"/>
          <p:cNvSpPr/>
          <p:nvPr/>
        </p:nvSpPr>
        <p:spPr bwMode="gray">
          <a:xfrm>
            <a:off x="1106736" y="6993986"/>
            <a:ext cx="416852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900" dirty="0">
              <a:solidFill>
                <a:schemeClr val="tx2"/>
              </a:solidFill>
              <a:cs typeface="Arial" charset="0"/>
            </a:endParaRPr>
          </a:p>
        </p:txBody>
      </p:sp>
      <p:cxnSp>
        <p:nvCxnSpPr>
          <p:cNvPr id="38" name="Line Top"/>
          <p:cNvCxnSpPr/>
          <p:nvPr/>
        </p:nvCxnSpPr>
        <p:spPr bwMode="gray">
          <a:xfrm>
            <a:off x="450849" y="423836"/>
            <a:ext cx="97917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ne Bottom"/>
          <p:cNvCxnSpPr/>
          <p:nvPr/>
        </p:nvCxnSpPr>
        <p:spPr bwMode="gray">
          <a:xfrm>
            <a:off x="450849" y="6944465"/>
            <a:ext cx="97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fo Placeholder"/>
          <p:cNvSpPr/>
          <p:nvPr/>
        </p:nvSpPr>
        <p:spPr bwMode="gray">
          <a:xfrm>
            <a:off x="7110896" y="6993986"/>
            <a:ext cx="3131953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r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2"/>
                </a:solidFill>
                <a:cs typeface="Arial" charset="0"/>
              </a:rPr>
              <a:t>Confidential</a:t>
            </a:r>
            <a:r>
              <a:rPr lang="en-GB" sz="900" baseline="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cs typeface="Arial" charset="0"/>
              </a:rPr>
              <a:t>|</a:t>
            </a:r>
            <a:r>
              <a:rPr lang="en-GB" sz="900" baseline="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cs typeface="Arial" charset="0"/>
              </a:rPr>
              <a:t>Investec Asset Management</a:t>
            </a:r>
          </a:p>
        </p:txBody>
      </p:sp>
      <p:sp>
        <p:nvSpPr>
          <p:cNvPr id="11" name="Info Placeholder"/>
          <p:cNvSpPr/>
          <p:nvPr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13" name="Info Placeholder"/>
          <p:cNvSpPr/>
          <p:nvPr userDrawn="1"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6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03" r:id="rId7"/>
    <p:sldLayoutId id="2147483804" r:id="rId8"/>
    <p:sldLayoutId id="2147483805" r:id="rId9"/>
    <p:sldLayoutId id="2147483812" r:id="rId10"/>
    <p:sldLayoutId id="2147483813" r:id="rId11"/>
    <p:sldLayoutId id="2147483814" r:id="rId12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lang="en-GB" sz="2600" kern="1200" dirty="0" smtClean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0" indent="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100000"/>
        <a:buFont typeface="Arial" pitchFamily="34" charset="0"/>
        <a:buChar char="●"/>
        <a:defRPr lang="en-US" sz="18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Font typeface="Arial" pitchFamily="34" charset="0"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Font typeface="Arial" pitchFamily="34" charset="0"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600" b="1" kern="1200" dirty="0" smtClean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284" userDrawn="1">
          <p15:clr>
            <a:srgbClr val="F26B43"/>
          </p15:clr>
        </p15:guide>
        <p15:guide id="1" pos="6452" userDrawn="1">
          <p15:clr>
            <a:srgbClr val="F26B43"/>
          </p15:clr>
        </p15:guide>
        <p15:guide id="2" orient="horz" pos="1021" userDrawn="1">
          <p15:clr>
            <a:srgbClr val="F26B43"/>
          </p15:clr>
        </p15:guide>
        <p15:guide id="5" pos="3323" userDrawn="1">
          <p15:clr>
            <a:srgbClr val="F26B43"/>
          </p15:clr>
        </p15:guide>
        <p15:guide id="6" pos="3413" userDrawn="1">
          <p15:clr>
            <a:srgbClr val="F26B43"/>
          </p15:clr>
        </p15:guide>
        <p15:guide id="9" pos="692" userDrawn="1">
          <p15:clr>
            <a:srgbClr val="F26B43"/>
          </p15:clr>
        </p15:guide>
        <p15:guide id="10" pos="3822" userDrawn="1">
          <p15:clr>
            <a:srgbClr val="F26B43"/>
          </p15:clr>
        </p15:guide>
        <p15:guide id="11" orient="horz" pos="1248" userDrawn="1">
          <p15:clr>
            <a:srgbClr val="F26B43"/>
          </p15:clr>
        </p15:guide>
        <p15:guide id="13" orient="horz" pos="41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BC3CB1-4C33-4C14-91B0-04866F65B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53128" cy="1148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AC5AF-DB4A-4002-937D-A08D2EE108F3}"/>
              </a:ext>
            </a:extLst>
          </p:cNvPr>
          <p:cNvSpPr txBox="1"/>
          <p:nvPr/>
        </p:nvSpPr>
        <p:spPr>
          <a:xfrm>
            <a:off x="90116" y="114842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5207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DE5A4-3F96-4DFB-A860-97C1BF92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" y="10038"/>
            <a:ext cx="10221427" cy="1097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23F4DF-10D5-4395-BBF9-84EEF4BFB5C7}"/>
              </a:ext>
            </a:extLst>
          </p:cNvPr>
          <p:cNvSpPr txBox="1"/>
          <p:nvPr/>
        </p:nvSpPr>
        <p:spPr>
          <a:xfrm>
            <a:off x="90116" y="114842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5351802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5C7281-9216-4F79-88FB-12A86610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127414" cy="1476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C85560-025D-4279-B149-8EA47012039B}"/>
              </a:ext>
            </a:extLst>
          </p:cNvPr>
          <p:cNvSpPr txBox="1"/>
          <p:nvPr/>
        </p:nvSpPr>
        <p:spPr>
          <a:xfrm>
            <a:off x="90116" y="136527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34847159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7D262B-2106-4D65-9D73-788939C04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0" y="0"/>
            <a:ext cx="9492680" cy="7920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3A0C5E-3BD3-4BA0-94CA-2F4BC796BDF0}"/>
              </a:ext>
            </a:extLst>
          </p:cNvPr>
          <p:cNvSpPr txBox="1"/>
          <p:nvPr/>
        </p:nvSpPr>
        <p:spPr>
          <a:xfrm>
            <a:off x="90116" y="79208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41715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6EBB85-C832-4D67-B6B3-7222DF17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155012" cy="34014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6B9C6E-80BC-4F8F-B058-9FE1ACA494D3}"/>
              </a:ext>
            </a:extLst>
          </p:cNvPr>
          <p:cNvSpPr txBox="1"/>
          <p:nvPr/>
        </p:nvSpPr>
        <p:spPr>
          <a:xfrm>
            <a:off x="69019" y="3401442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156578220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E5A87D-B1C6-45AA-BD04-61DA7D9B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265"/>
            <a:ext cx="10314169" cy="7310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F45BF7-BA7E-4042-B237-2724C67ADD48}"/>
              </a:ext>
            </a:extLst>
          </p:cNvPr>
          <p:cNvSpPr txBox="1"/>
          <p:nvPr/>
        </p:nvSpPr>
        <p:spPr>
          <a:xfrm>
            <a:off x="68450" y="796901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401071641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B08C7-74C2-48B1-BA00-F3A05EBF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76918" cy="6842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8548A-27D1-4333-B403-E3EA1C140D16}"/>
              </a:ext>
            </a:extLst>
          </p:cNvPr>
          <p:cNvSpPr txBox="1"/>
          <p:nvPr/>
        </p:nvSpPr>
        <p:spPr>
          <a:xfrm>
            <a:off x="90116" y="684287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40682669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891977-C7E4-4A38-AE50-10ABAA2C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653335" cy="9003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53B390-3111-4C2F-8D9D-2056ECE1BDBB}"/>
              </a:ext>
            </a:extLst>
          </p:cNvPr>
          <p:cNvSpPr txBox="1"/>
          <p:nvPr/>
        </p:nvSpPr>
        <p:spPr>
          <a:xfrm>
            <a:off x="90116" y="900310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31195639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F9A02E-E4D0-4F16-B92D-D2163747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86048" cy="8283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2A97C-416C-4603-9268-F2411602711B}"/>
              </a:ext>
            </a:extLst>
          </p:cNvPr>
          <p:cNvSpPr txBox="1"/>
          <p:nvPr/>
        </p:nvSpPr>
        <p:spPr>
          <a:xfrm>
            <a:off x="90116" y="65902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6474689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BC9B2C-1061-490D-B93C-C7817281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" y="25265"/>
            <a:ext cx="9524302" cy="587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2546B-AE39-4BA5-953F-020B1DD6D431}"/>
              </a:ext>
            </a:extLst>
          </p:cNvPr>
          <p:cNvSpPr txBox="1"/>
          <p:nvPr/>
        </p:nvSpPr>
        <p:spPr>
          <a:xfrm>
            <a:off x="90116" y="612279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2942348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A925DB-D05F-4753-8AA5-94E0916D7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001"/>
            <a:ext cx="9143853" cy="3562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B16A51-AF42-4CB2-802F-E808390B608D}"/>
              </a:ext>
            </a:extLst>
          </p:cNvPr>
          <p:cNvSpPr txBox="1"/>
          <p:nvPr/>
        </p:nvSpPr>
        <p:spPr>
          <a:xfrm>
            <a:off x="162124" y="398224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81727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F9B00D-39C1-4870-8BC9-D02B9A06F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65"/>
            <a:ext cx="10006108" cy="8030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25CDE6-151A-4A05-8E16-AAC822352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46" y="758151"/>
            <a:ext cx="9313363" cy="7600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7A481-C7BD-4929-B551-7C59E272CF59}"/>
              </a:ext>
            </a:extLst>
          </p:cNvPr>
          <p:cNvSpPr txBox="1"/>
          <p:nvPr/>
        </p:nvSpPr>
        <p:spPr>
          <a:xfrm>
            <a:off x="59105" y="1539489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22179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33D1A3-049D-4AE7-9FAD-59D42173B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" y="45758"/>
            <a:ext cx="9841569" cy="1070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A4B44-2D9C-44A7-95FE-8632116D804E}"/>
              </a:ext>
            </a:extLst>
          </p:cNvPr>
          <p:cNvSpPr txBox="1"/>
          <p:nvPr/>
        </p:nvSpPr>
        <p:spPr>
          <a:xfrm>
            <a:off x="90116" y="114842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11537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F0F69-13CE-4921-ACAC-11C79ED5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6" y="0"/>
            <a:ext cx="7324725" cy="5524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71E636-259A-4A1E-96CF-77849F0B5B48}"/>
              </a:ext>
            </a:extLst>
          </p:cNvPr>
          <p:cNvSpPr txBox="1"/>
          <p:nvPr/>
        </p:nvSpPr>
        <p:spPr>
          <a:xfrm>
            <a:off x="115269" y="5524500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19370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AB3BEF-3B3A-4883-97CB-00C93341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100" cy="1657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014262-7217-4FB5-8BC9-84415819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636365"/>
            <a:ext cx="6886575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A64754-96DA-45B4-BEEB-E448A6BA9F8D}"/>
              </a:ext>
            </a:extLst>
          </p:cNvPr>
          <p:cNvSpPr txBox="1"/>
          <p:nvPr/>
        </p:nvSpPr>
        <p:spPr>
          <a:xfrm>
            <a:off x="90116" y="2434352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35259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BCE99-38CF-426D-98E3-96C50395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" y="0"/>
            <a:ext cx="7372350" cy="2924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225774-A9E6-4C37-B4A0-E4EBDFFA7AC6}"/>
              </a:ext>
            </a:extLst>
          </p:cNvPr>
          <p:cNvSpPr txBox="1"/>
          <p:nvPr/>
        </p:nvSpPr>
        <p:spPr>
          <a:xfrm>
            <a:off x="107656" y="2924175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32750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65D3AA-D0DC-44D9-9286-3A6B4BB5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06"/>
            <a:ext cx="7334250" cy="2828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7CFC92-A91E-4F0E-82A8-C9345B82E5A8}"/>
              </a:ext>
            </a:extLst>
          </p:cNvPr>
          <p:cNvSpPr txBox="1"/>
          <p:nvPr/>
        </p:nvSpPr>
        <p:spPr>
          <a:xfrm>
            <a:off x="90116" y="2916535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08115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C7B3FF-63EE-4C5B-9B4B-233A7DDA8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"/>
            <a:ext cx="7410450" cy="2105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D4F404-87A6-44AD-84E8-65D22171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94" y="2105669"/>
            <a:ext cx="6981825" cy="514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CEEB8-564E-403B-80E0-3AEFAED61C62}"/>
              </a:ext>
            </a:extLst>
          </p:cNvPr>
          <p:cNvSpPr txBox="1"/>
          <p:nvPr/>
        </p:nvSpPr>
        <p:spPr>
          <a:xfrm>
            <a:off x="90116" y="2662714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30446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ACAD10-65E1-4F51-8C0D-2F9DF8C9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" y="23485"/>
            <a:ext cx="8080543" cy="20595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3868AC-280E-49A5-81C6-1B1B6798FEDD}"/>
              </a:ext>
            </a:extLst>
          </p:cNvPr>
          <p:cNvSpPr txBox="1"/>
          <p:nvPr/>
        </p:nvSpPr>
        <p:spPr>
          <a:xfrm>
            <a:off x="66102" y="2099962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26661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E708CA-5691-4B61-B6E0-80716B92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902"/>
            <a:ext cx="9523164" cy="26149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79E1FF-03F9-4B28-87A3-6DAAFA55D9A0}"/>
              </a:ext>
            </a:extLst>
          </p:cNvPr>
          <p:cNvSpPr txBox="1"/>
          <p:nvPr/>
        </p:nvSpPr>
        <p:spPr>
          <a:xfrm>
            <a:off x="71367" y="250637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83623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42D66-0D3E-4F33-BEFC-47DCD1916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" y="-6475"/>
            <a:ext cx="10153128" cy="1126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254E06-40FB-4C03-A171-BAAFBBD1C96F}"/>
              </a:ext>
            </a:extLst>
          </p:cNvPr>
          <p:cNvSpPr txBox="1"/>
          <p:nvPr/>
        </p:nvSpPr>
        <p:spPr>
          <a:xfrm>
            <a:off x="90116" y="114842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4211975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7B56C3-55C8-4148-919E-C9E30125D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121"/>
            <a:ext cx="8803085" cy="5030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A78AB0-A9AF-40CA-B22B-7267A8EF3A4A}"/>
              </a:ext>
            </a:extLst>
          </p:cNvPr>
          <p:cNvSpPr txBox="1"/>
          <p:nvPr/>
        </p:nvSpPr>
        <p:spPr>
          <a:xfrm>
            <a:off x="90116" y="510154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824658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A6C034-4361-477D-BA4B-7D891E29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" y="19357"/>
            <a:ext cx="7978648" cy="3366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D42200-9CF0-473A-8BFC-473C40FC51E7}"/>
              </a:ext>
            </a:extLst>
          </p:cNvPr>
          <p:cNvSpPr txBox="1"/>
          <p:nvPr/>
        </p:nvSpPr>
        <p:spPr>
          <a:xfrm>
            <a:off x="76633" y="341564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200107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897B10-F611-4996-A914-1CF7FD9F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523164" cy="1351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85C812-5DB3-4D9A-BCC6-50F06B254BF8}"/>
              </a:ext>
            </a:extLst>
          </p:cNvPr>
          <p:cNvSpPr txBox="1"/>
          <p:nvPr/>
        </p:nvSpPr>
        <p:spPr>
          <a:xfrm>
            <a:off x="60837" y="1351674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29342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7EBC55-07A1-4B4B-9BCA-69237EDF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376821" cy="1620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20852E-3301-4FEE-B661-137F75C0B31F}"/>
              </a:ext>
            </a:extLst>
          </p:cNvPr>
          <p:cNvSpPr txBox="1"/>
          <p:nvPr/>
        </p:nvSpPr>
        <p:spPr>
          <a:xfrm>
            <a:off x="22236" y="1764407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628946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333C72-CD1E-4EA0-9625-7312501F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" y="25265"/>
            <a:ext cx="8433849" cy="1811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6958CD-2A23-4C9B-BBFE-A8CD58EA22C5}"/>
              </a:ext>
            </a:extLst>
          </p:cNvPr>
          <p:cNvSpPr txBox="1"/>
          <p:nvPr/>
        </p:nvSpPr>
        <p:spPr>
          <a:xfrm>
            <a:off x="162124" y="1836415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518654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09F5B9-2C66-43F0-A0D0-DBCE0AE3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6" y="0"/>
            <a:ext cx="8352928" cy="26864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CE847A-24AF-4D5E-A711-77163E2EFE9B}"/>
              </a:ext>
            </a:extLst>
          </p:cNvPr>
          <p:cNvSpPr txBox="1"/>
          <p:nvPr/>
        </p:nvSpPr>
        <p:spPr>
          <a:xfrm>
            <a:off x="162124" y="2772519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815355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0FA9A-A012-44A3-8DF6-48DAA22E0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" y="180231"/>
            <a:ext cx="8884858" cy="720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A6061C-A101-466C-B499-1379A370FC3B}"/>
              </a:ext>
            </a:extLst>
          </p:cNvPr>
          <p:cNvSpPr txBox="1"/>
          <p:nvPr/>
        </p:nvSpPr>
        <p:spPr>
          <a:xfrm>
            <a:off x="90116" y="114842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74477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9987CB-E18E-4A78-A636-3ED8B798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" y="-1"/>
            <a:ext cx="8617088" cy="15483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A3B41A-0355-46AA-9F88-59EC406F58B1}"/>
              </a:ext>
            </a:extLst>
          </p:cNvPr>
          <p:cNvSpPr txBox="1"/>
          <p:nvPr/>
        </p:nvSpPr>
        <p:spPr>
          <a:xfrm>
            <a:off x="90116" y="1548382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33260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3EC25C-4C5C-4DBD-A4AB-481072A1E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3" y="84394"/>
            <a:ext cx="10005909" cy="10319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4FBC72-8446-4412-8704-50AD11DC22C4}"/>
              </a:ext>
            </a:extLst>
          </p:cNvPr>
          <p:cNvSpPr txBox="1"/>
          <p:nvPr/>
        </p:nvSpPr>
        <p:spPr>
          <a:xfrm>
            <a:off x="90116" y="114842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752402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EC7B56-96FF-49BB-90F1-CA7D6E21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920159" cy="1116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26E19F-928E-4BC4-AD6B-B7FC2988F3B5}"/>
              </a:ext>
            </a:extLst>
          </p:cNvPr>
          <p:cNvSpPr txBox="1"/>
          <p:nvPr/>
        </p:nvSpPr>
        <p:spPr>
          <a:xfrm>
            <a:off x="90116" y="114842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02529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2A45DD-1809-4BB8-A3F0-FBD389D5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78"/>
            <a:ext cx="10374193" cy="1136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80B17E-F14F-4821-9A7D-1C304D5DE1B9}"/>
              </a:ext>
            </a:extLst>
          </p:cNvPr>
          <p:cNvSpPr txBox="1"/>
          <p:nvPr/>
        </p:nvSpPr>
        <p:spPr>
          <a:xfrm>
            <a:off x="90116" y="114842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112174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F1649D-2455-4817-96FA-C32F7FFCE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" y="7121"/>
            <a:ext cx="9441649" cy="1565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07829E-1FA2-4948-9FBE-D6CB01DC4C70}"/>
              </a:ext>
            </a:extLst>
          </p:cNvPr>
          <p:cNvSpPr txBox="1"/>
          <p:nvPr/>
        </p:nvSpPr>
        <p:spPr>
          <a:xfrm>
            <a:off x="90116" y="158963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78891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349A4A-DA45-4164-9A2D-77E73527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" y="84393"/>
            <a:ext cx="9681725" cy="1391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EB10A1-9D37-4DCC-9644-1A5F3E47A95E}"/>
              </a:ext>
            </a:extLst>
          </p:cNvPr>
          <p:cNvSpPr txBox="1"/>
          <p:nvPr/>
        </p:nvSpPr>
        <p:spPr>
          <a:xfrm>
            <a:off x="90116" y="114842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358942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D8CC00-9900-40DD-8F89-0982742F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" y="0"/>
            <a:ext cx="9716314" cy="1476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CAB779-42DB-4E47-90E6-629AA52CEB70}"/>
              </a:ext>
            </a:extLst>
          </p:cNvPr>
          <p:cNvSpPr txBox="1"/>
          <p:nvPr/>
        </p:nvSpPr>
        <p:spPr>
          <a:xfrm>
            <a:off x="90116" y="139173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192995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DA7392-F19F-4D76-B49C-5430160D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" y="30530"/>
            <a:ext cx="9497862" cy="16947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2E7317-8AB9-4D89-8D80-55A8EE0DCAA4}"/>
              </a:ext>
            </a:extLst>
          </p:cNvPr>
          <p:cNvSpPr txBox="1"/>
          <p:nvPr/>
        </p:nvSpPr>
        <p:spPr>
          <a:xfrm>
            <a:off x="90116" y="1725270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62237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D6A278-BB3D-42F6-8A11-30D3E4270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31076" cy="23894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91AF20-20A8-4830-9A1A-FB3A27EF05C5}"/>
              </a:ext>
            </a:extLst>
          </p:cNvPr>
          <p:cNvSpPr txBox="1"/>
          <p:nvPr/>
        </p:nvSpPr>
        <p:spPr>
          <a:xfrm>
            <a:off x="89511" y="238943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4031965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6619E-18AA-4EDF-9E78-6589A5AB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57"/>
            <a:ext cx="10092147" cy="1070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26BB00-1970-45C8-B371-912E5CDF2F51}"/>
              </a:ext>
            </a:extLst>
          </p:cNvPr>
          <p:cNvSpPr txBox="1"/>
          <p:nvPr/>
        </p:nvSpPr>
        <p:spPr>
          <a:xfrm>
            <a:off x="90116" y="114842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848188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4FFCBB-3CA6-470E-8382-8A72F9C3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265"/>
            <a:ext cx="10589213" cy="803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7D103B-5B3F-44B5-A930-375944ED5493}"/>
              </a:ext>
            </a:extLst>
          </p:cNvPr>
          <p:cNvSpPr txBox="1"/>
          <p:nvPr/>
        </p:nvSpPr>
        <p:spPr>
          <a:xfrm>
            <a:off x="90116" y="87099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376036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49583F-7824-4FFE-99A4-2C520D2B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025620" cy="1404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F37046-3811-4D51-A9C1-C7B372EA539F}"/>
              </a:ext>
            </a:extLst>
          </p:cNvPr>
          <p:cNvSpPr txBox="1"/>
          <p:nvPr/>
        </p:nvSpPr>
        <p:spPr>
          <a:xfrm>
            <a:off x="23836" y="140436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889464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0243AB-61AF-4811-8CC0-763C6F02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" y="17652"/>
            <a:ext cx="9233807" cy="22019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6DCC63-6C21-4B3A-8134-642075171DA5}"/>
              </a:ext>
            </a:extLst>
          </p:cNvPr>
          <p:cNvSpPr txBox="1"/>
          <p:nvPr/>
        </p:nvSpPr>
        <p:spPr>
          <a:xfrm>
            <a:off x="115269" y="2262255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341866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662199-446E-47C1-AEF1-7420825E8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6" y="108223"/>
            <a:ext cx="9433048" cy="1642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A647AB-7F8D-4370-BB72-355ECB7D0905}"/>
              </a:ext>
            </a:extLst>
          </p:cNvPr>
          <p:cNvSpPr txBox="1"/>
          <p:nvPr/>
        </p:nvSpPr>
        <p:spPr>
          <a:xfrm>
            <a:off x="97125" y="1767301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8627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125EE-2D81-4440-9ADB-D401C6F8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5016" cy="1611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B7457F-70AA-4B5A-8C6C-F7899C723008}"/>
              </a:ext>
            </a:extLst>
          </p:cNvPr>
          <p:cNvSpPr txBox="1"/>
          <p:nvPr/>
        </p:nvSpPr>
        <p:spPr>
          <a:xfrm>
            <a:off x="71367" y="162797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871442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255F36-5037-4E34-9041-FD19F5F2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817934" cy="2916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EFAD0B-BC4D-49DC-95E5-D7F5C8CB7006}"/>
              </a:ext>
            </a:extLst>
          </p:cNvPr>
          <p:cNvSpPr txBox="1"/>
          <p:nvPr/>
        </p:nvSpPr>
        <p:spPr>
          <a:xfrm>
            <a:off x="97125" y="2959229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1128064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28F314-0FF5-4509-AA6A-38D4D28A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" y="0"/>
            <a:ext cx="9720895" cy="1116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BC0606-CBB1-4D2F-B104-7A7EC75BE719}"/>
              </a:ext>
            </a:extLst>
          </p:cNvPr>
          <p:cNvSpPr txBox="1"/>
          <p:nvPr/>
        </p:nvSpPr>
        <p:spPr>
          <a:xfrm>
            <a:off x="10224" y="103169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3149071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341AFE-6C30-4323-94B2-A249D26D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" y="20419"/>
            <a:ext cx="8219255" cy="447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84241B-3BEA-41B2-A871-A56C86B389C3}"/>
              </a:ext>
            </a:extLst>
          </p:cNvPr>
          <p:cNvSpPr txBox="1"/>
          <p:nvPr/>
        </p:nvSpPr>
        <p:spPr>
          <a:xfrm>
            <a:off x="65572" y="468263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3501203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4168E7-97A2-4C52-8D73-F599D44A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" y="2424"/>
            <a:ext cx="10233548" cy="1185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B38FDE-54A9-4E6A-8642-EDF34D91997B}"/>
              </a:ext>
            </a:extLst>
          </p:cNvPr>
          <p:cNvSpPr txBox="1"/>
          <p:nvPr/>
        </p:nvSpPr>
        <p:spPr>
          <a:xfrm>
            <a:off x="97125" y="1188343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4133894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6A5378-DFB5-455A-9865-34557420C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4" y="0"/>
            <a:ext cx="8019681" cy="30605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9BD829-414A-4882-9AEE-B4E7C5A8EEDD}"/>
              </a:ext>
            </a:extLst>
          </p:cNvPr>
          <p:cNvSpPr txBox="1"/>
          <p:nvPr/>
        </p:nvSpPr>
        <p:spPr>
          <a:xfrm>
            <a:off x="97125" y="3033733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1410692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6F7DB5-176A-4686-821B-59628E1C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" y="180231"/>
            <a:ext cx="7343775" cy="6657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071159-CE00-4FF1-A167-1B1BFCA3050B}"/>
              </a:ext>
            </a:extLst>
          </p:cNvPr>
          <p:cNvSpPr txBox="1"/>
          <p:nvPr/>
        </p:nvSpPr>
        <p:spPr>
          <a:xfrm>
            <a:off x="0" y="6850025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1659943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77AEB5-CDF1-47DC-B6EF-400021B1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6" y="-1"/>
            <a:ext cx="9145016" cy="1365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648391-7DBF-4388-8E6E-8E2994261375}"/>
              </a:ext>
            </a:extLst>
          </p:cNvPr>
          <p:cNvSpPr txBox="1"/>
          <p:nvPr/>
        </p:nvSpPr>
        <p:spPr>
          <a:xfrm>
            <a:off x="90116" y="136527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3687726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94B990-67A6-40CC-AB4F-F8128F816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" y="0"/>
            <a:ext cx="7848951" cy="2484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EC8AD-832E-4F26-A9BF-DDDBACED1D39}"/>
              </a:ext>
            </a:extLst>
          </p:cNvPr>
          <p:cNvSpPr txBox="1"/>
          <p:nvPr/>
        </p:nvSpPr>
        <p:spPr>
          <a:xfrm>
            <a:off x="107656" y="248645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734250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74D2DA-7FE5-4FE2-ABBF-27F1A3F4D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" y="17652"/>
            <a:ext cx="9437025" cy="1386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3C76A5-C6C1-404A-8679-19D8063FB537}"/>
              </a:ext>
            </a:extLst>
          </p:cNvPr>
          <p:cNvSpPr txBox="1"/>
          <p:nvPr/>
        </p:nvSpPr>
        <p:spPr>
          <a:xfrm>
            <a:off x="90116" y="136527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4268417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4727BA-BDC7-4F80-8AD2-E70DAC61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8"/>
            <a:ext cx="8615265" cy="2402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8FE260-0BB2-42B9-8624-27B2ACE62459}"/>
              </a:ext>
            </a:extLst>
          </p:cNvPr>
          <p:cNvSpPr txBox="1"/>
          <p:nvPr/>
        </p:nvSpPr>
        <p:spPr>
          <a:xfrm>
            <a:off x="90116" y="2412479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84682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CBC94-5F4F-4594-89BA-A26A038A1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483"/>
            <a:ext cx="10081120" cy="809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B510A-810A-4BDA-A2B5-C452F0B90FB8}"/>
              </a:ext>
            </a:extLst>
          </p:cNvPr>
          <p:cNvSpPr txBox="1"/>
          <p:nvPr/>
        </p:nvSpPr>
        <p:spPr>
          <a:xfrm>
            <a:off x="109435" y="82883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775673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028E4E-6552-4B99-941C-CB134C5C4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689392" cy="24124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EE6307-E357-4EB9-9464-49C76DAB230A}"/>
              </a:ext>
            </a:extLst>
          </p:cNvPr>
          <p:cNvSpPr txBox="1"/>
          <p:nvPr/>
        </p:nvSpPr>
        <p:spPr>
          <a:xfrm>
            <a:off x="90116" y="241247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34175345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18B6E3-276A-4706-835E-3F0B8B5FA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57"/>
            <a:ext cx="9525040" cy="782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B1D34F-60F9-4E30-96A6-07C61FA192FA}"/>
              </a:ext>
            </a:extLst>
          </p:cNvPr>
          <p:cNvSpPr txBox="1"/>
          <p:nvPr/>
        </p:nvSpPr>
        <p:spPr>
          <a:xfrm>
            <a:off x="90116" y="817392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42818939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75759E-ADD9-4BE7-8573-D017A75C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808114" cy="6842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8FC97-3315-435D-BAA3-D47B515C190D}"/>
              </a:ext>
            </a:extLst>
          </p:cNvPr>
          <p:cNvSpPr txBox="1"/>
          <p:nvPr/>
        </p:nvSpPr>
        <p:spPr>
          <a:xfrm>
            <a:off x="90116" y="634740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2820230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A2E229-E743-42D1-9005-70BE6B4B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" y="-1"/>
            <a:ext cx="7939520" cy="32045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138461-7748-4651-8040-C03914A66B47}"/>
              </a:ext>
            </a:extLst>
          </p:cNvPr>
          <p:cNvSpPr txBox="1"/>
          <p:nvPr/>
        </p:nvSpPr>
        <p:spPr>
          <a:xfrm>
            <a:off x="150493" y="320456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1273835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5BF14A-227C-4B75-9488-83AE7740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" y="0"/>
            <a:ext cx="10146621" cy="1188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4FAA1B-DE3D-499B-B55A-F4EA9961BB54}"/>
              </a:ext>
            </a:extLst>
          </p:cNvPr>
          <p:cNvSpPr txBox="1"/>
          <p:nvPr/>
        </p:nvSpPr>
        <p:spPr>
          <a:xfrm>
            <a:off x="90116" y="1103704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2686854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C6EBD0-43A4-44B7-AFCF-2D21631E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9108" cy="1522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3A654D-655E-432F-8EC7-7E32D12444E5}"/>
              </a:ext>
            </a:extLst>
          </p:cNvPr>
          <p:cNvSpPr txBox="1"/>
          <p:nvPr/>
        </p:nvSpPr>
        <p:spPr>
          <a:xfrm>
            <a:off x="90116" y="1534555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603152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DB116E-D7F7-41F0-9A31-0D83A3853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6" y="32878"/>
            <a:ext cx="7920880" cy="3086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25CD3A-8CC3-4709-8E1D-273079310C4E}"/>
              </a:ext>
            </a:extLst>
          </p:cNvPr>
          <p:cNvSpPr txBox="1"/>
          <p:nvPr/>
        </p:nvSpPr>
        <p:spPr>
          <a:xfrm>
            <a:off x="90116" y="3118935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1812675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A8FB73-1618-4AB2-B149-922956FDA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" y="18220"/>
            <a:ext cx="7296150" cy="2847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1043E6-32C8-437F-96B0-F2B97E5C5B20}"/>
              </a:ext>
            </a:extLst>
          </p:cNvPr>
          <p:cNvSpPr txBox="1"/>
          <p:nvPr/>
        </p:nvSpPr>
        <p:spPr>
          <a:xfrm>
            <a:off x="120534" y="2988543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41603065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645187-4496-4034-B66D-3BBDEE821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591"/>
            <a:ext cx="7362825" cy="3714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4F5D14-34B0-40BC-883F-7D88FB58BE67}"/>
              </a:ext>
            </a:extLst>
          </p:cNvPr>
          <p:cNvSpPr txBox="1"/>
          <p:nvPr/>
        </p:nvSpPr>
        <p:spPr>
          <a:xfrm>
            <a:off x="90116" y="3756842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8145148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8EFFA6-5FA2-453A-9DB1-1F9657E6E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259650" cy="1116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C78F9C-AC52-4524-A359-600D08CA39F8}"/>
              </a:ext>
            </a:extLst>
          </p:cNvPr>
          <p:cNvSpPr txBox="1"/>
          <p:nvPr/>
        </p:nvSpPr>
        <p:spPr>
          <a:xfrm>
            <a:off x="90116" y="1131182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401041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687E12-FBC1-414C-A862-05FF03D5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3" y="1"/>
            <a:ext cx="7197016" cy="31585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764585-294B-4575-87BE-3DC0A55C81B5}"/>
              </a:ext>
            </a:extLst>
          </p:cNvPr>
          <p:cNvSpPr txBox="1"/>
          <p:nvPr/>
        </p:nvSpPr>
        <p:spPr>
          <a:xfrm>
            <a:off x="90116" y="3276575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1619111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ABDE2A-4A9C-4B25-B1C0-E9E53595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" y="18220"/>
            <a:ext cx="7391400" cy="3209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DF1E6-7595-4CC5-8836-673B48A138C7}"/>
              </a:ext>
            </a:extLst>
          </p:cNvPr>
          <p:cNvSpPr txBox="1"/>
          <p:nvPr/>
        </p:nvSpPr>
        <p:spPr>
          <a:xfrm>
            <a:off x="115269" y="3242993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2873016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826B86-35E2-40D9-BE43-E6F6C396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6" y="-1"/>
            <a:ext cx="8568952" cy="2145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ECB346-9591-4F49-8A3F-B1D6B019288F}"/>
              </a:ext>
            </a:extLst>
          </p:cNvPr>
          <p:cNvSpPr txBox="1"/>
          <p:nvPr/>
        </p:nvSpPr>
        <p:spPr>
          <a:xfrm>
            <a:off x="90116" y="2145030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19549038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6D17BD-FBAB-4128-9FAA-C9A66FC74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947100" cy="1340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21CA5-C423-455C-B808-D9301DA00A1E}"/>
              </a:ext>
            </a:extLst>
          </p:cNvPr>
          <p:cNvSpPr txBox="1"/>
          <p:nvPr/>
        </p:nvSpPr>
        <p:spPr>
          <a:xfrm>
            <a:off x="90116" y="136527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40967645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7FC366-5877-4D10-9902-24B4BFD4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4"/>
            <a:ext cx="9774807" cy="10888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1F8504-A300-4EC0-91DB-CD053334D7C5}"/>
              </a:ext>
            </a:extLst>
          </p:cNvPr>
          <p:cNvSpPr txBox="1"/>
          <p:nvPr/>
        </p:nvSpPr>
        <p:spPr>
          <a:xfrm>
            <a:off x="109435" y="103169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8032785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5255C7-60A2-49C0-9AD3-E62617B5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58"/>
            <a:ext cx="9739188" cy="1069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57558-F7AA-4928-9B99-DF5471688F15}"/>
              </a:ext>
            </a:extLst>
          </p:cNvPr>
          <p:cNvSpPr txBox="1"/>
          <p:nvPr/>
        </p:nvSpPr>
        <p:spPr>
          <a:xfrm>
            <a:off x="90116" y="1030813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7472520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314B6E-F528-4E49-99CF-043B89FD2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11196" cy="27653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B467BF-A555-4010-B7CC-C6C73A4D4106}"/>
              </a:ext>
            </a:extLst>
          </p:cNvPr>
          <p:cNvSpPr txBox="1"/>
          <p:nvPr/>
        </p:nvSpPr>
        <p:spPr>
          <a:xfrm>
            <a:off x="115269" y="278016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574748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9EA883-2E91-4747-895F-FB32CE658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" y="-4621"/>
            <a:ext cx="7362825" cy="2657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870021-A5B9-461A-BCD8-801989A8344A}"/>
              </a:ext>
            </a:extLst>
          </p:cNvPr>
          <p:cNvSpPr txBox="1"/>
          <p:nvPr/>
        </p:nvSpPr>
        <p:spPr>
          <a:xfrm>
            <a:off x="90116" y="2667702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19559025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4A7C-EFFA-4143-A768-AAC997A6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46" y="1707"/>
            <a:ext cx="9670408" cy="1008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26EFF1-A9D9-479D-ABF5-B4C5B16A8016}"/>
              </a:ext>
            </a:extLst>
          </p:cNvPr>
          <p:cNvSpPr txBox="1"/>
          <p:nvPr/>
        </p:nvSpPr>
        <p:spPr>
          <a:xfrm>
            <a:off x="88943" y="1009819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12182616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B8EA03-25DD-436E-AD3E-B990987B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4" y="-10178"/>
            <a:ext cx="8273258" cy="28547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54D908-7301-4E6C-8DCA-5315F3122146}"/>
              </a:ext>
            </a:extLst>
          </p:cNvPr>
          <p:cNvSpPr txBox="1"/>
          <p:nvPr/>
        </p:nvSpPr>
        <p:spPr>
          <a:xfrm>
            <a:off x="90116" y="2844527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4663368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F1E121-2266-4957-92AB-11B39E442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79148" cy="1686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350A1D-A459-4E89-9B89-5A92785DB5A6}"/>
              </a:ext>
            </a:extLst>
          </p:cNvPr>
          <p:cNvSpPr txBox="1"/>
          <p:nvPr/>
        </p:nvSpPr>
        <p:spPr>
          <a:xfrm>
            <a:off x="90116" y="1675367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91932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972A5B-2D7D-4086-B391-FCF3C477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" y="23018"/>
            <a:ext cx="7391400" cy="2505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795E9A-F25B-4E8A-B435-71CCDDB55BA9}"/>
              </a:ext>
            </a:extLst>
          </p:cNvPr>
          <p:cNvSpPr txBox="1"/>
          <p:nvPr/>
        </p:nvSpPr>
        <p:spPr>
          <a:xfrm>
            <a:off x="111784" y="2628503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1992272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A89761-EB80-45BA-B855-0861B13B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1116" cy="2866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09C917-D80F-4928-8333-9ECC866F0D9A}"/>
              </a:ext>
            </a:extLst>
          </p:cNvPr>
          <p:cNvSpPr txBox="1"/>
          <p:nvPr/>
        </p:nvSpPr>
        <p:spPr>
          <a:xfrm>
            <a:off x="90116" y="2988543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447144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702C47-9925-43A4-AA94-9DEB52DA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4" y="0"/>
            <a:ext cx="9093920" cy="2872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55A558-6E85-41EA-B46A-54358F17DE17}"/>
              </a:ext>
            </a:extLst>
          </p:cNvPr>
          <p:cNvSpPr txBox="1"/>
          <p:nvPr/>
        </p:nvSpPr>
        <p:spPr>
          <a:xfrm>
            <a:off x="90116" y="2788345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7543734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8EA2AE-820D-4C67-B99A-AF9C8CFC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3"/>
            <a:ext cx="10073496" cy="1183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D3036-C20F-4F13-909F-DC316AF4E1B6}"/>
              </a:ext>
            </a:extLst>
          </p:cNvPr>
          <p:cNvSpPr txBox="1"/>
          <p:nvPr/>
        </p:nvSpPr>
        <p:spPr>
          <a:xfrm>
            <a:off x="90116" y="136527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15411903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3C1A3A-6401-4AF7-BD6E-CE1C5CD0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" y="0"/>
            <a:ext cx="7381875" cy="4391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D9C58B-3AB4-4FDB-A8CA-C9F75AEADA2A}"/>
              </a:ext>
            </a:extLst>
          </p:cNvPr>
          <p:cNvSpPr txBox="1"/>
          <p:nvPr/>
        </p:nvSpPr>
        <p:spPr>
          <a:xfrm>
            <a:off x="89511" y="4405873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1783422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745C4F-6607-40C7-A4C8-123D21992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3"/>
            <a:ext cx="8420540" cy="21214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B6F6C-9207-4B2F-AF15-A3B417C08364}"/>
              </a:ext>
            </a:extLst>
          </p:cNvPr>
          <p:cNvSpPr txBox="1"/>
          <p:nvPr/>
        </p:nvSpPr>
        <p:spPr>
          <a:xfrm>
            <a:off x="69019" y="2124447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36111262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5EA963-A53B-4AB2-BA4E-C19D1CD76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12" y="-1"/>
            <a:ext cx="9079029" cy="972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21127E-0D31-4DAC-B5BE-8F8D720A6E0C}"/>
              </a:ext>
            </a:extLst>
          </p:cNvPr>
          <p:cNvSpPr txBox="1"/>
          <p:nvPr/>
        </p:nvSpPr>
        <p:spPr>
          <a:xfrm>
            <a:off x="90116" y="97231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15516807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ADBBC-338B-4B7F-8989-6F0215D52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" y="76"/>
            <a:ext cx="9355551" cy="16390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589C34-1EE8-45E6-9227-921905396841}"/>
              </a:ext>
            </a:extLst>
          </p:cNvPr>
          <p:cNvSpPr txBox="1"/>
          <p:nvPr/>
        </p:nvSpPr>
        <p:spPr>
          <a:xfrm>
            <a:off x="104739" y="1653940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0213732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D6CC15-C1A2-4889-AA56-9C45DAA2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67" y="0"/>
            <a:ext cx="9407568" cy="1584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A9F031-4707-4A3B-A138-220DD9AC5039}"/>
              </a:ext>
            </a:extLst>
          </p:cNvPr>
          <p:cNvSpPr txBox="1"/>
          <p:nvPr/>
        </p:nvSpPr>
        <p:spPr>
          <a:xfrm>
            <a:off x="69019" y="1764407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719185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E1DF84-C518-4BC7-B0E7-C86B951DC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61"/>
            <a:ext cx="7353300" cy="4791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21F11C-6E3E-40DD-9574-EC35A15A9334}"/>
              </a:ext>
            </a:extLst>
          </p:cNvPr>
          <p:cNvSpPr txBox="1"/>
          <p:nvPr/>
        </p:nvSpPr>
        <p:spPr>
          <a:xfrm>
            <a:off x="112921" y="4791983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804886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47095C-C16F-46B9-9D8A-D1BEDFDF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083"/>
            <a:ext cx="8761965" cy="2179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B76BF6-6161-486E-9CC7-34B8B18A7ECC}"/>
              </a:ext>
            </a:extLst>
          </p:cNvPr>
          <p:cNvSpPr txBox="1"/>
          <p:nvPr/>
        </p:nvSpPr>
        <p:spPr>
          <a:xfrm>
            <a:off x="90116" y="2196455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195539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BE8C5F-FE89-45DA-8617-68E2849F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2"/>
            <a:ext cx="9918712" cy="11706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AF1C69-26F0-47B6-A45F-A667D5FBD71E}"/>
              </a:ext>
            </a:extLst>
          </p:cNvPr>
          <p:cNvSpPr txBox="1"/>
          <p:nvPr/>
        </p:nvSpPr>
        <p:spPr>
          <a:xfrm>
            <a:off x="90116" y="1148426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2197666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34AD0-3551-4D98-8814-1E92096C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299028" cy="16102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12768E-36E3-47ED-A3F6-D2CE5CAE642D}"/>
              </a:ext>
            </a:extLst>
          </p:cNvPr>
          <p:cNvSpPr txBox="1"/>
          <p:nvPr/>
        </p:nvSpPr>
        <p:spPr>
          <a:xfrm>
            <a:off x="90116" y="136527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8705341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F9341D-F403-48AC-A611-37AFC98D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" y="0"/>
            <a:ext cx="5345375" cy="4075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28514-7115-4842-BF35-CCBF62799E5F}"/>
              </a:ext>
            </a:extLst>
          </p:cNvPr>
          <p:cNvSpPr txBox="1"/>
          <p:nvPr/>
        </p:nvSpPr>
        <p:spPr>
          <a:xfrm>
            <a:off x="90116" y="407599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33259207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819B8-7201-4F0D-84EE-6A5DD044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80" y="71516"/>
            <a:ext cx="9324508" cy="5407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0FFC12-C8D5-4FFA-9593-75DB0184511F}"/>
              </a:ext>
            </a:extLst>
          </p:cNvPr>
          <p:cNvSpPr txBox="1"/>
          <p:nvPr/>
        </p:nvSpPr>
        <p:spPr>
          <a:xfrm>
            <a:off x="90116" y="61424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4594498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C49D6B-7AA7-48C2-B18B-54088051F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99"/>
            <a:ext cx="8493954" cy="2381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4EADED-8382-47BA-8B8B-3F977252B660}"/>
              </a:ext>
            </a:extLst>
          </p:cNvPr>
          <p:cNvSpPr txBox="1"/>
          <p:nvPr/>
        </p:nvSpPr>
        <p:spPr>
          <a:xfrm>
            <a:off x="90116" y="2412479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14469217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4B25D2-DD6F-4E3B-A28D-340B9A18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" y="-1"/>
            <a:ext cx="9483946" cy="1044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18859F-8A89-40D4-B810-BF7AB4D3E5CF}"/>
              </a:ext>
            </a:extLst>
          </p:cNvPr>
          <p:cNvSpPr txBox="1"/>
          <p:nvPr/>
        </p:nvSpPr>
        <p:spPr>
          <a:xfrm>
            <a:off x="90116" y="959687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35984102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241A0E-750A-43A1-8206-E2534B32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879"/>
            <a:ext cx="8304733" cy="579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AEAD96-6450-4CDD-B5A3-B2C8828CBB65}"/>
              </a:ext>
            </a:extLst>
          </p:cNvPr>
          <p:cNvSpPr txBox="1"/>
          <p:nvPr/>
        </p:nvSpPr>
        <p:spPr>
          <a:xfrm>
            <a:off x="32198" y="627127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8211030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119156-0504-4400-9AF7-ED5A5D8E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7" y="-1"/>
            <a:ext cx="9018462" cy="19084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FB691A-0A27-4C6A-9473-6AA84CAB5068}"/>
              </a:ext>
            </a:extLst>
          </p:cNvPr>
          <p:cNvSpPr txBox="1"/>
          <p:nvPr/>
        </p:nvSpPr>
        <p:spPr>
          <a:xfrm>
            <a:off x="90116" y="1923270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30834435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78F449-C81C-4B01-925B-49946DEB7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76494" cy="3420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67F4D9-A408-47C2-85DB-A26767093B37}"/>
              </a:ext>
            </a:extLst>
          </p:cNvPr>
          <p:cNvSpPr txBox="1"/>
          <p:nvPr/>
        </p:nvSpPr>
        <p:spPr>
          <a:xfrm>
            <a:off x="90116" y="3611354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34851035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0148B4-9E27-400E-97CD-FEC8DCAF4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47"/>
            <a:ext cx="8969590" cy="2091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CD357C-1980-4A26-908C-DBCCCFD7B163}"/>
              </a:ext>
            </a:extLst>
          </p:cNvPr>
          <p:cNvSpPr txBox="1"/>
          <p:nvPr/>
        </p:nvSpPr>
        <p:spPr>
          <a:xfrm>
            <a:off x="0" y="2139295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12647800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C3D297-7D40-468C-8209-F78F795B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522594" cy="1404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E4F570-8049-4B49-883A-E67AF094CEDF}"/>
              </a:ext>
            </a:extLst>
          </p:cNvPr>
          <p:cNvSpPr txBox="1"/>
          <p:nvPr/>
        </p:nvSpPr>
        <p:spPr>
          <a:xfrm>
            <a:off x="90116" y="136527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149186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405CF-46AE-4689-A1B2-BCE84153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80"/>
            <a:ext cx="10243244" cy="825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37C867-5E36-4F01-AB39-5D0AC678B52F}"/>
              </a:ext>
            </a:extLst>
          </p:cNvPr>
          <p:cNvSpPr txBox="1"/>
          <p:nvPr/>
        </p:nvSpPr>
        <p:spPr>
          <a:xfrm>
            <a:off x="91291" y="856233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7547181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A8E4C3-9489-428C-9D58-69F48C1C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" y="0"/>
            <a:ext cx="8720155" cy="18364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268981-B1B3-4042-AFA6-7678602BC03F}"/>
              </a:ext>
            </a:extLst>
          </p:cNvPr>
          <p:cNvSpPr txBox="1"/>
          <p:nvPr/>
        </p:nvSpPr>
        <p:spPr>
          <a:xfrm>
            <a:off x="90116" y="1836415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4297292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CCFBE1-CF61-421E-A628-8ADB3BE7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64212" cy="1404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09AB21-686A-457C-89A4-F25E93DEED38}"/>
              </a:ext>
            </a:extLst>
          </p:cNvPr>
          <p:cNvSpPr txBox="1"/>
          <p:nvPr/>
        </p:nvSpPr>
        <p:spPr>
          <a:xfrm>
            <a:off x="90116" y="136527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40968915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8E42FA-EC52-4443-9E79-2FD0E2E5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9961" cy="1404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5949A1-3352-489F-AE8A-34B626D82DFF}"/>
              </a:ext>
            </a:extLst>
          </p:cNvPr>
          <p:cNvSpPr txBox="1"/>
          <p:nvPr/>
        </p:nvSpPr>
        <p:spPr>
          <a:xfrm>
            <a:off x="90116" y="136527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4720127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AB4C67-8C7F-4F35-BBC5-7860277F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52" y="0"/>
            <a:ext cx="9484740" cy="1692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310FD8-8B82-4A85-A7C4-4614CBA4BDBE}"/>
              </a:ext>
            </a:extLst>
          </p:cNvPr>
          <p:cNvSpPr txBox="1"/>
          <p:nvPr/>
        </p:nvSpPr>
        <p:spPr>
          <a:xfrm>
            <a:off x="90116" y="169436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3294576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AFFFCA-9150-400C-AB57-994B0AA9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" y="-1"/>
            <a:ext cx="9844045" cy="1116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3E458C-7998-43EF-8CC3-80ACF299CA26}"/>
              </a:ext>
            </a:extLst>
          </p:cNvPr>
          <p:cNvSpPr txBox="1"/>
          <p:nvPr/>
        </p:nvSpPr>
        <p:spPr>
          <a:xfrm>
            <a:off x="94208" y="1031695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8337324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202402-766B-4928-8801-43F4EBAF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" y="0"/>
            <a:ext cx="8493248" cy="24124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A4A75A-A73E-4B02-B682-791A1E60501E}"/>
              </a:ext>
            </a:extLst>
          </p:cNvPr>
          <p:cNvSpPr txBox="1"/>
          <p:nvPr/>
        </p:nvSpPr>
        <p:spPr>
          <a:xfrm>
            <a:off x="69019" y="2412479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8787247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41C5A2-D68A-4F81-8445-47F1A0388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98267" cy="19804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0470B3-5960-41C6-8024-69C231E01347}"/>
              </a:ext>
            </a:extLst>
          </p:cNvPr>
          <p:cNvSpPr txBox="1"/>
          <p:nvPr/>
        </p:nvSpPr>
        <p:spPr>
          <a:xfrm>
            <a:off x="90116" y="1895791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31128980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6FC65D-E2A7-4DE5-AC7A-66A0D3FC2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79"/>
            <a:ext cx="9827583" cy="10834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96D322-4A5C-4573-A6E0-AC8E4E52EA30}"/>
              </a:ext>
            </a:extLst>
          </p:cNvPr>
          <p:cNvSpPr txBox="1"/>
          <p:nvPr/>
        </p:nvSpPr>
        <p:spPr>
          <a:xfrm>
            <a:off x="78413" y="1116335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6186613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B39BD6-7F40-4F5E-B53D-9AB8447F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21" y="0"/>
            <a:ext cx="9187605" cy="1260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99F068-200B-413D-B40E-5C376C0788D6}"/>
              </a:ext>
            </a:extLst>
          </p:cNvPr>
          <p:cNvSpPr txBox="1"/>
          <p:nvPr/>
        </p:nvSpPr>
        <p:spPr>
          <a:xfrm>
            <a:off x="90116" y="1365278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9312358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9CE6CE-A16A-452A-A1DC-88B5DA2E9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" y="0"/>
            <a:ext cx="8797201" cy="2196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CB61B2-B51E-4A94-9ADF-C911BFDD00B8}"/>
              </a:ext>
            </a:extLst>
          </p:cNvPr>
          <p:cNvSpPr txBox="1"/>
          <p:nvPr/>
        </p:nvSpPr>
        <p:spPr>
          <a:xfrm>
            <a:off x="81898" y="2340471"/>
            <a:ext cx="24482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>
                <a:latin typeface="Arial Black" panose="020B0A04020102020204" pitchFamily="34" charset="0"/>
              </a:rPr>
              <a:t>Purely Quantitative &amp; Logic</a:t>
            </a:r>
          </a:p>
        </p:txBody>
      </p:sp>
    </p:spTree>
    <p:extLst>
      <p:ext uri="{BB962C8B-B14F-4D97-AF65-F5344CB8AC3E}">
        <p14:creationId xmlns:p14="http://schemas.microsoft.com/office/powerpoint/2010/main" val="2388613111"/>
      </p:ext>
    </p:extLst>
  </p:cSld>
  <p:clrMapOvr>
    <a:masterClrMapping/>
  </p:clrMapOvr>
</p:sld>
</file>

<file path=ppt/theme/theme1.xml><?xml version="1.0" encoding="utf-8"?>
<a:theme xmlns:a="http://schemas.openxmlformats.org/drawingml/2006/main" name="IAM Template 2015">
  <a:themeElements>
    <a:clrScheme name="IAM Colours - 2014 1">
      <a:dk1>
        <a:srgbClr val="000000"/>
      </a:dk1>
      <a:lt1>
        <a:srgbClr val="FFFFFF"/>
      </a:lt1>
      <a:dk2>
        <a:srgbClr val="7F7F7B"/>
      </a:dk2>
      <a:lt2>
        <a:srgbClr val="D0D0CE"/>
      </a:lt2>
      <a:accent1>
        <a:srgbClr val="326295"/>
      </a:accent1>
      <a:accent2>
        <a:srgbClr val="74AA50"/>
      </a:accent2>
      <a:accent3>
        <a:srgbClr val="CE0F69"/>
      </a:accent3>
      <a:accent4>
        <a:srgbClr val="DE7C00"/>
      </a:accent4>
      <a:accent5>
        <a:srgbClr val="93328E"/>
      </a:accent5>
      <a:accent6>
        <a:srgbClr val="4298B5"/>
      </a:accent6>
      <a:hlink>
        <a:srgbClr val="000000"/>
      </a:hlink>
      <a:folHlink>
        <a:srgbClr val="000000"/>
      </a:folHlink>
    </a:clrScheme>
    <a:fontScheme name="Investec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  <a:miter lim="800000"/>
          <a:headEnd/>
          <a:tailEnd/>
        </a:ln>
        <a:effectLst/>
      </a:spPr>
      <a:bodyPr lIns="36000" tIns="36000" rIns="36000" bIns="36000" rtlCol="0" anchor="ctr"/>
      <a:lstStyle>
        <a:defPPr algn="ctr">
          <a:spcBef>
            <a:spcPct val="0"/>
          </a:spcBef>
          <a:buClrTx/>
          <a:buFontTx/>
          <a:buNone/>
          <a:defRPr sz="1200">
            <a:solidFill>
              <a:schemeClr val="bg1"/>
            </a:solidFill>
            <a:cs typeface="Arial" charset="0"/>
          </a:defRPr>
        </a:defPPr>
      </a:lstStyle>
    </a:spDef>
    <a:lnDef>
      <a:spPr>
        <a:ln w="3175">
          <a:solidFill>
            <a:schemeClr val="tx2"/>
          </a:solidFill>
          <a:headEnd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Sea 100%">
      <a:srgbClr val="326295"/>
    </a:custClr>
    <a:custClr name="Sea 80%">
      <a:srgbClr val="5B81AA"/>
    </a:custClr>
    <a:custClr name="Sea 60%">
      <a:srgbClr val="84A1BF"/>
    </a:custClr>
    <a:custClr name="Sea 40%">
      <a:srgbClr val="ADC0D5"/>
    </a:custClr>
    <a:custClr name="Sea 20%">
      <a:srgbClr val="D6E0EA"/>
    </a:custClr>
    <a:custClr name="Forrest 100%">
      <a:srgbClr val="74AA50"/>
    </a:custClr>
    <a:custClr name="Forrest 80%">
      <a:srgbClr val="90BB73"/>
    </a:custClr>
    <a:custClr name="Forrest 60%">
      <a:srgbClr val="ACCC96"/>
    </a:custClr>
    <a:custClr name="Forrest 40%">
      <a:srgbClr val="C7DDB9"/>
    </a:custClr>
    <a:custClr name="Forrest 20%">
      <a:srgbClr val="E3EEDC"/>
    </a:custClr>
    <a:custClr name="Cerise 100%">
      <a:srgbClr val="CE0F69"/>
    </a:custClr>
    <a:custClr name="Cerise 80%">
      <a:srgbClr val="D83F87"/>
    </a:custClr>
    <a:custClr name="Cerise 60%">
      <a:srgbClr val="E26FA5"/>
    </a:custClr>
    <a:custClr name="Cerise 40%">
      <a:srgbClr val="EB9FC3"/>
    </a:custClr>
    <a:custClr name="Cerise 20%">
      <a:srgbClr val="F5CFE1"/>
    </a:custClr>
    <a:custClr name="Sunrise 100%">
      <a:srgbClr val="DE7C00"/>
    </a:custClr>
    <a:custClr name="Sunrise 80%">
      <a:srgbClr val="E59633"/>
    </a:custClr>
    <a:custClr name="Sunrise 60%">
      <a:srgbClr val="EBB066"/>
    </a:custClr>
    <a:custClr name="Sunrise 40%">
      <a:srgbClr val="F2CB99"/>
    </a:custClr>
    <a:custClr name="Sunrise 20%">
      <a:srgbClr val="F8E5CC"/>
    </a:custClr>
    <a:custClr name="Violet 100%">
      <a:srgbClr val="93328E"/>
    </a:custClr>
    <a:custClr name="Violet 80%">
      <a:srgbClr val="A95BA5"/>
    </a:custClr>
    <a:custClr name="Violet 60%">
      <a:srgbClr val="BE84BB"/>
    </a:custClr>
    <a:custClr name="Violet 40%">
      <a:srgbClr val="D4ADD2"/>
    </a:custClr>
    <a:custClr name="Violet 20%">
      <a:srgbClr val="E9D6E8"/>
    </a:custClr>
    <a:custClr name="Sky 100%">
      <a:srgbClr val="4298B5"/>
    </a:custClr>
    <a:custClr name="Sky 80%">
      <a:srgbClr val="68ADC4"/>
    </a:custClr>
    <a:custClr name="Sky 60%">
      <a:srgbClr val="8EC1D3"/>
    </a:custClr>
    <a:custClr name="Sky 40%">
      <a:srgbClr val="B3D6E1"/>
    </a:custClr>
    <a:custClr name="Sky 20%">
      <a:srgbClr val="D9EAF0"/>
    </a:custClr>
    <a:custClr name="Teal 100%">
      <a:srgbClr val="009681"/>
    </a:custClr>
    <a:custClr name="Teal 80%">
      <a:srgbClr val="33AB9A"/>
    </a:custClr>
    <a:custClr name="Teal 60%">
      <a:srgbClr val="66C0B3"/>
    </a:custClr>
    <a:custClr name="Teal 40%">
      <a:srgbClr val="99D5CD"/>
    </a:custClr>
    <a:custClr name="Teal 20%">
      <a:srgbClr val="CCEAE6"/>
    </a:custClr>
    <a:custClr name="Terracotta 100%">
      <a:srgbClr val="A50034"/>
    </a:custClr>
    <a:custClr name="Terracotta 80%">
      <a:srgbClr val="B7335D"/>
    </a:custClr>
    <a:custClr name="Terracotta 60%">
      <a:srgbClr val="C96685"/>
    </a:custClr>
    <a:custClr name="Terracotta 40%">
      <a:srgbClr val="DB99AE"/>
    </a:custClr>
    <a:custClr name="Terracotta 20%">
      <a:srgbClr val="EDCCD6"/>
    </a:custClr>
    <a:custClr name="Black 100%">
      <a:srgbClr val="000000"/>
    </a:custClr>
    <a:custClr name="Black 80%">
      <a:srgbClr val="333333"/>
    </a:custClr>
    <a:custClr name="Black 60%">
      <a:srgbClr val="666666"/>
    </a:custClr>
    <a:custClr name="Black 40%">
      <a:srgbClr val="999999"/>
    </a:custClr>
    <a:custClr name="Black 20%">
      <a:srgbClr val="CCCCCC"/>
    </a:custClr>
    <a:custClr name="Putty 100%">
      <a:srgbClr val="D0D0CE"/>
    </a:custClr>
    <a:custClr name="Putty 50%">
      <a:srgbClr val="EDEDEC"/>
    </a:custClr>
  </a:custClrLst>
  <a:extLst>
    <a:ext uri="{05A4C25C-085E-4340-85A3-A5531E510DB2}">
      <thm15:themeFamily xmlns:thm15="http://schemas.microsoft.com/office/thememl/2012/main" name="Blank.potx" id="{81F8E2F2-D415-4AA5-B405-C8B585DECCA2}" vid="{58DD393D-5C85-43FC-952A-DE07059BAA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315</Words>
  <Application>Microsoft Office PowerPoint</Application>
  <PresentationFormat>Custom</PresentationFormat>
  <Paragraphs>108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2" baseType="lpstr">
      <vt:lpstr>Arial</vt:lpstr>
      <vt:lpstr>Arial Black</vt:lpstr>
      <vt:lpstr>Calibri</vt:lpstr>
      <vt:lpstr>IAM Template 2015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2019-12-06T11:07:34Z</dcterms:created>
  <dcterms:modified xsi:type="dcterms:W3CDTF">2019-12-06T13:54:58Z</dcterms:modified>
</cp:coreProperties>
</file>