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3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EBC2-18AA-9C49-85BE-5E66BC10FCE3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C7728-CD03-A042-B623-FFCF510C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C7728-CD03-A042-B623-FFCF510C3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CA4B-C4C9-2B4D-8C08-31687B5DE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8A95-B9BA-E14E-AA80-DFB658E9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B168-C3F1-094E-8073-5987A77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72A2-A674-CC4F-99AF-ACC6353A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24DD-BD3B-C34B-A6E4-7DAEE0A7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645E-17E6-5145-BB6D-426A7B9E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53A2-93CF-9942-883A-533E5BE5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BF7D-E0EC-0A48-A59D-FC39A9D4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BA6D-1200-7540-9CE2-233D39CD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72B1-3B2A-874C-942A-9F946379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42953-B506-FA4E-92BA-E5D9CD10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4B4C3-2CC1-994F-A342-FEFE84BB3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3FDD-DA1B-A74C-8EBD-2061236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C796-A21F-DA46-BEE3-091B0F7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267E-1134-6D4D-B4D0-794F1C2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BD9A-D42B-FF40-B0E7-85F1D54A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E90-F4D3-254C-844B-3999D21F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7C1D-A4A4-BB4A-B23C-78760CBD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AA3C-7079-C948-B574-2ADAD7BE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894F-AE18-5A4D-A313-2FB14657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2A8-A61E-864A-9204-DAF2F6CA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B46A-5B39-694F-920B-43155593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3C8C-78AE-B640-9B58-1AC1EB71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9041-91B6-344D-876A-8E679534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62F8-B964-B441-AF1F-2522AE8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263F-08BF-514A-B2A2-ABDD96FA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2C2D-B83D-B243-8A89-435F5F4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1049-6397-1644-A65C-39B5E947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CCFC2-0A2A-774A-87A1-05EC95EB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615B-D9B6-0C42-B260-88985B93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6623-EDC5-F944-9206-ECF1C42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A7F2-6A1B-D84B-AF00-6F8CC4DE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1582-7F91-9E49-8361-8226A24C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78E0-BD3B-F144-A9EC-05D78382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6DE3F-A82D-434D-AAE9-5523BEAEF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F7758-BBFB-464E-B7D8-F17436193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5FB3-DB4A-5747-B8E9-FA7F0ED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3E475-C5F9-4048-9DC0-F2EB7A57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26B04-32A4-8447-B9B1-351DD93B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077E-6760-1E46-A9D5-8A6CC2D5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3454F-C47D-054F-A5A9-5E15EDA8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13A93-B7C8-FD43-9D0D-6F419264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66A15-4CDB-0148-86C5-0324FB82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FF75B-3230-5541-934B-6F75D54D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6BF-71D1-D244-AEF2-44DC8EC2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F178E-C442-F84A-A920-01D4DA7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4246-31B7-4149-84BC-5D88465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EA10-F1D1-0941-A89B-29D4CCE0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6FE8-C7A1-1F46-AF2D-12CA5805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7412-0252-3D4F-BE74-15C030B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2B327-C21C-8F49-8BA8-CE1B954D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8DBA-9800-EA4E-B97F-108A7DD1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7F1B-B8E0-494B-B7BE-0E3005B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FE478-0677-DA41-92B6-6647759C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DC9A2-BC66-1A4E-9629-51FE562A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E458-0995-7C45-A9C9-B0934B0F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8EB8A-E8F7-1342-949A-E6FE863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2D16-D1F9-E44D-8906-B1E2094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8A2FC-B1B1-904E-AB5B-7B6807ED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A978-B3DF-314D-977C-CB954CB2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EAC6-16D9-5E4C-857F-83554EE9A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A8A1-698C-F749-982A-30101EB36A7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7F8C-C333-D641-8787-B72A8F43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D6C2-A7B3-5742-B1A5-6CA2C5D90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A3D9-4D10-8447-A17F-251F6B7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A4FA-0000-8A49-BA43-19AF982B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A769F-CBC3-804B-94AD-3C83F9E29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6E1-6C1B-2A44-8B7E-892A8549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62F8C-571D-714F-8481-E8BD3970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67957-0018-0541-9AC3-CC8B834178C4}"/>
              </a:ext>
            </a:extLst>
          </p:cNvPr>
          <p:cNvSpPr/>
          <p:nvPr/>
        </p:nvSpPr>
        <p:spPr>
          <a:xfrm>
            <a:off x="8313848" y="2293134"/>
            <a:ext cx="2180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'January'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'February'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'March'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'April'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'May'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'June'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'July'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'August'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'September'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'October'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'November'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'December'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1B34F-BD2C-1045-874A-296547FA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02" y="2293134"/>
            <a:ext cx="4878917" cy="33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B54A9-6B20-0146-9B55-C4124E8FBFC0}"/>
              </a:ext>
            </a:extLst>
          </p:cNvPr>
          <p:cNvSpPr/>
          <p:nvPr/>
        </p:nvSpPr>
        <p:spPr>
          <a:xfrm>
            <a:off x="1378040" y="798489"/>
            <a:ext cx="1300766" cy="96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Step1: is the year 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679C7CDA-0FC4-784A-80F8-05EC37FD46BD}"/>
              </a:ext>
            </a:extLst>
          </p:cNvPr>
          <p:cNvSpPr/>
          <p:nvPr/>
        </p:nvSpPr>
        <p:spPr>
          <a:xfrm>
            <a:off x="3786389" y="746973"/>
            <a:ext cx="1442434" cy="10689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Jan or Feb?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399A4-70EA-ED47-8E68-2B8423F2408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678806" y="1281447"/>
            <a:ext cx="1107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865091-6460-E440-8065-8F2DE8986A16}"/>
              </a:ext>
            </a:extLst>
          </p:cNvPr>
          <p:cNvSpPr txBox="1"/>
          <p:nvPr/>
        </p:nvSpPr>
        <p:spPr>
          <a:xfrm>
            <a:off x="3060700" y="1004448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071FE-7ADB-1745-96F3-32FA715A732A}"/>
              </a:ext>
            </a:extLst>
          </p:cNvPr>
          <p:cNvSpPr/>
          <p:nvPr/>
        </p:nvSpPr>
        <p:spPr>
          <a:xfrm>
            <a:off x="6312796" y="798489"/>
            <a:ext cx="1300766" cy="96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Step1: Subtract 1 from year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E43463-54DF-8C4F-8E2C-E64277F0B37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28823" y="1281447"/>
            <a:ext cx="10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3AADD6-67D4-2B44-9FA5-69594317C81C}"/>
              </a:ext>
            </a:extLst>
          </p:cNvPr>
          <p:cNvSpPr txBox="1"/>
          <p:nvPr/>
        </p:nvSpPr>
        <p:spPr>
          <a:xfrm>
            <a:off x="5409306" y="1004448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0F911-CDFE-CA43-A947-8102AB58F791}"/>
              </a:ext>
            </a:extLst>
          </p:cNvPr>
          <p:cNvCxnSpPr>
            <a:cxnSpLocks/>
          </p:cNvCxnSpPr>
          <p:nvPr/>
        </p:nvCxnSpPr>
        <p:spPr>
          <a:xfrm flipV="1">
            <a:off x="4499139" y="330200"/>
            <a:ext cx="0" cy="41677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BF0A3-E387-E04B-8CAD-301BF35A5BBA}"/>
              </a:ext>
            </a:extLst>
          </p:cNvPr>
          <p:cNvSpPr/>
          <p:nvPr/>
        </p:nvSpPr>
        <p:spPr>
          <a:xfrm>
            <a:off x="1378040" y="2463083"/>
            <a:ext cx="1300766" cy="1262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Step2: Divide Step1 by 4 drop the remainder add to Step1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D4E4C-8EB1-1B4C-998E-2FD7DC7731D3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2028423" y="1764406"/>
            <a:ext cx="0" cy="69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0EAC4-B895-8B46-95FA-B115795D1C2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78806" y="1764406"/>
            <a:ext cx="4284373" cy="126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67D019B-DD2E-164A-9A9C-1896B56FBEA9}"/>
              </a:ext>
            </a:extLst>
          </p:cNvPr>
          <p:cNvSpPr/>
          <p:nvPr/>
        </p:nvSpPr>
        <p:spPr>
          <a:xfrm>
            <a:off x="1378040" y="4688265"/>
            <a:ext cx="1300766" cy="1426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Step3: Divide Step1 by 100 drop the remainder subtract this from Step2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728A51-117D-9942-84D1-A9FB2025A71F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2028423" y="3725333"/>
            <a:ext cx="0" cy="96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9DF8C-887F-6147-950B-E58CF4CB5597}"/>
              </a:ext>
            </a:extLst>
          </p:cNvPr>
          <p:cNvSpPr/>
          <p:nvPr/>
        </p:nvSpPr>
        <p:spPr>
          <a:xfrm>
            <a:off x="3530600" y="4688265"/>
            <a:ext cx="1300766" cy="1426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Step4: Divide Step1 by 400 drop the remainder add to Step3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ED855-8B05-1C49-8298-4549F5DA2DD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678806" y="5401493"/>
            <a:ext cx="851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F308CE3-839E-E04D-AE21-ED96CE5BF01A}"/>
              </a:ext>
            </a:extLst>
          </p:cNvPr>
          <p:cNvSpPr/>
          <p:nvPr/>
        </p:nvSpPr>
        <p:spPr>
          <a:xfrm>
            <a:off x="5708652" y="4685997"/>
            <a:ext cx="1300766" cy="1426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Step5: add the day to Step4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BEB751-FCA3-A740-9D65-59851C4FB20B}"/>
              </a:ext>
            </a:extLst>
          </p:cNvPr>
          <p:cNvCxnSpPr>
            <a:cxnSpLocks/>
          </p:cNvCxnSpPr>
          <p:nvPr/>
        </p:nvCxnSpPr>
        <p:spPr>
          <a:xfrm>
            <a:off x="4853755" y="5399225"/>
            <a:ext cx="851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65858-C57D-814F-B79D-3EA8D87EB91B}"/>
              </a:ext>
            </a:extLst>
          </p:cNvPr>
          <p:cNvSpPr/>
          <p:nvPr/>
        </p:nvSpPr>
        <p:spPr>
          <a:xfrm>
            <a:off x="4052766" y="2715780"/>
            <a:ext cx="2910413" cy="1472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Step6: Find the month-key in the table and add this to Step 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6BA86F-C567-8644-9275-9B0463BC23FD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879206" y="4206799"/>
            <a:ext cx="479829" cy="47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2C8AF73-6E9D-1F46-8F13-9832C7C558E8}"/>
              </a:ext>
            </a:extLst>
          </p:cNvPr>
          <p:cNvSpPr/>
          <p:nvPr/>
        </p:nvSpPr>
        <p:spPr>
          <a:xfrm>
            <a:off x="7674056" y="2762033"/>
            <a:ext cx="1300766" cy="1426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Step7: Divide Step6 by 7 keep only the remainder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7A6D11-89BF-E948-A526-31C2BA44DBE7}"/>
              </a:ext>
            </a:extLst>
          </p:cNvPr>
          <p:cNvCxnSpPr>
            <a:cxnSpLocks/>
          </p:cNvCxnSpPr>
          <p:nvPr/>
        </p:nvCxnSpPr>
        <p:spPr>
          <a:xfrm>
            <a:off x="6957726" y="3475261"/>
            <a:ext cx="65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57">
            <a:extLst>
              <a:ext uri="{FF2B5EF4-FFF2-40B4-BE49-F238E27FC236}">
                <a16:creationId xmlns:a16="http://schemas.microsoft.com/office/drawing/2014/main" id="{A9E987E1-D704-0340-9B59-E2FD70490E33}"/>
              </a:ext>
            </a:extLst>
          </p:cNvPr>
          <p:cNvSpPr/>
          <p:nvPr/>
        </p:nvSpPr>
        <p:spPr>
          <a:xfrm>
            <a:off x="7456928" y="4979115"/>
            <a:ext cx="2556933" cy="66588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Day of week is </a:t>
            </a:r>
          </a:p>
          <a:p>
            <a:pPr algn="ctr"/>
            <a:r>
              <a:rPr lang="en-US" sz="1600" dirty="0"/>
              <a:t>0=Sun, 1=Mon, 2=Tues, 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5126F1-8157-F749-97D6-E98C87745C0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8324439" y="4188489"/>
            <a:ext cx="410956" cy="7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7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150</Words>
  <Application>Microsoft Macintosh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2021-03-02T02:40:13Z</dcterms:created>
  <dcterms:modified xsi:type="dcterms:W3CDTF">2021-03-11T03:37:36Z</dcterms:modified>
</cp:coreProperties>
</file>