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9612-174D-4832-AEE5-F2D2281D5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B6B18-5070-4D45-A256-324BE4FE4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359EF-E6AB-41AA-AC5E-77F2B09F8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F98F-2611-4A77-AE42-ECBCF9D49D3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D59B-3523-4B98-8FCC-04B82391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88DEF-933B-44E3-8AAF-6311C041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DABA-1696-438E-AFDB-73AB558CA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2C1C-4000-42DC-8374-F093187C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FF07F-F8E2-4B58-83BB-1E5113C66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77DE9-E0BF-458A-8E0B-BB69C80F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F98F-2611-4A77-AE42-ECBCF9D49D3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E909-A995-4547-982D-CE4AB3CD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F0CE-E9A4-48B8-B392-9D82964B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DABA-1696-438E-AFDB-73AB558CA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3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46439-DB2C-4BF8-87A4-6C990CE82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4DDF4-853F-41A8-8CB2-692D189B3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4EB0C-C435-46FA-82DE-D50A681D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F98F-2611-4A77-AE42-ECBCF9D49D3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6CF49-BE28-449D-8B8B-5CC97EAB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4D86B-C1F0-4352-9998-537AEB10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DABA-1696-438E-AFDB-73AB558CA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DBC3-8FCA-43E6-9592-DFFE1725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5B18-A62E-43F8-B6E0-BF97B589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27523-1EED-4077-A892-5E52CC69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F98F-2611-4A77-AE42-ECBCF9D49D3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E530-3FA7-4EB9-A134-DB72B828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CE071-293B-4A0F-A63F-49DAA7ED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DABA-1696-438E-AFDB-73AB558CA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5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CA81-2C10-420F-8B58-DA8ECF3C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F7F0-C877-46DE-9997-16B04FD1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1CD4D-7D7D-4B3B-A805-B21FAB66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F98F-2611-4A77-AE42-ECBCF9D49D3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13F2D-4A00-4AF0-B8F8-7EF473E3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09AD5-5B8C-4850-BAAE-30A1D7B1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DABA-1696-438E-AFDB-73AB558CA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7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C333-951D-4367-A9AA-0EE6A94B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66A7-9EF2-43F0-A2E1-73FE2440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AF3B-9CEE-4133-8615-63B12FE33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FC9C5-523D-4C99-9D48-14BEBC78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F98F-2611-4A77-AE42-ECBCF9D49D3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CC561-AF59-4324-ABBF-E51F7529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64C3-5033-404D-A578-336B766F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DABA-1696-438E-AFDB-73AB558CA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338A-D2E6-4481-B908-198D959B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DCEA-DCE1-44B0-A946-59014711A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D386C-A18B-4D8E-AA66-63DDA454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0D14B-4F64-4AAA-BC5E-A1F60E4D4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A456D-68DF-446A-B195-B850DAFF0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DD226-88FB-42CF-B00C-BE703219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F98F-2611-4A77-AE42-ECBCF9D49D3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D78EC-06B4-46A6-9A1B-48028FF5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3C3CC-3D1F-4D0C-B4B2-AA6EDAE2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DABA-1696-438E-AFDB-73AB558CA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205E-7753-4C08-A5C8-F23C4ACC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80DAF-C5BD-4EDB-AFB6-D32881E3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F98F-2611-4A77-AE42-ECBCF9D49D3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80E6A5-3DFB-4E8F-81D0-E22A6A96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0AC9F-958B-408B-9AE8-E7802443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DABA-1696-438E-AFDB-73AB558CA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78142-F095-4BAB-B20B-F1E553DA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F98F-2611-4A77-AE42-ECBCF9D49D3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6D1BD-0A5D-4B0D-A672-1531D865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D0779-9CAE-4660-9022-4FCD6496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DABA-1696-438E-AFDB-73AB558CA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D8F4-939D-4C7C-888C-A8CAACBF4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B5F8-D9A0-4933-BE21-DA137B66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A8E30-11D7-414E-A114-A2DBFF87E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1334C-3E80-4B02-932A-822AD94F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F98F-2611-4A77-AE42-ECBCF9D49D3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A28A6-E1AB-4A4E-869B-A672E9BA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3F3F2-8332-4998-8BFD-AEE1FDA6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DABA-1696-438E-AFDB-73AB558CA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3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BCC1-BA13-4BEF-881C-1052724E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34AEA-1C06-4D9E-9061-E5A740A63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5163B-076D-4EA4-894F-20715A5D4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FFBC4-D0D5-4BA0-9C8B-300AF0A6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DF98F-2611-4A77-AE42-ECBCF9D49D3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9F3DC-0A4F-42D1-991D-B07045A5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85FA6-57B7-4150-BD24-BACB1DB7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DABA-1696-438E-AFDB-73AB558CA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6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5A9BE-1444-4DA1-B510-15E7738E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E53E-C755-47E5-99C0-B20FC09CC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B71E3-D085-413D-AC51-F1EBC3773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DF98F-2611-4A77-AE42-ECBCF9D49D39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78D3A-6300-45F3-A828-DFCE35DDF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2659-E941-4155-A04B-A3E267A92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DABA-1696-438E-AFDB-73AB558CA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8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C461-01D4-4057-A88D-6F42C89F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3 Make up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DDAF-B5DF-43BF-83E1-130F693D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3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Many of the web applications did not meet requirements</a:t>
            </a:r>
          </a:p>
          <a:p>
            <a:pPr lvl="1"/>
            <a:r>
              <a:rPr lang="en-US" dirty="0"/>
              <a:t>Only 3 pages </a:t>
            </a:r>
          </a:p>
          <a:p>
            <a:pPr lvl="1"/>
            <a:r>
              <a:rPr lang="en-US" dirty="0"/>
              <a:t>No registration info view</a:t>
            </a:r>
          </a:p>
          <a:p>
            <a:pPr lvl="1"/>
            <a:r>
              <a:rPr lang="en-US" dirty="0"/>
              <a:t>Weird navigation</a:t>
            </a:r>
          </a:p>
          <a:p>
            <a:pPr lvl="1"/>
            <a:r>
              <a:rPr lang="en-US" dirty="0"/>
              <a:t>Bugs / non-functional</a:t>
            </a:r>
          </a:p>
          <a:p>
            <a:pPr lvl="1"/>
            <a:r>
              <a:rPr lang="en-US" dirty="0"/>
              <a:t>Copied previous Assignment 3 or used code without crediting</a:t>
            </a:r>
          </a:p>
          <a:p>
            <a:r>
              <a:rPr lang="en-US" dirty="0"/>
              <a:t>If you know your Assignment 3 is less than satisfactory, you can make up for this:</a:t>
            </a:r>
          </a:p>
          <a:p>
            <a:pPr lvl="1"/>
            <a:r>
              <a:rPr lang="en-US" dirty="0"/>
              <a:t>Review another teams application and note short comings and give suggestions. You will be randomly assigned an application.</a:t>
            </a:r>
          </a:p>
          <a:p>
            <a:pPr lvl="1"/>
            <a:r>
              <a:rPr lang="en-US" dirty="0"/>
              <a:t>For every point that team would be deducted, you will get 25% of these points added to your Assignment 3. </a:t>
            </a:r>
          </a:p>
          <a:p>
            <a:pPr lvl="1"/>
            <a:r>
              <a:rPr lang="en-US" dirty="0"/>
              <a:t>If the team addresses your noted issues they will get 75% of the points back for each issue</a:t>
            </a:r>
          </a:p>
          <a:p>
            <a:r>
              <a:rPr lang="en-US" dirty="0"/>
              <a:t>This must all be completed by Monday. Email me to request.</a:t>
            </a:r>
          </a:p>
        </p:txBody>
      </p:sp>
    </p:spTree>
    <p:extLst>
      <p:ext uri="{BB962C8B-B14F-4D97-AF65-F5344CB8AC3E}">
        <p14:creationId xmlns:p14="http://schemas.microsoft.com/office/powerpoint/2010/main" val="280010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B470-8AEF-425E-8D31-9DC0307D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Assignment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D47F-C822-4433-B938-4EE9DA29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you do not feel prepared to create and implement an original web application</a:t>
            </a:r>
          </a:p>
          <a:p>
            <a:r>
              <a:rPr lang="en-US" dirty="0"/>
              <a:t>As an alternative you may re-implement your Assignment 3 </a:t>
            </a:r>
            <a:r>
              <a:rPr lang="en-US" i="1" dirty="0"/>
              <a:t>from scratch </a:t>
            </a:r>
            <a:r>
              <a:rPr lang="en-US" dirty="0"/>
              <a:t>adding new features and using a DB for registration and products</a:t>
            </a:r>
          </a:p>
          <a:p>
            <a:endParaRPr lang="en-US" i="1" dirty="0"/>
          </a:p>
          <a:p>
            <a:r>
              <a:rPr lang="en-US" i="1" dirty="0"/>
              <a:t>Another alternative:</a:t>
            </a:r>
          </a:p>
          <a:p>
            <a:pPr lvl="1"/>
            <a:r>
              <a:rPr lang="en-US" dirty="0"/>
              <a:t>Atherton YMCA would like a prototype Volunteer DB built</a:t>
            </a:r>
          </a:p>
          <a:p>
            <a:pPr lvl="1"/>
            <a:r>
              <a:rPr lang="en-US" dirty="0"/>
              <a:t>I will guide you in this</a:t>
            </a:r>
          </a:p>
          <a:p>
            <a:pPr lvl="1"/>
            <a:r>
              <a:rPr lang="en-US" dirty="0"/>
              <a:t>Successful completion guarantees an A or A+ in ITM 352!</a:t>
            </a:r>
          </a:p>
        </p:txBody>
      </p:sp>
    </p:spTree>
    <p:extLst>
      <p:ext uri="{BB962C8B-B14F-4D97-AF65-F5344CB8AC3E}">
        <p14:creationId xmlns:p14="http://schemas.microsoft.com/office/powerpoint/2010/main" val="140996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198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Assignment 3 Make up Opportunity</vt:lpstr>
      <vt:lpstr>Alternative Assignment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 Make up Opportunity</dc:title>
  <dc:creator>D Port</dc:creator>
  <cp:lastModifiedBy>D Port</cp:lastModifiedBy>
  <cp:revision>2</cp:revision>
  <dcterms:created xsi:type="dcterms:W3CDTF">2018-05-02T21:52:25Z</dcterms:created>
  <dcterms:modified xsi:type="dcterms:W3CDTF">2018-05-02T21:59:40Z</dcterms:modified>
</cp:coreProperties>
</file>