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17"/>
    <p:restoredTop sz="94690"/>
  </p:normalViewPr>
  <p:slideViewPr>
    <p:cSldViewPr snapToGrid="0" snapToObjects="1">
      <p:cViewPr varScale="1">
        <p:scale>
          <a:sx n="77" d="100"/>
          <a:sy n="77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54FB-46B2-364E-8DF6-AB90F9EA4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870BE-2AF8-1E47-847D-E8A7C958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53ADD-96B7-454F-B710-17299AF9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8A226-110E-6742-B527-1D1FD06B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3DDC-80AA-4F4B-847D-AA778B80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1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DF396-1F76-DD49-B422-258A0B59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41049-1CED-8E42-8DE9-0FDBC4ECE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ECDAB-0F8B-ED48-8045-94E9E447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396EC-F167-5F4E-B1A3-29A9EFEA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4383-A750-384C-A8F1-211CA15E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5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2B4B38-6005-FB42-B71C-8707472255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D75A2-D10C-594A-8736-8BB961860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E4B1-06CF-F943-8D04-AC8BFD63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B2C8-FEF1-D34C-A8F8-3F0CBB4B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7C3AE-8E52-6140-99E7-FAD06120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8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254E-3185-B840-A810-ED3C2A26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9CE1-A69E-7F4C-928E-DB38AB60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55147-ED42-5448-AD45-D367B9E0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CE0F2-F7C0-5E4D-A380-7F7918AC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CC5E8-5698-B843-8380-F0582C6C3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3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3F3D-36A9-D14A-86B6-0660648F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57E21-9EC1-F64C-85DA-1F5F63CD7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4BC51-3027-8C47-B061-E500EF9E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4975-1A02-0444-852E-AE274D1B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C768-0E93-2044-8A49-7D35AB5E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2A6A-0497-BF40-8657-1C932A98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462D1-BCE8-8342-AA2E-194EE8CC0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2CEB0-A78B-BD40-B2C6-B2F4AF50B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B5749-5810-A046-B948-4A9E0082F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BAA66-8B72-9049-AE4D-7667DAA6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9587A-66C3-E648-A18E-C45B85C3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4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4682-7E46-5F4D-AF35-88E0B448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48490-3CAF-C74C-8C21-958666547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522BB-1167-7244-9C31-2176235D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29D48-ACDF-8946-9840-458A177BA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12F4C-976A-5947-A89A-4DA2AEAD8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EBAA97-B108-EA44-8628-D30B12BC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9CA3D-84BE-4F4B-A826-04DFD515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49EB1-412F-1D44-BDED-EA6F3925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9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3C89-89CF-9447-A48C-A9C7DD90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CD131-50E9-9D4B-B06A-0DD1F244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A3C2B-C5EE-7143-8CEA-8B52CD28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2AE18-C558-BB40-9ACD-4D19469FA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0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19AED-5CBD-F642-8098-50F62D9CA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2BF1D-110F-184B-83AA-0754F662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F94FC-E48D-9A4A-91C2-AAAF0E67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BDEA-3CB8-5245-82F4-E190BBA8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79BAD-D6B8-9041-A0BA-F6536F610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5039E-2D61-9549-AD2E-925512703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CA39C-58B0-164B-BDC7-CE124ADE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985DF-A502-6B4F-BE13-CFEF8924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4E9C5-9537-8A4E-92E2-B786792A1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9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0AC2-D0A4-424A-99E7-43031444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53D12-2400-B249-A4F9-11C9D97FF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A7353-699E-D045-868A-6C3DB4E59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CB81-EE77-AA45-81F7-B071A32F2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9F22C-B986-D143-8B66-BBE4B38D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8EFE9-DAE0-F24B-BD33-C06C7B38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D719A-62AA-5445-8DB4-23BFC0AF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2313F-E4DC-CC4A-B1A3-72B564D51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5B21-42D4-4740-8D75-A88F6CA34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1113F-A6F6-B040-9306-4ABB16513536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4C4DF-C3D8-024F-BEFD-D4305F380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B6274-BEFA-9D44-8055-D62AF7C50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D2EF-F12D-AB4D-9F89-098CE967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7F9AF-C174-B14E-88E5-50B67C17B776}"/>
              </a:ext>
            </a:extLst>
          </p:cNvPr>
          <p:cNvSpPr txBox="1"/>
          <p:nvPr/>
        </p:nvSpPr>
        <p:spPr>
          <a:xfrm>
            <a:off x="300880" y="2559578"/>
            <a:ext cx="24959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Welcome to the Candy Store!</a:t>
            </a:r>
          </a:p>
          <a:p>
            <a:endParaRPr lang="en-US" sz="1200" dirty="0"/>
          </a:p>
          <a:p>
            <a:r>
              <a:rPr lang="en-US" sz="1200" dirty="0"/>
              <a:t>What would you like to shop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accent1"/>
                </a:solidFill>
              </a:rPr>
              <a:t> Gumballs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accent1"/>
                </a:solidFill>
              </a:rPr>
              <a:t>Jawbreakers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accent1"/>
                </a:solidFill>
              </a:rPr>
              <a:t>Peanut Butter Cups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8F3BB-CEBF-4E42-8097-A46742292A48}"/>
              </a:ext>
            </a:extLst>
          </p:cNvPr>
          <p:cNvSpPr txBox="1"/>
          <p:nvPr/>
        </p:nvSpPr>
        <p:spPr>
          <a:xfrm>
            <a:off x="3218461" y="313938"/>
            <a:ext cx="2671334" cy="14927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accent1"/>
                </a:solidFill>
              </a:rPr>
              <a:t>HOME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u="sng" dirty="0">
                <a:solidFill>
                  <a:schemeClr val="accent1"/>
                </a:solidFill>
              </a:rPr>
              <a:t>Jawbreaker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u="sng" dirty="0">
                <a:solidFill>
                  <a:schemeClr val="accent1"/>
                </a:solidFill>
              </a:rPr>
              <a:t>PBC</a:t>
            </a:r>
            <a:r>
              <a:rPr lang="en-US" sz="1200" dirty="0">
                <a:solidFill>
                  <a:schemeClr val="accent1"/>
                </a:solidFill>
              </a:rPr>
              <a:t>       </a:t>
            </a:r>
            <a:r>
              <a:rPr lang="en-US" sz="1200" u="sng" dirty="0">
                <a:solidFill>
                  <a:schemeClr val="accent1"/>
                </a:solidFill>
              </a:rPr>
              <a:t>Login</a:t>
            </a:r>
          </a:p>
          <a:p>
            <a:pPr algn="r"/>
            <a:r>
              <a:rPr lang="en-US" sz="700" dirty="0"/>
              <a:t>You have 3 items in your cart </a:t>
            </a:r>
            <a:r>
              <a:rPr lang="en-US" sz="700" u="sng" dirty="0"/>
              <a:t>CHECKOUT</a:t>
            </a:r>
          </a:p>
          <a:p>
            <a:endParaRPr lang="en-US" sz="1200" u="sng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Gumballs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u="sng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Small   _3__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Med   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Large  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1F58F4-6A44-7445-9651-1192E5E7B2DE}"/>
              </a:ext>
            </a:extLst>
          </p:cNvPr>
          <p:cNvSpPr txBox="1"/>
          <p:nvPr/>
        </p:nvSpPr>
        <p:spPr>
          <a:xfrm>
            <a:off x="3245648" y="2413385"/>
            <a:ext cx="2671334" cy="14927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accent1"/>
                </a:solidFill>
              </a:rPr>
              <a:t>HOME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u="sng" dirty="0">
                <a:solidFill>
                  <a:schemeClr val="accent1"/>
                </a:solidFill>
              </a:rPr>
              <a:t>Jawbreaker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u="sng" dirty="0">
                <a:solidFill>
                  <a:schemeClr val="accent1"/>
                </a:solidFill>
              </a:rPr>
              <a:t>PBC</a:t>
            </a:r>
            <a:r>
              <a:rPr lang="en-US" sz="1200" dirty="0">
                <a:solidFill>
                  <a:schemeClr val="accent1"/>
                </a:solidFill>
              </a:rPr>
              <a:t>       </a:t>
            </a:r>
            <a:r>
              <a:rPr lang="en-US" sz="1200" u="sng" dirty="0">
                <a:solidFill>
                  <a:schemeClr val="accent1"/>
                </a:solidFill>
              </a:rPr>
              <a:t>logout </a:t>
            </a:r>
            <a:r>
              <a:rPr lang="en-US" sz="1200" u="sng" dirty="0" err="1">
                <a:solidFill>
                  <a:schemeClr val="accent1"/>
                </a:solidFill>
              </a:rPr>
              <a:t>dport</a:t>
            </a:r>
            <a:endParaRPr lang="en-US" sz="1200" u="sng" dirty="0">
              <a:solidFill>
                <a:schemeClr val="accent1"/>
              </a:solidFill>
            </a:endParaRPr>
          </a:p>
          <a:p>
            <a:pPr algn="r"/>
            <a:r>
              <a:rPr lang="en-US" sz="700" dirty="0"/>
              <a:t>You have 3 items in your cart </a:t>
            </a:r>
            <a:r>
              <a:rPr lang="en-US" sz="700" u="sng" dirty="0"/>
              <a:t>CHECKOUT</a:t>
            </a:r>
          </a:p>
          <a:p>
            <a:endParaRPr lang="en-US" sz="1200" u="sng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Jawbreakers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u="sng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Small   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Med   _4__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Large  ___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7DC7F-09D2-AD41-90A7-07D1DD5F6648}"/>
              </a:ext>
            </a:extLst>
          </p:cNvPr>
          <p:cNvCxnSpPr>
            <a:cxnSpLocks/>
          </p:cNvCxnSpPr>
          <p:nvPr/>
        </p:nvCxnSpPr>
        <p:spPr>
          <a:xfrm flipV="1">
            <a:off x="1359377" y="985165"/>
            <a:ext cx="1859083" cy="2225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D8112E-AB11-DE40-A566-81F9D3106749}"/>
              </a:ext>
            </a:extLst>
          </p:cNvPr>
          <p:cNvCxnSpPr>
            <a:cxnSpLocks/>
          </p:cNvCxnSpPr>
          <p:nvPr/>
        </p:nvCxnSpPr>
        <p:spPr>
          <a:xfrm flipV="1">
            <a:off x="1548861" y="3013657"/>
            <a:ext cx="1669599" cy="41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A12C79-E88E-CB42-B02D-2D2AFB80859F}"/>
              </a:ext>
            </a:extLst>
          </p:cNvPr>
          <p:cNvCxnSpPr>
            <a:cxnSpLocks/>
          </p:cNvCxnSpPr>
          <p:nvPr/>
        </p:nvCxnSpPr>
        <p:spPr>
          <a:xfrm>
            <a:off x="5818988" y="669701"/>
            <a:ext cx="1208323" cy="2055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63F837-E8B2-F942-9AFA-40C2CC861E61}"/>
              </a:ext>
            </a:extLst>
          </p:cNvPr>
          <p:cNvSpPr txBox="1"/>
          <p:nvPr/>
        </p:nvSpPr>
        <p:spPr>
          <a:xfrm>
            <a:off x="7051640" y="2228671"/>
            <a:ext cx="18590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Invoice</a:t>
            </a:r>
          </a:p>
          <a:p>
            <a:endParaRPr lang="en-US" sz="1200" dirty="0"/>
          </a:p>
          <a:p>
            <a:r>
              <a:rPr lang="en-US" sz="1200" u="sng" dirty="0">
                <a:solidFill>
                  <a:schemeClr val="accent1"/>
                </a:solidFill>
              </a:rPr>
              <a:t>3 Gumballs $1.11</a:t>
            </a:r>
          </a:p>
          <a:p>
            <a:r>
              <a:rPr lang="en-US" sz="1200" u="sng" dirty="0">
                <a:solidFill>
                  <a:schemeClr val="accent1"/>
                </a:solidFill>
              </a:rPr>
              <a:t>4 Jawbreakers $2.22</a:t>
            </a:r>
          </a:p>
          <a:p>
            <a:r>
              <a:rPr lang="en-US" sz="1200" u="sng" dirty="0">
                <a:solidFill>
                  <a:schemeClr val="accent1"/>
                </a:solidFill>
              </a:rPr>
              <a:t>6 Peanut Butter Cups $3.33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C9DB12-8548-834B-95F5-FFE2AF3403E9}"/>
              </a:ext>
            </a:extLst>
          </p:cNvPr>
          <p:cNvSpPr txBox="1"/>
          <p:nvPr/>
        </p:nvSpPr>
        <p:spPr>
          <a:xfrm>
            <a:off x="3245647" y="4634136"/>
            <a:ext cx="2671334" cy="14927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u="sng" dirty="0">
                <a:solidFill>
                  <a:schemeClr val="accent1"/>
                </a:solidFill>
              </a:rPr>
              <a:t>HOME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u="sng" dirty="0">
                <a:solidFill>
                  <a:schemeClr val="accent1"/>
                </a:solidFill>
              </a:rPr>
              <a:t>Jawbreaker</a:t>
            </a:r>
            <a:r>
              <a:rPr lang="en-US" sz="1200" dirty="0">
                <a:solidFill>
                  <a:schemeClr val="accent1"/>
                </a:solidFill>
              </a:rPr>
              <a:t> </a:t>
            </a:r>
            <a:r>
              <a:rPr lang="en-US" sz="1200" u="sng" dirty="0">
                <a:solidFill>
                  <a:schemeClr val="accent1"/>
                </a:solidFill>
              </a:rPr>
              <a:t>PBC</a:t>
            </a:r>
            <a:r>
              <a:rPr lang="en-US" sz="1200" dirty="0">
                <a:solidFill>
                  <a:schemeClr val="accent1"/>
                </a:solidFill>
              </a:rPr>
              <a:t>       </a:t>
            </a:r>
            <a:r>
              <a:rPr lang="en-US" sz="1200" u="sng" dirty="0">
                <a:solidFill>
                  <a:schemeClr val="accent1"/>
                </a:solidFill>
              </a:rPr>
              <a:t>logout </a:t>
            </a:r>
            <a:r>
              <a:rPr lang="en-US" sz="1200" u="sng" dirty="0" err="1">
                <a:solidFill>
                  <a:schemeClr val="accent1"/>
                </a:solidFill>
              </a:rPr>
              <a:t>dport</a:t>
            </a:r>
            <a:endParaRPr lang="en-US" sz="1200" u="sng" dirty="0">
              <a:solidFill>
                <a:schemeClr val="accent1"/>
              </a:solidFill>
            </a:endParaRPr>
          </a:p>
          <a:p>
            <a:pPr algn="r"/>
            <a:r>
              <a:rPr lang="en-US" sz="700" dirty="0"/>
              <a:t>You have 3 items in your cart </a:t>
            </a:r>
            <a:r>
              <a:rPr lang="en-US" sz="700" u="sng" dirty="0"/>
              <a:t>CHECKOUT</a:t>
            </a:r>
          </a:p>
          <a:p>
            <a:endParaRPr lang="en-US" sz="1200" u="sng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Jawbreakers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u="sng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Small   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Med   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Large  _6__</a:t>
            </a: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D7BF98-2B9D-594B-93F3-5063EEA96A18}"/>
              </a:ext>
            </a:extLst>
          </p:cNvPr>
          <p:cNvCxnSpPr>
            <a:cxnSpLocks/>
          </p:cNvCxnSpPr>
          <p:nvPr/>
        </p:nvCxnSpPr>
        <p:spPr>
          <a:xfrm>
            <a:off x="1970468" y="3664503"/>
            <a:ext cx="1275178" cy="156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10519B-1165-BB49-94CB-90D1E4E9E099}"/>
              </a:ext>
            </a:extLst>
          </p:cNvPr>
          <p:cNvCxnSpPr>
            <a:cxnSpLocks/>
          </p:cNvCxnSpPr>
          <p:nvPr/>
        </p:nvCxnSpPr>
        <p:spPr>
          <a:xfrm>
            <a:off x="5818988" y="2724875"/>
            <a:ext cx="1208323" cy="8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9774BE-E4B6-F740-AD46-9E75AF53B0BA}"/>
              </a:ext>
            </a:extLst>
          </p:cNvPr>
          <p:cNvCxnSpPr>
            <a:cxnSpLocks/>
          </p:cNvCxnSpPr>
          <p:nvPr/>
        </p:nvCxnSpPr>
        <p:spPr>
          <a:xfrm flipV="1">
            <a:off x="5826315" y="3013656"/>
            <a:ext cx="1173809" cy="1910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952CF-8C68-4A41-B9FB-A4F4A3CA8BBB}"/>
              </a:ext>
            </a:extLst>
          </p:cNvPr>
          <p:cNvSpPr txBox="1"/>
          <p:nvPr/>
        </p:nvSpPr>
        <p:spPr>
          <a:xfrm>
            <a:off x="7051640" y="344731"/>
            <a:ext cx="18590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Logon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accent1"/>
                </a:solidFill>
              </a:rPr>
              <a:t>Username ____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Password  ____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1200" b="1" dirty="0">
                <a:solidFill>
                  <a:schemeClr val="accent1"/>
                </a:solidFill>
              </a:rPr>
              <a:t>register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B880C0-A79A-EE4C-8E71-CA9EEF451019}"/>
              </a:ext>
            </a:extLst>
          </p:cNvPr>
          <p:cNvSpPr txBox="1"/>
          <p:nvPr/>
        </p:nvSpPr>
        <p:spPr>
          <a:xfrm>
            <a:off x="9600651" y="344731"/>
            <a:ext cx="18590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Register</a:t>
            </a:r>
          </a:p>
          <a:p>
            <a:endParaRPr lang="en-US" sz="1200" dirty="0"/>
          </a:p>
          <a:p>
            <a:r>
              <a:rPr lang="en-US" sz="1200" b="1" dirty="0">
                <a:solidFill>
                  <a:schemeClr val="accent1"/>
                </a:solidFill>
              </a:rPr>
              <a:t>Username ____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Password  ____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Repeat _____</a:t>
            </a:r>
          </a:p>
          <a:p>
            <a:r>
              <a:rPr lang="en-US" sz="1200" b="1" dirty="0">
                <a:solidFill>
                  <a:schemeClr val="accent1"/>
                </a:solidFill>
              </a:rPr>
              <a:t>Email ______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BBEAB5-AE28-3743-8AB6-4B4726F54921}"/>
              </a:ext>
            </a:extLst>
          </p:cNvPr>
          <p:cNvCxnSpPr>
            <a:cxnSpLocks/>
          </p:cNvCxnSpPr>
          <p:nvPr/>
        </p:nvCxnSpPr>
        <p:spPr>
          <a:xfrm>
            <a:off x="5407623" y="469614"/>
            <a:ext cx="1616830" cy="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D7A66D-B5BB-ED4B-AFC8-7AA88A008408}"/>
              </a:ext>
            </a:extLst>
          </p:cNvPr>
          <p:cNvCxnSpPr>
            <a:cxnSpLocks/>
          </p:cNvCxnSpPr>
          <p:nvPr/>
        </p:nvCxnSpPr>
        <p:spPr>
          <a:xfrm flipV="1">
            <a:off x="7681907" y="477583"/>
            <a:ext cx="1918744" cy="91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4F8505-CB3F-7543-AA05-FABD5252626D}"/>
              </a:ext>
            </a:extLst>
          </p:cNvPr>
          <p:cNvCxnSpPr>
            <a:cxnSpLocks/>
          </p:cNvCxnSpPr>
          <p:nvPr/>
        </p:nvCxnSpPr>
        <p:spPr>
          <a:xfrm flipH="1">
            <a:off x="5889795" y="853568"/>
            <a:ext cx="1110329" cy="344167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E54D93-576F-284D-A03C-6F3E1D7C2CFA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5960602" y="944896"/>
            <a:ext cx="3640049" cy="38569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047F41-23B5-6A4B-96A2-CC147144CEAB}"/>
              </a:ext>
            </a:extLst>
          </p:cNvPr>
          <p:cNvSpPr txBox="1"/>
          <p:nvPr/>
        </p:nvSpPr>
        <p:spPr>
          <a:xfrm>
            <a:off x="9903081" y="2228671"/>
            <a:ext cx="185908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Thank you </a:t>
            </a:r>
            <a:r>
              <a:rPr lang="en-US" sz="1200" dirty="0" err="1"/>
              <a:t>dport</a:t>
            </a:r>
            <a:r>
              <a:rPr lang="en-US" sz="1200" dirty="0"/>
              <a:t> for your order! </a:t>
            </a:r>
          </a:p>
          <a:p>
            <a:endParaRPr lang="en-US" sz="1200" dirty="0"/>
          </a:p>
          <a:p>
            <a:r>
              <a:rPr lang="en-US" sz="1200" dirty="0"/>
              <a:t>Your invoice has been emailed to </a:t>
            </a:r>
            <a:r>
              <a:rPr lang="en-US" sz="1200" dirty="0" err="1"/>
              <a:t>dport@hawaii.edu</a:t>
            </a:r>
            <a:endParaRPr lang="en-US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2A9B4D-39E4-A04B-AB20-2BE89EF40D2A}"/>
              </a:ext>
            </a:extLst>
          </p:cNvPr>
          <p:cNvCxnSpPr>
            <a:cxnSpLocks/>
          </p:cNvCxnSpPr>
          <p:nvPr/>
        </p:nvCxnSpPr>
        <p:spPr>
          <a:xfrm flipV="1">
            <a:off x="8935053" y="2724875"/>
            <a:ext cx="968028" cy="196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1E369D03-1D48-F545-8DA9-BA197531F381}"/>
              </a:ext>
            </a:extLst>
          </p:cNvPr>
          <p:cNvSpPr/>
          <p:nvPr/>
        </p:nvSpPr>
        <p:spPr>
          <a:xfrm>
            <a:off x="2377440" y="3424844"/>
            <a:ext cx="8412480" cy="906674"/>
          </a:xfrm>
          <a:custGeom>
            <a:avLst/>
            <a:gdLst>
              <a:gd name="connsiteX0" fmla="*/ 8412480 w 8412480"/>
              <a:gd name="connsiteY0" fmla="*/ 0 h 906674"/>
              <a:gd name="connsiteX1" fmla="*/ 4688378 w 8412480"/>
              <a:gd name="connsiteY1" fmla="*/ 897774 h 906674"/>
              <a:gd name="connsiteX2" fmla="*/ 0 w 8412480"/>
              <a:gd name="connsiteY2" fmla="*/ 382385 h 90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12480" h="906674">
                <a:moveTo>
                  <a:pt x="8412480" y="0"/>
                </a:moveTo>
                <a:cubicBezTo>
                  <a:pt x="7251469" y="417021"/>
                  <a:pt x="6090458" y="834043"/>
                  <a:pt x="4688378" y="897774"/>
                </a:cubicBezTo>
                <a:cubicBezTo>
                  <a:pt x="3286298" y="961505"/>
                  <a:pt x="1643149" y="671945"/>
                  <a:pt x="0" y="382385"/>
                </a:cubicBezTo>
              </a:path>
            </a:pathLst>
          </a:custGeom>
          <a:noFill/>
          <a:ln>
            <a:prstDash val="lg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7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133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2020-11-27T21:10:54Z</dcterms:created>
  <dcterms:modified xsi:type="dcterms:W3CDTF">2020-11-28T22:02:01Z</dcterms:modified>
</cp:coreProperties>
</file>