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7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6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6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7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4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7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8B44A-81E8-4083-93C0-B556277967B1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F083-9B3A-436A-A37C-D3D895A7B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0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smtClean="0"/>
              <a:t>Business Web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Ideas for Assignment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6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Kinds of Applications!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a lot of business applications you can build other than e-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dirty="0" smtClean="0"/>
              <a:t>Event registration / sign-up</a:t>
            </a:r>
          </a:p>
          <a:p>
            <a:pPr lvl="1"/>
            <a:r>
              <a:rPr lang="en-US" dirty="0" smtClean="0"/>
              <a:t>Survey</a:t>
            </a:r>
          </a:p>
          <a:p>
            <a:pPr lvl="1"/>
            <a:r>
              <a:rPr lang="en-US" dirty="0" smtClean="0"/>
              <a:t>Information self-service</a:t>
            </a:r>
          </a:p>
          <a:p>
            <a:pPr lvl="2"/>
            <a:r>
              <a:rPr lang="en-US" dirty="0" smtClean="0"/>
              <a:t>Heath Insurance options</a:t>
            </a:r>
          </a:p>
          <a:p>
            <a:pPr lvl="2"/>
            <a:r>
              <a:rPr lang="en-US" dirty="0" smtClean="0"/>
              <a:t>401K</a:t>
            </a:r>
          </a:p>
          <a:p>
            <a:pPr lvl="1"/>
            <a:r>
              <a:rPr lang="en-US" dirty="0" smtClean="0"/>
              <a:t>Reporting</a:t>
            </a:r>
          </a:p>
          <a:p>
            <a:pPr lvl="2"/>
            <a:r>
              <a:rPr lang="en-US" smtClean="0"/>
              <a:t>Student Athlete </a:t>
            </a:r>
            <a:r>
              <a:rPr lang="en-US" dirty="0" smtClean="0"/>
              <a:t>Progress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6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Business Web Applications</vt:lpstr>
      <vt:lpstr>Many Kinds of Applications!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Web Applications</dc:title>
  <dc:creator>glitcher</dc:creator>
  <cp:lastModifiedBy>glitcher</cp:lastModifiedBy>
  <cp:revision>2</cp:revision>
  <dcterms:created xsi:type="dcterms:W3CDTF">2018-04-04T19:10:46Z</dcterms:created>
  <dcterms:modified xsi:type="dcterms:W3CDTF">2018-04-04T19:20:52Z</dcterms:modified>
</cp:coreProperties>
</file>