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2D"/>
    <a:srgbClr val="E16B00"/>
    <a:srgbClr val="FFECB4"/>
    <a:srgbClr val="5A3D2B"/>
    <a:srgbClr val="73CAAE"/>
    <a:srgbClr val="F15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130" d="100"/>
          <a:sy n="130" d="100"/>
        </p:scale>
        <p:origin x="-9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41D5-D9F7-563D-80B5-FC24C3A69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AC930-62A2-FF2E-DDEB-A2F9DA7A3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9C105-6FFD-246C-24F6-49EFBB14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27D7-4C87-5A44-81BC-CFAAD236FBCF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89668-8F1E-A2D2-1FD8-64F3C4AE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EF8B7-D1AE-E560-18DB-E00FF61A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8A67-758D-8B4B-BBC0-3FED9E43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7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9876-27D0-11FA-672F-FCCD9C52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7D35D-F94E-A955-1B37-589791487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80655-5D97-072E-FDCC-62D4BE36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27D7-4C87-5A44-81BC-CFAAD236FBCF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02B21-D3AC-6BC3-2C0D-9DB3E95C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96AB7-F378-FD26-49AD-3B19063E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8A67-758D-8B4B-BBC0-3FED9E43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2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83C73-0CFE-8DFD-FC06-6FCD0838E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2DC15-ED1E-13F3-BF6E-514F1E0A3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D9E4A-725B-F9B5-F17B-D975880B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27D7-4C87-5A44-81BC-CFAAD236FBCF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B11C-D5FB-9009-15EE-010EED97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B2890-1143-9A28-C6C5-DC65F8D1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8A67-758D-8B4B-BBC0-3FED9E43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4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CA73-6A19-B107-A679-7353A29B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406C-E0A7-4A9A-D81F-66D39B83F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EEBAF-A616-A972-86C1-4706D7C6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27D7-4C87-5A44-81BC-CFAAD236FBCF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631EA-FC6D-44B4-E697-E3360753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FA918-2E80-808F-9933-87133B20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8A67-758D-8B4B-BBC0-3FED9E43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7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2364-29C3-FA0F-87B9-7FFCBEA8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2EE4D-7319-722E-36E0-75EFF4F1E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E785E-89F7-C882-748E-07378903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27D7-4C87-5A44-81BC-CFAAD236FBCF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5B00A-1C12-D445-59D6-CFD60AA2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FCC90-BBD3-6948-5AE7-A634A8D4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8A67-758D-8B4B-BBC0-3FED9E43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9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435F-544E-B597-990E-F007CE9C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EDCCB-9039-50E5-28E2-258FBBEA2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CC52F-7884-A357-A747-442C4D466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1DAD0-6F68-B6D4-FD0D-10BA4DAF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27D7-4C87-5A44-81BC-CFAAD236FBCF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28E70-CD55-9F40-4E14-B4B16912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9CFA2-6E60-CE07-6969-80708935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8A67-758D-8B4B-BBC0-3FED9E43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6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C060-B10B-BECE-D77A-ADF6559E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831CB-DE98-807C-7C71-62765898C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E0DD0-460B-6D41-9A67-3F5AA71D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16A71-B1A0-7262-D048-912BFBA23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D37E2-3859-27B2-B113-5D4DFD53D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E6DD1-C871-005C-7CD0-4B0735D8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27D7-4C87-5A44-81BC-CFAAD236FBCF}" type="datetimeFigureOut">
              <a:rPr lang="en-US" smtClean="0"/>
              <a:t>9/8/23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7FA04-3489-32EC-885E-CA193194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67C8E-335C-DE1E-8C7E-91173009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8A67-758D-8B4B-BBC0-3FED9E43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6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7860-0407-B407-CCAA-CC3631AE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2D6B2-120C-F60F-CFB3-4183FE79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27D7-4C87-5A44-81BC-CFAAD236FBCF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5A917-9061-E2AA-9FB3-025D88B0B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5ADEB-7EB4-B2C7-94C8-0428C71F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8A67-758D-8B4B-BBC0-3FED9E43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9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50386-0040-80B3-CBEC-56BF0C54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27D7-4C87-5A44-81BC-CFAAD236FBCF}" type="datetimeFigureOut">
              <a:rPr lang="en-US" smtClean="0"/>
              <a:t>9/8/23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0007F-6273-48AF-D24C-9794C8AB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94E68-7A86-6EC2-CC74-9193C846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8A67-758D-8B4B-BBC0-3FED9E43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3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D72B-34AD-7CC5-B297-72CE7F1C1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B8A3F-D680-02D7-35AB-8478A2A37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BB96C-0B8A-99F3-CC69-E40B5234D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8B9B0-A54E-709F-FB56-73B930D1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27D7-4C87-5A44-81BC-CFAAD236FBCF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E1EE1-CC35-948D-C8F3-2AD8A206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5BCBA-04B8-67B5-104A-D8FD4C2A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8A67-758D-8B4B-BBC0-3FED9E43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2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AF77-D90F-249E-0499-CFCE4587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9B0AA-88EB-E7FA-DA9A-D638564B9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36B05-D0B3-8989-89AE-90017B137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ED32A-A9AA-6931-84F5-14756A423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27D7-4C87-5A44-81BC-CFAAD236FBCF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5ACF1-88E3-F70D-27D0-15520241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DE1BD-40CC-A2A3-7F04-AD207502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8A67-758D-8B4B-BBC0-3FED9E43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1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C01CE-FA23-3B05-7F5E-1D181EE83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03214-DAD4-5402-7518-64B5D9A86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0D9ED-03F9-201E-4AAB-51A4FD219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D27D7-4C87-5A44-81BC-CFAAD236FBCF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169A5-1CF2-6216-5C0D-28FB16AF7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5E393-CB8B-B134-05A2-06CE2BDA9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08A67-758D-8B4B-BBC0-3FED9E43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2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79D0EA3F-1199-933F-DAF1-ED56B894D754}"/>
              </a:ext>
            </a:extLst>
          </p:cNvPr>
          <p:cNvGrpSpPr/>
          <p:nvPr/>
        </p:nvGrpSpPr>
        <p:grpSpPr>
          <a:xfrm>
            <a:off x="1946456" y="1607971"/>
            <a:ext cx="8035445" cy="1452036"/>
            <a:chOff x="1946456" y="1607971"/>
            <a:chExt cx="8035445" cy="145203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3DFCF46-744C-811B-C63D-1F075ECADD05}"/>
                </a:ext>
              </a:extLst>
            </p:cNvPr>
            <p:cNvGrpSpPr/>
            <p:nvPr/>
          </p:nvGrpSpPr>
          <p:grpSpPr>
            <a:xfrm>
              <a:off x="7431257" y="1699899"/>
              <a:ext cx="378213" cy="1360108"/>
              <a:chOff x="1463091" y="2364533"/>
              <a:chExt cx="8169528" cy="1360108"/>
            </a:xfrm>
            <a:solidFill>
              <a:srgbClr val="73CAAE"/>
            </a:solidFill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F845C8F-2C20-2F69-CFF0-7941851C55A0}"/>
                  </a:ext>
                </a:extLst>
              </p:cNvPr>
              <p:cNvSpPr/>
              <p:nvPr/>
            </p:nvSpPr>
            <p:spPr>
              <a:xfrm>
                <a:off x="1463091" y="2364533"/>
                <a:ext cx="8169528" cy="96832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4A96329-EB97-2815-0E17-BFD68B495D52}"/>
                  </a:ext>
                </a:extLst>
              </p:cNvPr>
              <p:cNvSpPr/>
              <p:nvPr/>
            </p:nvSpPr>
            <p:spPr>
              <a:xfrm>
                <a:off x="1463091" y="2546826"/>
                <a:ext cx="8169528" cy="86734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DB22083-61EC-FE02-C699-1C72374CDA69}"/>
                  </a:ext>
                </a:extLst>
              </p:cNvPr>
              <p:cNvSpPr/>
              <p:nvPr/>
            </p:nvSpPr>
            <p:spPr>
              <a:xfrm>
                <a:off x="1463091" y="2733731"/>
                <a:ext cx="6392382" cy="96832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22788F4-EE59-CDE4-A6EC-EE05D14F5F48}"/>
                  </a:ext>
                </a:extLst>
              </p:cNvPr>
              <p:cNvSpPr/>
              <p:nvPr/>
            </p:nvSpPr>
            <p:spPr>
              <a:xfrm>
                <a:off x="1463091" y="2895259"/>
                <a:ext cx="8169528" cy="86735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3AB06E3-BEDC-C417-3792-DB498DEE7924}"/>
                  </a:ext>
                </a:extLst>
              </p:cNvPr>
              <p:cNvSpPr/>
              <p:nvPr/>
            </p:nvSpPr>
            <p:spPr>
              <a:xfrm>
                <a:off x="1463113" y="3084562"/>
                <a:ext cx="3704242" cy="86735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0884E71-8009-2725-70F4-4D6BA2CA4842}"/>
                  </a:ext>
                </a:extLst>
              </p:cNvPr>
              <p:cNvSpPr/>
              <p:nvPr/>
            </p:nvSpPr>
            <p:spPr>
              <a:xfrm>
                <a:off x="1463091" y="3244901"/>
                <a:ext cx="8169528" cy="86735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EEFD9D3-F9FE-0DCB-5DF4-7ADCFBAFEAE7}"/>
                  </a:ext>
                </a:extLst>
              </p:cNvPr>
              <p:cNvSpPr/>
              <p:nvPr/>
            </p:nvSpPr>
            <p:spPr>
              <a:xfrm>
                <a:off x="1463091" y="3435424"/>
                <a:ext cx="8169528" cy="86735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CE1F5CB-40D4-0A19-A795-FD7C8A642B70}"/>
                  </a:ext>
                </a:extLst>
              </p:cNvPr>
              <p:cNvSpPr/>
              <p:nvPr/>
            </p:nvSpPr>
            <p:spPr>
              <a:xfrm>
                <a:off x="1463091" y="3637906"/>
                <a:ext cx="8169528" cy="86735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13727A6-0AC4-431E-F9EA-5F705DEDF688}"/>
                </a:ext>
              </a:extLst>
            </p:cNvPr>
            <p:cNvSpPr txBox="1"/>
            <p:nvPr/>
          </p:nvSpPr>
          <p:spPr>
            <a:xfrm>
              <a:off x="1946456" y="1607971"/>
              <a:ext cx="53044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err="1">
                  <a:solidFill>
                    <a:srgbClr val="002060"/>
                  </a:solidFill>
                  <a:latin typeface="Nordique Inline" panose="020F0502020204030204" pitchFamily="34" charset="0"/>
                  <a:ea typeface="Geneva" panose="020B0503030404040204" pitchFamily="34" charset="0"/>
                  <a:cs typeface="Nordique Inline" panose="020F0502020204030204" pitchFamily="34" charset="0"/>
                </a:rPr>
                <a:t>SuperCRUNCH</a:t>
              </a:r>
              <a:endParaRPr lang="en-US" sz="6000" b="1" dirty="0">
                <a:solidFill>
                  <a:srgbClr val="002060"/>
                </a:solidFill>
                <a:latin typeface="Nordique Inline" panose="020F0502020204030204" pitchFamily="34" charset="0"/>
                <a:ea typeface="Geneva" panose="020B0503030404040204" pitchFamily="34" charset="0"/>
                <a:cs typeface="Nordique Inline" panose="020F050202020403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E048C00-241E-AA79-4EA3-9C4CEB8CD857}"/>
                </a:ext>
              </a:extLst>
            </p:cNvPr>
            <p:cNvGrpSpPr/>
            <p:nvPr/>
          </p:nvGrpSpPr>
          <p:grpSpPr>
            <a:xfrm>
              <a:off x="7858899" y="1699899"/>
              <a:ext cx="378214" cy="1360108"/>
              <a:chOff x="1463091" y="2364533"/>
              <a:chExt cx="8169528" cy="1360108"/>
            </a:xfrm>
            <a:solidFill>
              <a:srgbClr val="5A3D2B"/>
            </a:solidFill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2F8D83-DB6A-6EAE-D6B2-0EF8FED9A6BC}"/>
                  </a:ext>
                </a:extLst>
              </p:cNvPr>
              <p:cNvSpPr/>
              <p:nvPr/>
            </p:nvSpPr>
            <p:spPr>
              <a:xfrm>
                <a:off x="2389657" y="2364533"/>
                <a:ext cx="7242941" cy="96832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C591F7C-8950-6B25-4C86-B822BD66832D}"/>
                  </a:ext>
                </a:extLst>
              </p:cNvPr>
              <p:cNvSpPr/>
              <p:nvPr/>
            </p:nvSpPr>
            <p:spPr>
              <a:xfrm>
                <a:off x="1463091" y="2546826"/>
                <a:ext cx="8169528" cy="86734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9C3B34A-10F1-F2A8-0A93-628D2DE9EAB4}"/>
                  </a:ext>
                </a:extLst>
              </p:cNvPr>
              <p:cNvSpPr/>
              <p:nvPr/>
            </p:nvSpPr>
            <p:spPr>
              <a:xfrm>
                <a:off x="1463091" y="2733731"/>
                <a:ext cx="6392365" cy="86735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0192593-A6E9-9BA6-442C-2A0C13D76C93}"/>
                  </a:ext>
                </a:extLst>
              </p:cNvPr>
              <p:cNvSpPr/>
              <p:nvPr/>
            </p:nvSpPr>
            <p:spPr>
              <a:xfrm>
                <a:off x="1463091" y="2895259"/>
                <a:ext cx="8169528" cy="86735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A4B97FB-9202-000E-D2A6-EAF121F24E4D}"/>
                  </a:ext>
                </a:extLst>
              </p:cNvPr>
              <p:cNvSpPr/>
              <p:nvPr/>
            </p:nvSpPr>
            <p:spPr>
              <a:xfrm>
                <a:off x="1463091" y="3084562"/>
                <a:ext cx="8169528" cy="86735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11D3913-F02D-E197-69A5-66D49B3671C6}"/>
                  </a:ext>
                </a:extLst>
              </p:cNvPr>
              <p:cNvSpPr/>
              <p:nvPr/>
            </p:nvSpPr>
            <p:spPr>
              <a:xfrm>
                <a:off x="1463091" y="3244901"/>
                <a:ext cx="8169528" cy="86735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D4703AF-CCD7-53D0-5425-280C35A6111E}"/>
                  </a:ext>
                </a:extLst>
              </p:cNvPr>
              <p:cNvSpPr/>
              <p:nvPr/>
            </p:nvSpPr>
            <p:spPr>
              <a:xfrm>
                <a:off x="1463091" y="3637906"/>
                <a:ext cx="8169528" cy="86735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9B69AC9-8C22-B315-8DF8-7DA729AC61A8}"/>
                </a:ext>
              </a:extLst>
            </p:cNvPr>
            <p:cNvGrpSpPr/>
            <p:nvPr/>
          </p:nvGrpSpPr>
          <p:grpSpPr>
            <a:xfrm>
              <a:off x="8284191" y="1699899"/>
              <a:ext cx="835096" cy="1360108"/>
              <a:chOff x="1463091" y="2364533"/>
              <a:chExt cx="8169528" cy="1360108"/>
            </a:xfrm>
            <a:solidFill>
              <a:srgbClr val="FFECB4"/>
            </a:solidFill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C92A0F8-143D-2BD0-A422-C90AF3DF408F}"/>
                  </a:ext>
                </a:extLst>
              </p:cNvPr>
              <p:cNvSpPr/>
              <p:nvPr/>
            </p:nvSpPr>
            <p:spPr>
              <a:xfrm>
                <a:off x="1463091" y="2364533"/>
                <a:ext cx="8169528" cy="96832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A9FB108-A9C5-5D7D-4E4A-510E237FD418}"/>
                  </a:ext>
                </a:extLst>
              </p:cNvPr>
              <p:cNvSpPr/>
              <p:nvPr/>
            </p:nvSpPr>
            <p:spPr>
              <a:xfrm>
                <a:off x="1463091" y="2546826"/>
                <a:ext cx="6960694" cy="96832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60B4B36-4B49-CC01-A7F9-FB219BB82C4E}"/>
                  </a:ext>
                </a:extLst>
              </p:cNvPr>
              <p:cNvSpPr/>
              <p:nvPr/>
            </p:nvSpPr>
            <p:spPr>
              <a:xfrm>
                <a:off x="1463091" y="2733731"/>
                <a:ext cx="6960694" cy="96832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C41AD4A-3D45-F305-DED5-6C7AF90FA8F1}"/>
                  </a:ext>
                </a:extLst>
              </p:cNvPr>
              <p:cNvSpPr/>
              <p:nvPr/>
            </p:nvSpPr>
            <p:spPr>
              <a:xfrm>
                <a:off x="1463091" y="2895259"/>
                <a:ext cx="8169528" cy="86735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1F0AD1C-7158-6FFF-977D-FEBE9D89C7E8}"/>
                  </a:ext>
                </a:extLst>
              </p:cNvPr>
              <p:cNvSpPr/>
              <p:nvPr/>
            </p:nvSpPr>
            <p:spPr>
              <a:xfrm>
                <a:off x="1463091" y="3084562"/>
                <a:ext cx="8169528" cy="86735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094AC56-CD5D-57B0-37E7-20253FC5BB41}"/>
                  </a:ext>
                </a:extLst>
              </p:cNvPr>
              <p:cNvSpPr/>
              <p:nvPr/>
            </p:nvSpPr>
            <p:spPr>
              <a:xfrm>
                <a:off x="3460727" y="3244901"/>
                <a:ext cx="6171882" cy="86735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75903ED-7528-6F5D-126E-BA7DDB7B9637}"/>
                  </a:ext>
                </a:extLst>
              </p:cNvPr>
              <p:cNvSpPr/>
              <p:nvPr/>
            </p:nvSpPr>
            <p:spPr>
              <a:xfrm>
                <a:off x="1463091" y="3435424"/>
                <a:ext cx="8169528" cy="86735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7827EE07-59BE-0699-631A-4EA69F5DF641}"/>
                  </a:ext>
                </a:extLst>
              </p:cNvPr>
              <p:cNvSpPr/>
              <p:nvPr/>
            </p:nvSpPr>
            <p:spPr>
              <a:xfrm>
                <a:off x="1463091" y="3637906"/>
                <a:ext cx="8169528" cy="86735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DB6088A-428C-473B-125A-2150CD143BBE}"/>
                </a:ext>
              </a:extLst>
            </p:cNvPr>
            <p:cNvGrpSpPr/>
            <p:nvPr/>
          </p:nvGrpSpPr>
          <p:grpSpPr>
            <a:xfrm>
              <a:off x="9172380" y="1699899"/>
              <a:ext cx="378214" cy="1360108"/>
              <a:chOff x="1463091" y="2364533"/>
              <a:chExt cx="8169528" cy="1360108"/>
            </a:xfrm>
            <a:solidFill>
              <a:srgbClr val="E16B00"/>
            </a:solidFill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1BDDADA-F9D5-698F-3A82-ABD095FB3A30}"/>
                  </a:ext>
                </a:extLst>
              </p:cNvPr>
              <p:cNvSpPr/>
              <p:nvPr/>
            </p:nvSpPr>
            <p:spPr>
              <a:xfrm>
                <a:off x="1463091" y="2364533"/>
                <a:ext cx="8169528" cy="96832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6F3E52E-389D-5060-1D9B-CA6E0298569C}"/>
                  </a:ext>
                </a:extLst>
              </p:cNvPr>
              <p:cNvSpPr/>
              <p:nvPr/>
            </p:nvSpPr>
            <p:spPr>
              <a:xfrm>
                <a:off x="1463091" y="2546826"/>
                <a:ext cx="2492543" cy="96832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BDE8EC3-5C44-ACA2-F3E0-0D9C805F3590}"/>
                  </a:ext>
                </a:extLst>
              </p:cNvPr>
              <p:cNvSpPr/>
              <p:nvPr/>
            </p:nvSpPr>
            <p:spPr>
              <a:xfrm>
                <a:off x="1463091" y="2733731"/>
                <a:ext cx="8169528" cy="86735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A7DB89A-1461-AC64-F11D-58BB6B8F947F}"/>
                  </a:ext>
                </a:extLst>
              </p:cNvPr>
              <p:cNvSpPr/>
              <p:nvPr/>
            </p:nvSpPr>
            <p:spPr>
              <a:xfrm>
                <a:off x="1463091" y="2895259"/>
                <a:ext cx="8169528" cy="86735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6015827-3C42-DF7E-69DB-6F5EE4FC956E}"/>
                  </a:ext>
                </a:extLst>
              </p:cNvPr>
              <p:cNvSpPr/>
              <p:nvPr/>
            </p:nvSpPr>
            <p:spPr>
              <a:xfrm>
                <a:off x="1463091" y="3084562"/>
                <a:ext cx="8169528" cy="86735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5BA4411-123D-3E8E-0BEB-72DC5096E544}"/>
                  </a:ext>
                </a:extLst>
              </p:cNvPr>
              <p:cNvSpPr/>
              <p:nvPr/>
            </p:nvSpPr>
            <p:spPr>
              <a:xfrm>
                <a:off x="3955634" y="3244901"/>
                <a:ext cx="5676985" cy="86735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3E44F6B-37D7-DB2D-31A9-B1E97DFF7228}"/>
                  </a:ext>
                </a:extLst>
              </p:cNvPr>
              <p:cNvSpPr/>
              <p:nvPr/>
            </p:nvSpPr>
            <p:spPr>
              <a:xfrm>
                <a:off x="5570514" y="3435424"/>
                <a:ext cx="4062105" cy="86735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AA00B3A-ACDC-2ED1-4D54-D670A4190149}"/>
                  </a:ext>
                </a:extLst>
              </p:cNvPr>
              <p:cNvSpPr/>
              <p:nvPr/>
            </p:nvSpPr>
            <p:spPr>
              <a:xfrm>
                <a:off x="1463091" y="3637906"/>
                <a:ext cx="8169528" cy="86735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5E1833F-F230-BA9C-90F5-E934125646FF}"/>
                </a:ext>
              </a:extLst>
            </p:cNvPr>
            <p:cNvGrpSpPr/>
            <p:nvPr/>
          </p:nvGrpSpPr>
          <p:grpSpPr>
            <a:xfrm>
              <a:off x="9603687" y="1699899"/>
              <a:ext cx="378214" cy="1360108"/>
              <a:chOff x="1463091" y="2364533"/>
              <a:chExt cx="8169528" cy="1360108"/>
            </a:xfrm>
            <a:solidFill>
              <a:srgbClr val="FFAF2D"/>
            </a:solidFill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D71C226-1B37-2A79-0F5B-5D3FAAD86683}"/>
                  </a:ext>
                </a:extLst>
              </p:cNvPr>
              <p:cNvSpPr/>
              <p:nvPr/>
            </p:nvSpPr>
            <p:spPr>
              <a:xfrm>
                <a:off x="3334798" y="2364533"/>
                <a:ext cx="6297799" cy="96832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1208E15-4BFB-2237-8FB9-CEFFFA7B5B2B}"/>
                  </a:ext>
                </a:extLst>
              </p:cNvPr>
              <p:cNvSpPr/>
              <p:nvPr/>
            </p:nvSpPr>
            <p:spPr>
              <a:xfrm>
                <a:off x="1463091" y="2546826"/>
                <a:ext cx="8169528" cy="86734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D798419-F808-9F5F-6E67-7EBD43055A7F}"/>
                  </a:ext>
                </a:extLst>
              </p:cNvPr>
              <p:cNvSpPr/>
              <p:nvPr/>
            </p:nvSpPr>
            <p:spPr>
              <a:xfrm>
                <a:off x="1463091" y="2733732"/>
                <a:ext cx="6964816" cy="86734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0A33364-8740-BB06-5236-6342EF8DCD9E}"/>
                  </a:ext>
                </a:extLst>
              </p:cNvPr>
              <p:cNvSpPr/>
              <p:nvPr/>
            </p:nvSpPr>
            <p:spPr>
              <a:xfrm>
                <a:off x="1463091" y="2895259"/>
                <a:ext cx="8169528" cy="86735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4BF8A5F-7BBF-0C1A-0FEF-18A11231DD5B}"/>
                  </a:ext>
                </a:extLst>
              </p:cNvPr>
              <p:cNvSpPr/>
              <p:nvPr/>
            </p:nvSpPr>
            <p:spPr>
              <a:xfrm>
                <a:off x="3334798" y="3084562"/>
                <a:ext cx="6297821" cy="86735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B2F8E97-794C-6427-D2A7-A6D2F180450F}"/>
                  </a:ext>
                </a:extLst>
              </p:cNvPr>
              <p:cNvSpPr/>
              <p:nvPr/>
            </p:nvSpPr>
            <p:spPr>
              <a:xfrm>
                <a:off x="1463091" y="3244901"/>
                <a:ext cx="8169528" cy="86735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C2C6799-5E86-0581-0369-D06CA4F2E169}"/>
                  </a:ext>
                </a:extLst>
              </p:cNvPr>
              <p:cNvSpPr/>
              <p:nvPr/>
            </p:nvSpPr>
            <p:spPr>
              <a:xfrm>
                <a:off x="1463091" y="3435424"/>
                <a:ext cx="8169528" cy="86735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E80C04-38F6-621E-8C3E-D23A6E156228}"/>
                  </a:ext>
                </a:extLst>
              </p:cNvPr>
              <p:cNvSpPr/>
              <p:nvPr/>
            </p:nvSpPr>
            <p:spPr>
              <a:xfrm>
                <a:off x="1463091" y="3637906"/>
                <a:ext cx="8169528" cy="86735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5160E6F-E557-519A-2D9C-CEF0FA7D2993}"/>
                </a:ext>
              </a:extLst>
            </p:cNvPr>
            <p:cNvSpPr/>
            <p:nvPr/>
          </p:nvSpPr>
          <p:spPr>
            <a:xfrm>
              <a:off x="7901795" y="2770790"/>
              <a:ext cx="335318" cy="86735"/>
            </a:xfrm>
            <a:prstGeom prst="rect">
              <a:avLst/>
            </a:prstGeom>
            <a:solidFill>
              <a:srgbClr val="5A3D2B"/>
            </a:solidFill>
            <a:ln w="952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BFD1D71-F8EA-D79C-9802-D78110191204}"/>
                </a:ext>
              </a:extLst>
            </p:cNvPr>
            <p:cNvSpPr txBox="1"/>
            <p:nvPr/>
          </p:nvSpPr>
          <p:spPr>
            <a:xfrm>
              <a:off x="2253641" y="2598342"/>
              <a:ext cx="47933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  <a:latin typeface="Andale Mono" panose="020B0509000000000004" pitchFamily="49" charset="0"/>
                  <a:cs typeface="Aldhabi" panose="020F0502020204030204" pitchFamily="34" charset="0"/>
                </a:rPr>
                <a:t>for phylogenetic datasets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382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Andale Mono</vt:lpstr>
      <vt:lpstr>Arial</vt:lpstr>
      <vt:lpstr>Calibri</vt:lpstr>
      <vt:lpstr>Calibri Light</vt:lpstr>
      <vt:lpstr>Nordique Inline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Portik</dc:creator>
  <cp:lastModifiedBy>Daniel Portik</cp:lastModifiedBy>
  <cp:revision>2</cp:revision>
  <dcterms:created xsi:type="dcterms:W3CDTF">2023-09-08T19:17:03Z</dcterms:created>
  <dcterms:modified xsi:type="dcterms:W3CDTF">2023-09-08T19:28:27Z</dcterms:modified>
</cp:coreProperties>
</file>