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1" r:id="rId9"/>
    <p:sldId id="25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69" autoAdjust="0"/>
  </p:normalViewPr>
  <p:slideViewPr>
    <p:cSldViewPr snapToGrid="0" snapToObjects="1"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Breeze.js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 data for JavaScript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Out-of-the box it supports EF and most </a:t>
            </a:r>
            <a:r>
              <a:rPr lang="en-US" dirty="0" err="1" smtClean="0"/>
              <a:t>OData</a:t>
            </a:r>
            <a:r>
              <a:rPr lang="en-US" dirty="0" smtClean="0"/>
              <a:t> implementations</a:t>
            </a:r>
          </a:p>
          <a:p>
            <a:r>
              <a:rPr lang="en-US" dirty="0" smtClean="0"/>
              <a:t>Adapters have been written for other back-ends, like MongoDB</a:t>
            </a:r>
          </a:p>
          <a:p>
            <a:pPr lvl="1"/>
            <a:r>
              <a:rPr lang="en-US" dirty="0" smtClean="0"/>
              <a:t>Even with the adapters, there’s a little more setup required</a:t>
            </a:r>
          </a:p>
        </p:txBody>
      </p:sp>
    </p:spTree>
    <p:extLst>
      <p:ext uri="{BB962C8B-B14F-4D97-AF65-F5344CB8AC3E}">
        <p14:creationId xmlns:p14="http://schemas.microsoft.com/office/powerpoint/2010/main" val="191902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61345"/>
            <a:ext cx="8042276" cy="3782255"/>
          </a:xfrm>
        </p:spPr>
        <p:txBody>
          <a:bodyPr/>
          <a:lstStyle/>
          <a:p>
            <a:pPr>
              <a:spcBef>
                <a:spcPts val="5600"/>
              </a:spcBef>
            </a:pPr>
            <a:r>
              <a:rPr lang="en-US" dirty="0" smtClean="0"/>
              <a:t>Client-side querying</a:t>
            </a:r>
          </a:p>
          <a:p>
            <a:pPr>
              <a:spcBef>
                <a:spcPts val="5600"/>
              </a:spcBef>
            </a:pPr>
            <a:r>
              <a:rPr lang="en-US" dirty="0" smtClean="0"/>
              <a:t>Client caching</a:t>
            </a:r>
          </a:p>
          <a:p>
            <a:pPr>
              <a:spcBef>
                <a:spcPts val="5600"/>
              </a:spcBef>
            </a:pPr>
            <a:r>
              <a:rPr lang="en-US" dirty="0" smtClean="0"/>
              <a:t>Change tracking/listening</a:t>
            </a:r>
          </a:p>
          <a:p>
            <a:pPr>
              <a:spcBef>
                <a:spcPts val="5600"/>
              </a:spcBef>
            </a:pPr>
            <a:r>
              <a:rPr lang="en-US" dirty="0" smtClean="0"/>
              <a:t>“Works well with the tools you use”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about the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pPr lvl="1"/>
            <a:r>
              <a:rPr lang="en-US" dirty="0" smtClean="0"/>
              <a:t>Executes queries</a:t>
            </a:r>
          </a:p>
          <a:p>
            <a:pPr lvl="1"/>
            <a:r>
              <a:rPr lang="en-US" dirty="0" smtClean="0"/>
              <a:t>Caches data</a:t>
            </a:r>
          </a:p>
          <a:p>
            <a:pPr lvl="1"/>
            <a:r>
              <a:rPr lang="en-US" dirty="0" smtClean="0"/>
              <a:t>Uses metadata about the data model to create “entities”</a:t>
            </a:r>
          </a:p>
          <a:p>
            <a:pPr lvl="1"/>
            <a:r>
              <a:rPr lang="en-US" dirty="0" smtClean="0"/>
              <a:t>Persists changes to your remote persistence service in asynchronous batches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0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breeze “Entity”</a:t>
            </a:r>
          </a:p>
          <a:p>
            <a:pPr lvl="1"/>
            <a:r>
              <a:rPr lang="en-US" dirty="0" smtClean="0"/>
              <a:t>Has data properties describing a “thing”, maybe a Customer or Product</a:t>
            </a:r>
          </a:p>
          <a:p>
            <a:pPr lvl="1"/>
            <a:r>
              <a:rPr lang="en-US" dirty="0" smtClean="0"/>
              <a:t>Has navigation properties to related entities</a:t>
            </a:r>
          </a:p>
          <a:p>
            <a:pPr lvl="1"/>
            <a:r>
              <a:rPr lang="en-US" dirty="0" smtClean="0"/>
              <a:t>Contains metadata to indicate the state of the entity (added, modified, deleted, etc.)</a:t>
            </a:r>
          </a:p>
        </p:txBody>
      </p:sp>
    </p:spTree>
    <p:extLst>
      <p:ext uri="{BB962C8B-B14F-4D97-AF65-F5344CB8AC3E}">
        <p14:creationId xmlns:p14="http://schemas.microsoft.com/office/powerpoint/2010/main" val="335479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breeze you rarely need to query the database in your server-side code</a:t>
            </a:r>
          </a:p>
          <a:p>
            <a:r>
              <a:rPr lang="en-US" dirty="0" smtClean="0"/>
              <a:t>Instead you can query all your data in JavaScript like this: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r>
              <a:rPr lang="en-US" dirty="0" err="1" smtClean="0"/>
              <a:t>breeze.EntityQuery.from</a:t>
            </a:r>
            <a:r>
              <a:rPr lang="en-US" dirty="0" smtClean="0"/>
              <a:t>(‘Customers’)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0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Breeze caches entities in memory for a snappier UI</a:t>
            </a:r>
          </a:p>
          <a:p>
            <a:r>
              <a:rPr lang="en-US" dirty="0" smtClean="0"/>
              <a:t>Entities enter the cache</a:t>
            </a:r>
          </a:p>
          <a:p>
            <a:pPr lvl="1"/>
            <a:r>
              <a:rPr lang="en-US" dirty="0" smtClean="0"/>
              <a:t>As a result of a query</a:t>
            </a:r>
          </a:p>
          <a:p>
            <a:pPr lvl="1"/>
            <a:r>
              <a:rPr lang="en-US" dirty="0" smtClean="0"/>
              <a:t>By adding them directly</a:t>
            </a:r>
          </a:p>
          <a:p>
            <a:pPr lvl="1"/>
            <a:r>
              <a:rPr lang="en-US" dirty="0" smtClean="0"/>
              <a:t>By importing them from another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Entities leave the cache</a:t>
            </a:r>
          </a:p>
          <a:p>
            <a:pPr lvl="1"/>
            <a:r>
              <a:rPr lang="en-US" dirty="0" smtClean="0"/>
              <a:t>When saving an entity marked as deleted</a:t>
            </a:r>
          </a:p>
          <a:p>
            <a:pPr lvl="1"/>
            <a:r>
              <a:rPr lang="en-US" dirty="0" smtClean="0"/>
              <a:t>When removing them manually</a:t>
            </a:r>
          </a:p>
          <a:p>
            <a:r>
              <a:rPr lang="en-US" dirty="0" smtClean="0"/>
              <a:t>Can query the cache, the server, or both with same query object:</a:t>
            </a:r>
          </a:p>
          <a:p>
            <a:pPr lvl="1"/>
            <a:r>
              <a:rPr lang="en-US" dirty="0" smtClean="0"/>
              <a:t>manager.executeQuery(query);</a:t>
            </a:r>
          </a:p>
          <a:p>
            <a:pPr lvl="1"/>
            <a:r>
              <a:rPr lang="en-US" dirty="0" smtClean="0"/>
              <a:t>manager.executeQueryLocally(query);</a:t>
            </a:r>
          </a:p>
        </p:txBody>
      </p:sp>
    </p:spTree>
    <p:extLst>
      <p:ext uri="{BB962C8B-B14F-4D97-AF65-F5344CB8AC3E}">
        <p14:creationId xmlns:p14="http://schemas.microsoft.com/office/powerpoint/2010/main" val="57936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tracking/listening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Entities keep track of their EntityState: Added, Modified, Deleted, etc.</a:t>
            </a:r>
          </a:p>
          <a:p>
            <a:r>
              <a:rPr lang="en-US" dirty="0" smtClean="0"/>
              <a:t>Listen for property or state changes:</a:t>
            </a:r>
          </a:p>
          <a:p>
            <a:pPr lvl="1"/>
            <a:r>
              <a:rPr lang="en-US" dirty="0" err="1" smtClean="0"/>
              <a:t>user.entityAspect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propertyChanged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.subscribe(function(</a:t>
            </a:r>
            <a:r>
              <a:rPr lang="en-US" dirty="0" err="1" smtClean="0"/>
              <a:t>args</a:t>
            </a:r>
            <a:r>
              <a:rPr lang="en-US" dirty="0" smtClean="0"/>
              <a:t>) {…}</a:t>
            </a:r>
          </a:p>
          <a:p>
            <a:pPr lvl="1"/>
            <a:r>
              <a:rPr lang="en-US" dirty="0" smtClean="0"/>
              <a:t>manager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entityChanged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.subscribe(function (</a:t>
            </a:r>
            <a:r>
              <a:rPr lang="en-US" dirty="0" err="1" smtClean="0"/>
              <a:t>args</a:t>
            </a:r>
            <a:r>
              <a:rPr lang="en-US" dirty="0" smtClean="0"/>
              <a:t>) {…}</a:t>
            </a:r>
          </a:p>
          <a:p>
            <a:r>
              <a:rPr lang="en-US" dirty="0" smtClean="0"/>
              <a:t>Listen for validation errors similarly</a:t>
            </a:r>
          </a:p>
        </p:txBody>
      </p:sp>
    </p:spTree>
    <p:extLst>
      <p:ext uri="{BB962C8B-B14F-4D97-AF65-F5344CB8AC3E}">
        <p14:creationId xmlns:p14="http://schemas.microsoft.com/office/powerpoint/2010/main" val="279581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Breeze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about how your data is structured</a:t>
            </a:r>
          </a:p>
          <a:p>
            <a:r>
              <a:rPr lang="en-US" dirty="0" smtClean="0"/>
              <a:t>Uses this to</a:t>
            </a:r>
          </a:p>
          <a:p>
            <a:pPr lvl="1"/>
            <a:r>
              <a:rPr lang="en-US" dirty="0" smtClean="0"/>
              <a:t>Provide client-side validation</a:t>
            </a:r>
          </a:p>
          <a:p>
            <a:pPr lvl="1"/>
            <a:r>
              <a:rPr lang="en-US" dirty="0" smtClean="0"/>
              <a:t>Know how to communicate with the persistence service</a:t>
            </a:r>
          </a:p>
          <a:p>
            <a:pPr lvl="1"/>
            <a:r>
              <a:rPr lang="en-US" dirty="0" smtClean="0"/>
              <a:t>Create navigation properties on the client</a:t>
            </a:r>
          </a:p>
          <a:p>
            <a:r>
              <a:rPr lang="en-US" dirty="0" smtClean="0"/>
              <a:t>How does Breeze get it?</a:t>
            </a:r>
          </a:p>
          <a:p>
            <a:pPr lvl="1"/>
            <a:r>
              <a:rPr lang="en-US" dirty="0" smtClean="0"/>
              <a:t>Hits a metadata route</a:t>
            </a:r>
          </a:p>
          <a:p>
            <a:pPr lvl="1"/>
            <a:r>
              <a:rPr lang="en-US" dirty="0" smtClean="0"/>
              <a:t>Define the metadata yourself either client-side or server-side for back-ends that don’t supply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8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can I use with Breeze?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222401"/>
            <a:ext cx="3840480" cy="3721200"/>
          </a:xfrm>
        </p:spPr>
        <p:txBody>
          <a:bodyPr/>
          <a:lstStyle/>
          <a:p>
            <a:r>
              <a:rPr lang="en-US" dirty="0" smtClean="0"/>
              <a:t>Angular</a:t>
            </a:r>
          </a:p>
          <a:p>
            <a:r>
              <a:rPr lang="en-US" dirty="0" smtClean="0"/>
              <a:t>Backbone</a:t>
            </a:r>
          </a:p>
          <a:p>
            <a:r>
              <a:rPr lang="en-US" dirty="0" smtClean="0"/>
              <a:t>Knockout</a:t>
            </a:r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Express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2222401"/>
            <a:ext cx="3840480" cy="3721200"/>
          </a:xfrm>
        </p:spPr>
        <p:txBody>
          <a:bodyPr/>
          <a:lstStyle/>
          <a:p>
            <a:r>
              <a:rPr lang="en-US" dirty="0" smtClean="0"/>
              <a:t>Open Data Protocol</a:t>
            </a:r>
          </a:p>
          <a:p>
            <a:r>
              <a:rPr lang="en-US" dirty="0" smtClean="0"/>
              <a:t>Require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/>
              <a:t>.</a:t>
            </a:r>
            <a:r>
              <a:rPr lang="en-US" dirty="0" smtClean="0"/>
              <a:t>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215</TotalTime>
  <Words>358</Words>
  <Application>Microsoft Macintosh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Breeze.js</vt:lpstr>
      <vt:lpstr>Feature Overview</vt:lpstr>
      <vt:lpstr>The Basics</vt:lpstr>
      <vt:lpstr>PowerPoint Presentation</vt:lpstr>
      <vt:lpstr>Client-side Queries</vt:lpstr>
      <vt:lpstr>Client Caching</vt:lpstr>
      <vt:lpstr>Change tracking/listening</vt:lpstr>
      <vt:lpstr>Breeze Metadata</vt:lpstr>
      <vt:lpstr>What tools can I use with Breeze?</vt:lpstr>
      <vt:lpstr>The Truth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Breeze.js</dc:title>
  <dc:creator>Darrel Portzline</dc:creator>
  <cp:lastModifiedBy>Darrel Portzline</cp:lastModifiedBy>
  <cp:revision>29</cp:revision>
  <dcterms:created xsi:type="dcterms:W3CDTF">2014-07-10T15:13:15Z</dcterms:created>
  <dcterms:modified xsi:type="dcterms:W3CDTF">2014-07-16T15:54:09Z</dcterms:modified>
</cp:coreProperties>
</file>