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69" autoAdjust="0"/>
  </p:normalViewPr>
  <p:slideViewPr>
    <p:cSldViewPr snapToGrid="0" snapToObjects="1">
      <p:cViewPr varScale="1">
        <p:scale>
          <a:sx n="104" d="100"/>
          <a:sy n="104" d="100"/>
        </p:scale>
        <p:origin x="-17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Breeze.js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Rich data for JavaScript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5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/>
              <a:t>O</a:t>
            </a:r>
            <a:r>
              <a:rPr lang="en-US" dirty="0" smtClean="0"/>
              <a:t>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Client-side querying</a:t>
            </a:r>
          </a:p>
          <a:p>
            <a:r>
              <a:rPr lang="en-US" dirty="0" smtClean="0"/>
              <a:t>Client caching</a:t>
            </a:r>
          </a:p>
          <a:p>
            <a:r>
              <a:rPr lang="en-US" dirty="0" smtClean="0"/>
              <a:t>Change tracking/listening</a:t>
            </a:r>
          </a:p>
          <a:p>
            <a:r>
              <a:rPr lang="en-US" dirty="0" smtClean="0"/>
              <a:t>“Works well with the tools you use”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0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tools?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</a:p>
          <a:p>
            <a:r>
              <a:rPr lang="en-US" dirty="0" smtClean="0"/>
              <a:t>Backbone</a:t>
            </a:r>
          </a:p>
          <a:p>
            <a:r>
              <a:rPr lang="en-US" dirty="0" smtClean="0"/>
              <a:t>Knockout</a:t>
            </a:r>
          </a:p>
          <a:p>
            <a:r>
              <a:rPr lang="en-US" dirty="0" smtClean="0"/>
              <a:t>Node</a:t>
            </a:r>
          </a:p>
          <a:p>
            <a:r>
              <a:rPr lang="en-US" dirty="0" smtClean="0"/>
              <a:t>Express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Open Data Protocol</a:t>
            </a:r>
          </a:p>
          <a:p>
            <a:r>
              <a:rPr lang="en-US" dirty="0" smtClean="0"/>
              <a:t>Require</a:t>
            </a:r>
          </a:p>
          <a:p>
            <a:r>
              <a:rPr lang="en-US" dirty="0" smtClean="0"/>
              <a:t>Ruby</a:t>
            </a:r>
          </a:p>
          <a:p>
            <a:r>
              <a:rPr lang="en-US" dirty="0" smtClean="0"/>
              <a:t>MongoDB</a:t>
            </a:r>
          </a:p>
          <a:p>
            <a:r>
              <a:rPr lang="en-US" dirty="0"/>
              <a:t>.</a:t>
            </a:r>
            <a:r>
              <a:rPr lang="en-US" dirty="0" smtClean="0"/>
              <a:t>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7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all about the </a:t>
            </a:r>
            <a:r>
              <a:rPr lang="en-US" dirty="0" err="1" smtClean="0"/>
              <a:t>EntityManager</a:t>
            </a:r>
            <a:endParaRPr lang="en-US" dirty="0" smtClean="0"/>
          </a:p>
          <a:p>
            <a:pPr lvl="1"/>
            <a:r>
              <a:rPr lang="en-US" dirty="0" smtClean="0"/>
              <a:t>Executes queries</a:t>
            </a:r>
          </a:p>
          <a:p>
            <a:pPr lvl="1"/>
            <a:r>
              <a:rPr lang="en-US" dirty="0" smtClean="0"/>
              <a:t>Caches data</a:t>
            </a:r>
          </a:p>
          <a:p>
            <a:pPr lvl="1"/>
            <a:r>
              <a:rPr lang="en-US" dirty="0" smtClean="0"/>
              <a:t>Uses metadata about the data model to create “entities”</a:t>
            </a:r>
          </a:p>
          <a:p>
            <a:pPr lvl="1"/>
            <a:r>
              <a:rPr lang="en-US" dirty="0" smtClean="0"/>
              <a:t>Persists changes to your remote persistence service in asynchronous batches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0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breeze “Entity”</a:t>
            </a:r>
          </a:p>
          <a:p>
            <a:pPr lvl="1"/>
            <a:r>
              <a:rPr lang="en-US" dirty="0" smtClean="0"/>
              <a:t>Has data properties describing a “thing”, maybe a Customer or Product</a:t>
            </a:r>
          </a:p>
          <a:p>
            <a:pPr lvl="1"/>
            <a:r>
              <a:rPr lang="en-US" dirty="0" smtClean="0"/>
              <a:t>Has navigation properties to related entities</a:t>
            </a:r>
          </a:p>
          <a:p>
            <a:pPr lvl="1"/>
            <a:r>
              <a:rPr lang="en-US" dirty="0" smtClean="0"/>
              <a:t>Contains metadata to indicate the state of the entity (added, modified, deleted, etc.)</a:t>
            </a:r>
          </a:p>
        </p:txBody>
      </p:sp>
    </p:spTree>
    <p:extLst>
      <p:ext uri="{BB962C8B-B14F-4D97-AF65-F5344CB8AC3E}">
        <p14:creationId xmlns:p14="http://schemas.microsoft.com/office/powerpoint/2010/main" val="335479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Breeze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about how your data is structured</a:t>
            </a:r>
          </a:p>
          <a:p>
            <a:r>
              <a:rPr lang="en-US" dirty="0" smtClean="0"/>
              <a:t>Uses this to</a:t>
            </a:r>
          </a:p>
          <a:p>
            <a:pPr lvl="1"/>
            <a:r>
              <a:rPr lang="en-US" dirty="0" smtClean="0"/>
              <a:t>Provide client-side validation</a:t>
            </a:r>
          </a:p>
          <a:p>
            <a:pPr lvl="1"/>
            <a:r>
              <a:rPr lang="en-US" dirty="0" smtClean="0"/>
              <a:t>Know how to communicate with the persistence service</a:t>
            </a:r>
          </a:p>
          <a:p>
            <a:pPr lvl="1"/>
            <a:r>
              <a:rPr lang="en-US" dirty="0" smtClean="0"/>
              <a:t>Create navigation properties on the client</a:t>
            </a:r>
          </a:p>
          <a:p>
            <a:r>
              <a:rPr lang="en-US" dirty="0" smtClean="0"/>
              <a:t>How does Breeze get it?</a:t>
            </a:r>
          </a:p>
          <a:p>
            <a:pPr lvl="1"/>
            <a:r>
              <a:rPr lang="en-US" dirty="0" smtClean="0"/>
              <a:t>Hits a metadata route</a:t>
            </a:r>
          </a:p>
          <a:p>
            <a:pPr lvl="1"/>
            <a:r>
              <a:rPr lang="en-US" dirty="0" smtClean="0"/>
              <a:t>Define the metadata yourself either client-side or server-side for back-ends that don’t supply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8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Out-of-the box it supports EF and most </a:t>
            </a:r>
            <a:r>
              <a:rPr lang="en-US" dirty="0" err="1" smtClean="0"/>
              <a:t>OData</a:t>
            </a:r>
            <a:r>
              <a:rPr lang="en-US" dirty="0" smtClean="0"/>
              <a:t> implementations</a:t>
            </a:r>
          </a:p>
          <a:p>
            <a:r>
              <a:rPr lang="en-US" dirty="0" smtClean="0"/>
              <a:t>Adapters have been written for other back-ends, like MongoDB</a:t>
            </a:r>
          </a:p>
          <a:p>
            <a:pPr lvl="1"/>
            <a:r>
              <a:rPr lang="en-US" dirty="0" smtClean="0"/>
              <a:t>Even with the adapters, there’s a little more setup required</a:t>
            </a:r>
          </a:p>
        </p:txBody>
      </p:sp>
    </p:spTree>
    <p:extLst>
      <p:ext uri="{BB962C8B-B14F-4D97-AF65-F5344CB8AC3E}">
        <p14:creationId xmlns:p14="http://schemas.microsoft.com/office/powerpoint/2010/main" val="1919020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167</TotalTime>
  <Words>218</Words>
  <Application>Microsoft Macintosh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Breeze</vt:lpstr>
      <vt:lpstr>Breeze.js</vt:lpstr>
      <vt:lpstr>Feature Overview</vt:lpstr>
      <vt:lpstr>What tools?</vt:lpstr>
      <vt:lpstr>The Basics</vt:lpstr>
      <vt:lpstr>PowerPoint Presentation</vt:lpstr>
      <vt:lpstr>Breeze Metadata</vt:lpstr>
      <vt:lpstr>The Truth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Breeze.js</dc:title>
  <dc:creator>Darrel Portzline</dc:creator>
  <cp:lastModifiedBy>Darrel Portzline</cp:lastModifiedBy>
  <cp:revision>15</cp:revision>
  <dcterms:created xsi:type="dcterms:W3CDTF">2014-07-10T15:13:15Z</dcterms:created>
  <dcterms:modified xsi:type="dcterms:W3CDTF">2014-07-10T18:00:52Z</dcterms:modified>
</cp:coreProperties>
</file>