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FFDE-F3FD-4933-A91B-B83800E205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FF7-ACFF-40AD-B391-B5F6A8A71E2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12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FFDE-F3FD-4933-A91B-B83800E205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FF7-ACFF-40AD-B391-B5F6A8A7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FFDE-F3FD-4933-A91B-B83800E205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FF7-ACFF-40AD-B391-B5F6A8A7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34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FFDE-F3FD-4933-A91B-B83800E205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FF7-ACFF-40AD-B391-B5F6A8A71E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254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FFDE-F3FD-4933-A91B-B83800E205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FF7-ACFF-40AD-B391-B5F6A8A7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8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FFDE-F3FD-4933-A91B-B83800E205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FF7-ACFF-40AD-B391-B5F6A8A71E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43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FFDE-F3FD-4933-A91B-B83800E205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FF7-ACFF-40AD-B391-B5F6A8A7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25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FFDE-F3FD-4933-A91B-B83800E205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FF7-ACFF-40AD-B391-B5F6A8A7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47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FFDE-F3FD-4933-A91B-B83800E205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FF7-ACFF-40AD-B391-B5F6A8A7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FFDE-F3FD-4933-A91B-B83800E205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FF7-ACFF-40AD-B391-B5F6A8A7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FFDE-F3FD-4933-A91B-B83800E205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FF7-ACFF-40AD-B391-B5F6A8A7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3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FFDE-F3FD-4933-A91B-B83800E205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FF7-ACFF-40AD-B391-B5F6A8A7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5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FFDE-F3FD-4933-A91B-B83800E205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FF7-ACFF-40AD-B391-B5F6A8A7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FFDE-F3FD-4933-A91B-B83800E205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FF7-ACFF-40AD-B391-B5F6A8A7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2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FFDE-F3FD-4933-A91B-B83800E205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FF7-ACFF-40AD-B391-B5F6A8A7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0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FFDE-F3FD-4933-A91B-B83800E205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FF7-ACFF-40AD-B391-B5F6A8A7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4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FFDE-F3FD-4933-A91B-B83800E205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FFF7-ACFF-40AD-B391-B5F6A8A7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2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C86FFDE-F3FD-4933-A91B-B83800E205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B7EFFF7-ACFF-40AD-B391-B5F6A8A7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79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Tar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Archive tool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181637"/>
          </a:xfrm>
        </p:spPr>
        <p:txBody>
          <a:bodyPr/>
          <a:lstStyle/>
          <a:p>
            <a:r>
              <a:rPr lang="en-US" dirty="0" smtClean="0"/>
              <a:t>What is tar?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0197" y="2358090"/>
            <a:ext cx="7905015" cy="33439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Tar is a command that is used to archive files in Unix and Unix-like operating systems. </a:t>
            </a:r>
          </a:p>
          <a:p>
            <a:endParaRPr lang="en-US" sz="2800" dirty="0"/>
          </a:p>
          <a:p>
            <a:r>
              <a:rPr lang="en-US" sz="2800" dirty="0" smtClean="0"/>
              <a:t>The command archives them into </a:t>
            </a:r>
            <a:r>
              <a:rPr lang="en-US" sz="2800" dirty="0" err="1" smtClean="0"/>
              <a:t>tarballs</a:t>
            </a:r>
            <a:r>
              <a:rPr lang="en-US" sz="2800" dirty="0" smtClean="0"/>
              <a:t>, which makes it easier to distribute and backup files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20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Tar debuted on Version 7 of Unix in 1979</a:t>
            </a:r>
          </a:p>
          <a:p>
            <a:r>
              <a:rPr lang="en-US" sz="2800" dirty="0" smtClean="0"/>
              <a:t>The file structure was standardized in POSIX 1-1988</a:t>
            </a:r>
          </a:p>
          <a:p>
            <a:r>
              <a:rPr lang="en-US" sz="2800" dirty="0" smtClean="0"/>
              <a:t>In 2018 tar was added to Windows</a:t>
            </a:r>
          </a:p>
          <a:p>
            <a:r>
              <a:rPr lang="en-US" sz="2800" dirty="0" smtClean="0"/>
              <a:t>It has also been implemented into the IBM I operating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25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2" y="685800"/>
            <a:ext cx="6067160" cy="3615267"/>
          </a:xfrm>
        </p:spPr>
        <p:txBody>
          <a:bodyPr/>
          <a:lstStyle/>
          <a:p>
            <a:r>
              <a:rPr lang="en-US" sz="2400" dirty="0" smtClean="0"/>
              <a:t>Using Tar is very easy and simple </a:t>
            </a:r>
          </a:p>
          <a:p>
            <a:r>
              <a:rPr lang="en-US" sz="2400" dirty="0" smtClean="0"/>
              <a:t>Command line:</a:t>
            </a:r>
          </a:p>
          <a:p>
            <a:pPr lvl="1"/>
            <a:r>
              <a:rPr lang="en-US" sz="2400" dirty="0" smtClean="0"/>
              <a:t>Tar –</a:t>
            </a:r>
            <a:r>
              <a:rPr lang="en-US" sz="2400" dirty="0" err="1" smtClean="0"/>
              <a:t>cvf</a:t>
            </a:r>
            <a:r>
              <a:rPr lang="en-US" sz="2400" dirty="0" smtClean="0"/>
              <a:t> filename.tar /file location/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1372" y="778934"/>
            <a:ext cx="4934479" cy="3615266"/>
          </a:xfrm>
        </p:spPr>
        <p:txBody>
          <a:bodyPr>
            <a:normAutofit/>
          </a:bodyPr>
          <a:lstStyle/>
          <a:p>
            <a:r>
              <a:rPr lang="en-US" dirty="0" smtClean="0"/>
              <a:t>Command breakdown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cvf</a:t>
            </a:r>
            <a:endParaRPr lang="en-US" dirty="0" smtClean="0"/>
          </a:p>
          <a:p>
            <a:pPr lvl="1"/>
            <a:r>
              <a:rPr lang="en-US" sz="2000" dirty="0" smtClean="0"/>
              <a:t>C – creates new .tar archive file</a:t>
            </a:r>
          </a:p>
          <a:p>
            <a:pPr lvl="1"/>
            <a:r>
              <a:rPr lang="en-US" sz="2000" dirty="0" smtClean="0"/>
              <a:t>V – verbosely show the .tar file progress</a:t>
            </a:r>
          </a:p>
          <a:p>
            <a:pPr lvl="1"/>
            <a:r>
              <a:rPr lang="en-US" sz="2000" dirty="0" smtClean="0"/>
              <a:t>F – file name type of the archive file</a:t>
            </a:r>
          </a:p>
        </p:txBody>
      </p:sp>
    </p:spTree>
    <p:extLst>
      <p:ext uri="{BB962C8B-B14F-4D97-AF65-F5344CB8AC3E}">
        <p14:creationId xmlns:p14="http://schemas.microsoft.com/office/powerpoint/2010/main" val="14931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 and </a:t>
            </a:r>
            <a:r>
              <a:rPr lang="en-US" dirty="0" err="1" smtClean="0"/>
              <a:t>gzip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Tarballs</a:t>
            </a:r>
            <a:r>
              <a:rPr lang="en-US" sz="2800" dirty="0" smtClean="0"/>
              <a:t> are often compressed after being archived by the .</a:t>
            </a:r>
            <a:r>
              <a:rPr lang="en-US" sz="2800" dirty="0" err="1" smtClean="0"/>
              <a:t>gzip</a:t>
            </a:r>
            <a:r>
              <a:rPr lang="en-US" sz="2800" dirty="0" smtClean="0"/>
              <a:t> command </a:t>
            </a:r>
          </a:p>
          <a:p>
            <a:r>
              <a:rPr lang="en-US" sz="2800" dirty="0" smtClean="0"/>
              <a:t>The file then changes to a tar.gz archive file</a:t>
            </a:r>
          </a:p>
          <a:p>
            <a:r>
              <a:rPr lang="en-US" sz="2800" dirty="0" smtClean="0"/>
              <a:t>It can also be changed to a .</a:t>
            </a:r>
            <a:r>
              <a:rPr lang="en-US" sz="2800" dirty="0" err="1" smtClean="0"/>
              <a:t>tgz</a:t>
            </a:r>
            <a:r>
              <a:rPr lang="en-US" sz="2800" dirty="0" smtClean="0"/>
              <a:t> file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49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gzip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117" y="685800"/>
            <a:ext cx="6595255" cy="3615267"/>
          </a:xfrm>
        </p:spPr>
        <p:txBody>
          <a:bodyPr/>
          <a:lstStyle/>
          <a:p>
            <a:r>
              <a:rPr lang="en-US" sz="2400" dirty="0" smtClean="0"/>
              <a:t>Command line:</a:t>
            </a:r>
          </a:p>
          <a:p>
            <a:pPr lvl="1"/>
            <a:r>
              <a:rPr lang="en-US" sz="2400" dirty="0" smtClean="0"/>
              <a:t>Tar </a:t>
            </a:r>
            <a:r>
              <a:rPr lang="en-US" sz="2400" dirty="0" err="1" smtClean="0"/>
              <a:t>cvzf</a:t>
            </a:r>
            <a:r>
              <a:rPr lang="en-US" sz="2400" dirty="0" smtClean="0"/>
              <a:t> filename.tar.gz /file location/</a:t>
            </a:r>
          </a:p>
          <a:p>
            <a:pPr lvl="1"/>
            <a:r>
              <a:rPr lang="en-US" sz="2400" dirty="0" smtClean="0"/>
              <a:t>OR</a:t>
            </a:r>
          </a:p>
          <a:p>
            <a:pPr lvl="1"/>
            <a:r>
              <a:rPr lang="en-US" sz="2400" dirty="0" smtClean="0"/>
              <a:t>Tar </a:t>
            </a:r>
            <a:r>
              <a:rPr lang="en-US" sz="2400" dirty="0" err="1" smtClean="0"/>
              <a:t>cvzf</a:t>
            </a:r>
            <a:r>
              <a:rPr lang="en-US" sz="2400" dirty="0" smtClean="0"/>
              <a:t> filename.tgz/file location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1372" y="685801"/>
            <a:ext cx="4934479" cy="3615266"/>
          </a:xfrm>
        </p:spPr>
        <p:txBody>
          <a:bodyPr/>
          <a:lstStyle/>
          <a:p>
            <a:r>
              <a:rPr lang="en-US" dirty="0"/>
              <a:t>Command breakdown</a:t>
            </a:r>
          </a:p>
          <a:p>
            <a:r>
              <a:rPr lang="en-US" dirty="0"/>
              <a:t>-</a:t>
            </a:r>
            <a:r>
              <a:rPr lang="en-US" dirty="0" err="1"/>
              <a:t>cvf</a:t>
            </a:r>
            <a:endParaRPr lang="en-US" dirty="0"/>
          </a:p>
          <a:p>
            <a:pPr lvl="1"/>
            <a:r>
              <a:rPr lang="en-US" sz="2000" dirty="0"/>
              <a:t>C – creates new .tar archive file</a:t>
            </a:r>
          </a:p>
          <a:p>
            <a:pPr lvl="1"/>
            <a:r>
              <a:rPr lang="en-US" sz="2000" dirty="0"/>
              <a:t>V – verbosely show the .tar file progress</a:t>
            </a:r>
          </a:p>
          <a:p>
            <a:pPr lvl="1"/>
            <a:r>
              <a:rPr lang="en-US" sz="2000" dirty="0"/>
              <a:t>F – file name type of the archive file</a:t>
            </a:r>
          </a:p>
          <a:p>
            <a:pPr lvl="1"/>
            <a:r>
              <a:rPr lang="en-US" dirty="0" smtClean="0"/>
              <a:t>Z – creates a compresses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Untar</a:t>
            </a:r>
            <a:r>
              <a:rPr lang="en-US" dirty="0" smtClean="0"/>
              <a:t> archive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Untarring</a:t>
            </a:r>
            <a:r>
              <a:rPr lang="en-US" sz="2400" dirty="0"/>
              <a:t> </a:t>
            </a:r>
            <a:r>
              <a:rPr lang="en-US" sz="2400" dirty="0" err="1" smtClean="0"/>
              <a:t>tarballs</a:t>
            </a:r>
            <a:r>
              <a:rPr lang="en-US" sz="2400" dirty="0" smtClean="0"/>
              <a:t> is just as simple as tarring the file in the first place</a:t>
            </a:r>
          </a:p>
          <a:p>
            <a:r>
              <a:rPr lang="en-US" sz="2400" dirty="0" smtClean="0"/>
              <a:t>All you need to do to </a:t>
            </a:r>
            <a:r>
              <a:rPr lang="en-US" sz="2400" dirty="0" err="1" smtClean="0"/>
              <a:t>untar</a:t>
            </a:r>
            <a:r>
              <a:rPr lang="en-US" sz="2400" dirty="0" smtClean="0"/>
              <a:t> is replace the “c” in the command line with an x, which is the option for extract</a:t>
            </a:r>
          </a:p>
          <a:p>
            <a:pPr lvl="1"/>
            <a:r>
              <a:rPr lang="en-US" sz="2400" dirty="0"/>
              <a:t>Tar –</a:t>
            </a:r>
            <a:r>
              <a:rPr lang="en-US" sz="2400" dirty="0" err="1"/>
              <a:t>xvf</a:t>
            </a:r>
            <a:r>
              <a:rPr lang="en-US" sz="2400" dirty="0"/>
              <a:t> filename.tar </a:t>
            </a:r>
            <a:endParaRPr lang="en-US" sz="2400" dirty="0" smtClean="0"/>
          </a:p>
          <a:p>
            <a:r>
              <a:rPr lang="en-US" sz="2400" dirty="0" smtClean="0"/>
              <a:t>Or, if you want to extract to a different directory use the command</a:t>
            </a:r>
          </a:p>
          <a:p>
            <a:pPr lvl="1"/>
            <a:r>
              <a:rPr lang="en-US" sz="2400" dirty="0" smtClean="0"/>
              <a:t>Tar –</a:t>
            </a:r>
            <a:r>
              <a:rPr lang="en-US" sz="2400" dirty="0" err="1" smtClean="0"/>
              <a:t>xvf</a:t>
            </a:r>
            <a:r>
              <a:rPr lang="en-US" sz="2400" dirty="0" smtClean="0"/>
              <a:t> filename.tar –C /directory path/</a:t>
            </a:r>
          </a:p>
        </p:txBody>
      </p:sp>
    </p:spTree>
    <p:extLst>
      <p:ext uri="{BB962C8B-B14F-4D97-AF65-F5344CB8AC3E}">
        <p14:creationId xmlns:p14="http://schemas.microsoft.com/office/powerpoint/2010/main" val="216053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</TotalTime>
  <Words>291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Tar</vt:lpstr>
      <vt:lpstr>What is tar?</vt:lpstr>
      <vt:lpstr>Brief history of tar</vt:lpstr>
      <vt:lpstr>Using tar</vt:lpstr>
      <vt:lpstr>Tar and gzip</vt:lpstr>
      <vt:lpstr>Using gzip</vt:lpstr>
      <vt:lpstr>Untar archive files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</dc:title>
  <dc:creator>Nelson,Brady M</dc:creator>
  <cp:lastModifiedBy>Nelson,Brady M</cp:lastModifiedBy>
  <cp:revision>7</cp:revision>
  <dcterms:created xsi:type="dcterms:W3CDTF">2020-11-06T15:40:07Z</dcterms:created>
  <dcterms:modified xsi:type="dcterms:W3CDTF">2020-11-06T18:32:13Z</dcterms:modified>
</cp:coreProperties>
</file>