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37904-1BDB-4661-83F7-CC47CFE9284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70067-0629-46F8-B954-B4FB29A5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9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 dataset containing 135,000 tweets from Twitter, independently annotated, we see that nearly half of them are labeled as ‘abusive’.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70067-0629-46F8-B954-B4FB29A5A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 model with 300 Estimators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70067-0629-46F8-B954-B4FB29A5A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3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70067-0629-46F8-B954-B4FB29A5A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1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EAD1-9D21-4620-B2A3-5CA8D505EC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6AB-1B70-4878-B1DC-2FABCF09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2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EAD1-9D21-4620-B2A3-5CA8D505EC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6AB-1B70-4878-B1DC-2FABCF09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6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EAD1-9D21-4620-B2A3-5CA8D505EC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6AB-1B70-4878-B1DC-2FABCF09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EAD1-9D21-4620-B2A3-5CA8D505EC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6AB-1B70-4878-B1DC-2FABCF09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EAD1-9D21-4620-B2A3-5CA8D505EC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6AB-1B70-4878-B1DC-2FABCF09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EAD1-9D21-4620-B2A3-5CA8D505EC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6AB-1B70-4878-B1DC-2FABCF09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EAD1-9D21-4620-B2A3-5CA8D505EC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6AB-1B70-4878-B1DC-2FABCF09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2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EAD1-9D21-4620-B2A3-5CA8D505EC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6AB-1B70-4878-B1DC-2FABCF09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5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EAD1-9D21-4620-B2A3-5CA8D505EC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6AB-1B70-4878-B1DC-2FABCF09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4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EAD1-9D21-4620-B2A3-5CA8D505EC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6AB-1B70-4878-B1DC-2FABCF09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EAD1-9D21-4620-B2A3-5CA8D505EC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36AB-1B70-4878-B1DC-2FABCF09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3EAD1-9D21-4620-B2A3-5CA8D505EC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36AB-1B70-4878-B1DC-2FABCF09A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90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9E202-8DFE-444C-991C-D0B245877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</a:schemeClr>
                </a:solidFill>
                <a:latin typeface="Arial Black" panose="020B0A04020102020204" pitchFamily="34" charset="0"/>
              </a:rPr>
              <a:t>Detecting Hate Speech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51735-09DA-4706-913B-0403982F8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Capstone project by Derek Powell</a:t>
            </a:r>
          </a:p>
        </p:txBody>
      </p:sp>
    </p:spTree>
    <p:extLst>
      <p:ext uri="{BB962C8B-B14F-4D97-AF65-F5344CB8AC3E}">
        <p14:creationId xmlns:p14="http://schemas.microsoft.com/office/powerpoint/2010/main" val="417499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ational Day of Action against Bullying and Violence | KidsNews">
            <a:extLst>
              <a:ext uri="{FF2B5EF4-FFF2-40B4-BE49-F238E27FC236}">
                <a16:creationId xmlns:a16="http://schemas.microsoft.com/office/drawing/2014/main" id="{48F2B4B8-36CB-47E6-849F-17CA81E4D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88" y="1375051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3504321-A868-48C4-B71A-56C3016F004C}"/>
              </a:ext>
            </a:extLst>
          </p:cNvPr>
          <p:cNvSpPr/>
          <p:nvPr/>
        </p:nvSpPr>
        <p:spPr>
          <a:xfrm>
            <a:off x="3618089" y="1375051"/>
            <a:ext cx="6413808" cy="4351338"/>
          </a:xfrm>
          <a:prstGeom prst="rect">
            <a:avLst/>
          </a:prstGeom>
          <a:gradFill flip="none" rotWithShape="1">
            <a:gsLst>
              <a:gs pos="1400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DDD171-3FC2-459D-BDD7-5E7BA2E8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051"/>
            <a:ext cx="4780722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Cyber-bully, intimidation, abusive language…it goes by many names, and it can cost companies money when it pervades their digital communications platforms. </a:t>
            </a:r>
          </a:p>
        </p:txBody>
      </p:sp>
    </p:spTree>
    <p:extLst>
      <p:ext uri="{BB962C8B-B14F-4D97-AF65-F5344CB8AC3E}">
        <p14:creationId xmlns:p14="http://schemas.microsoft.com/office/powerpoint/2010/main" val="378523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E817-B6A1-4E7B-A14A-07A95FA5B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527" y="1269035"/>
            <a:ext cx="6272424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Over 40% of Twitter posts are considered ‘abusive’ in some way, as labeled by a volunteer team of annotators in an independent study.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F3757-B9AA-4E87-99A7-B8FBFA5E3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76" y="1948870"/>
            <a:ext cx="4572000" cy="29916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5FB601-7C35-4CEA-84B7-05CBD2630F3D}"/>
              </a:ext>
            </a:extLst>
          </p:cNvPr>
          <p:cNvSpPr/>
          <p:nvPr/>
        </p:nvSpPr>
        <p:spPr>
          <a:xfrm>
            <a:off x="437124" y="1704917"/>
            <a:ext cx="1212397" cy="346982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EAF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76D2F8-9FC1-4D65-BA12-72687D73CD82}"/>
              </a:ext>
            </a:extLst>
          </p:cNvPr>
          <p:cNvSpPr/>
          <p:nvPr/>
        </p:nvSpPr>
        <p:spPr>
          <a:xfrm rot="5400000">
            <a:off x="2778233" y="3118504"/>
            <a:ext cx="1212397" cy="3469822"/>
          </a:xfrm>
          <a:prstGeom prst="rect">
            <a:avLst/>
          </a:prstGeom>
          <a:solidFill>
            <a:schemeClr val="bg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E430D-5C00-4EFD-8D58-2FBBB50BC37A}"/>
              </a:ext>
            </a:extLst>
          </p:cNvPr>
          <p:cNvSpPr/>
          <p:nvPr/>
        </p:nvSpPr>
        <p:spPr>
          <a:xfrm rot="5400000">
            <a:off x="2778232" y="-300700"/>
            <a:ext cx="1212397" cy="3469822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EA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6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6D0D-2E39-44EC-A85E-5E63A130C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46" y="1253331"/>
            <a:ext cx="6433597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By leveraging machine learning, we can build a model that can evaluate text input and classify abusive text correctly 92% of the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AAFAB-3EC2-4841-A19C-67E3D3707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47" y="1767092"/>
            <a:ext cx="4572000" cy="33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3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dangers of cyberbullying - Early Childhood Development">
            <a:extLst>
              <a:ext uri="{FF2B5EF4-FFF2-40B4-BE49-F238E27FC236}">
                <a16:creationId xmlns:a16="http://schemas.microsoft.com/office/drawing/2014/main" id="{C184C535-A49B-4EA0-96D4-3B419FD66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" r="1" b="739"/>
          <a:stretch/>
        </p:blipFill>
        <p:spPr bwMode="auto"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C5414-B396-441E-BB8B-3D0C2C515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37" y="1838158"/>
            <a:ext cx="4782458" cy="31816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By limiting cyber bulling and other forms of abusive communication, companies can nurture and grow user engagement. </a:t>
            </a:r>
          </a:p>
        </p:txBody>
      </p:sp>
    </p:spTree>
    <p:extLst>
      <p:ext uri="{BB962C8B-B14F-4D97-AF65-F5344CB8AC3E}">
        <p14:creationId xmlns:p14="http://schemas.microsoft.com/office/powerpoint/2010/main" val="150635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141</Words>
  <Application>Microsoft Office PowerPoint</Application>
  <PresentationFormat>Widescreen</PresentationFormat>
  <Paragraphs>11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Detecting Hate Speech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Hate Speech</dc:title>
  <dc:creator>Powell, Derek</dc:creator>
  <cp:lastModifiedBy>Powell, Derek</cp:lastModifiedBy>
  <cp:revision>6</cp:revision>
  <dcterms:created xsi:type="dcterms:W3CDTF">2022-05-21T01:55:48Z</dcterms:created>
  <dcterms:modified xsi:type="dcterms:W3CDTF">2022-05-21T02:53:39Z</dcterms:modified>
</cp:coreProperties>
</file>