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2060" y="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well, Derek" userId="59fd34d4-0433-4f32-b4ae-f8a7e1419d4a" providerId="ADAL" clId="{5EAD3089-E5CA-4BC5-8E27-6E07A2780E4B}"/>
    <pc:docChg chg="undo custSel modSld">
      <pc:chgData name="Powell, Derek" userId="59fd34d4-0433-4f32-b4ae-f8a7e1419d4a" providerId="ADAL" clId="{5EAD3089-E5CA-4BC5-8E27-6E07A2780E4B}" dt="2022-05-28T03:12:17.468" v="2530" actId="20577"/>
      <pc:docMkLst>
        <pc:docMk/>
      </pc:docMkLst>
      <pc:sldChg chg="modSp mod">
        <pc:chgData name="Powell, Derek" userId="59fd34d4-0433-4f32-b4ae-f8a7e1419d4a" providerId="ADAL" clId="{5EAD3089-E5CA-4BC5-8E27-6E07A2780E4B}" dt="2022-05-28T03:12:17.468" v="2530" actId="20577"/>
        <pc:sldMkLst>
          <pc:docMk/>
          <pc:sldMk cId="0" sldId="256"/>
        </pc:sldMkLst>
        <pc:spChg chg="mod">
          <ac:chgData name="Powell, Derek" userId="59fd34d4-0433-4f32-b4ae-f8a7e1419d4a" providerId="ADAL" clId="{5EAD3089-E5CA-4BC5-8E27-6E07A2780E4B}" dt="2022-05-28T03:05:01.390" v="1910" actId="20577"/>
          <ac:spMkLst>
            <pc:docMk/>
            <pc:sldMk cId="0" sldId="256"/>
            <ac:spMk id="34" creationId="{00000000-0000-0000-0000-000000000000}"/>
          </ac:spMkLst>
        </pc:spChg>
        <pc:spChg chg="mod">
          <ac:chgData name="Powell, Derek" userId="59fd34d4-0433-4f32-b4ae-f8a7e1419d4a" providerId="ADAL" clId="{5EAD3089-E5CA-4BC5-8E27-6E07A2780E4B}" dt="2022-05-28T02:59:16.056" v="1282" actId="20577"/>
          <ac:spMkLst>
            <pc:docMk/>
            <pc:sldMk cId="0" sldId="256"/>
            <ac:spMk id="35" creationId="{00000000-0000-0000-0000-000000000000}"/>
          </ac:spMkLst>
        </pc:spChg>
        <pc:spChg chg="mod">
          <ac:chgData name="Powell, Derek" userId="59fd34d4-0433-4f32-b4ae-f8a7e1419d4a" providerId="ADAL" clId="{5EAD3089-E5CA-4BC5-8E27-6E07A2780E4B}" dt="2022-05-28T03:02:45.787" v="1662" actId="20577"/>
          <ac:spMkLst>
            <pc:docMk/>
            <pc:sldMk cId="0" sldId="256"/>
            <ac:spMk id="36" creationId="{00000000-0000-0000-0000-000000000000}"/>
          </ac:spMkLst>
        </pc:spChg>
        <pc:spChg chg="mod">
          <ac:chgData name="Powell, Derek" userId="59fd34d4-0433-4f32-b4ae-f8a7e1419d4a" providerId="ADAL" clId="{5EAD3089-E5CA-4BC5-8E27-6E07A2780E4B}" dt="2022-05-28T03:09:57.541" v="2092" actId="20577"/>
          <ac:spMkLst>
            <pc:docMk/>
            <pc:sldMk cId="0" sldId="256"/>
            <ac:spMk id="37" creationId="{00000000-0000-0000-0000-000000000000}"/>
          </ac:spMkLst>
        </pc:spChg>
        <pc:spChg chg="mod">
          <ac:chgData name="Powell, Derek" userId="59fd34d4-0433-4f32-b4ae-f8a7e1419d4a" providerId="ADAL" clId="{5EAD3089-E5CA-4BC5-8E27-6E07A2780E4B}" dt="2022-05-28T03:11:30.286" v="2381" actId="20577"/>
          <ac:spMkLst>
            <pc:docMk/>
            <pc:sldMk cId="0" sldId="256"/>
            <ac:spMk id="38" creationId="{00000000-0000-0000-0000-000000000000}"/>
          </ac:spMkLst>
        </pc:spChg>
        <pc:spChg chg="mod">
          <ac:chgData name="Powell, Derek" userId="59fd34d4-0433-4f32-b4ae-f8a7e1419d4a" providerId="ADAL" clId="{5EAD3089-E5CA-4BC5-8E27-6E07A2780E4B}" dt="2022-05-28T03:12:17.468" v="2530" actId="20577"/>
          <ac:spMkLst>
            <pc:docMk/>
            <pc:sldMk cId="0" sldId="256"/>
            <ac:spMk id="47" creationId="{00000000-0000-0000-0000-000000000000}"/>
          </ac:spMkLst>
        </pc:spChg>
        <pc:spChg chg="mod">
          <ac:chgData name="Powell, Derek" userId="59fd34d4-0433-4f32-b4ae-f8a7e1419d4a" providerId="ADAL" clId="{5EAD3089-E5CA-4BC5-8E27-6E07A2780E4B}" dt="2022-05-28T03:03:38.546" v="1753"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Deck building is a major obstacle for new players who are trying to get into the game. They lack experience and context to be competitive, and this can serve as a deterrent and simply copying meta decks is cost prohibitive. If a deck </a:t>
            </a:r>
            <a:r>
              <a:rPr lang="en-AU" sz="1070" b="1" dirty="0"/>
              <a:t>builder AI can help players overcome this obstacle, it may help grow </a:t>
            </a:r>
            <a:r>
              <a:rPr lang="en-AU" sz="1070" b="1" i="0" u="none" strike="noStrike" cap="none" dirty="0">
                <a:solidFill>
                  <a:srgbClr val="000000"/>
                </a:solidFill>
                <a:latin typeface="Arial"/>
                <a:ea typeface="Arial"/>
                <a:cs typeface="Arial"/>
                <a:sym typeface="Arial"/>
              </a:rPr>
              <a:t>their desire to develop the hobby further, as well as their lifetime customer value.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Build a recommender system that will choose cards from a series of limited choices presented which scores a high similarity score to what an experienced human player would select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This project will seek to make a deck recommendation, based on knowledge of human choices, in order to simulate human choices. It will not seek to recommend competition-winning decks, nor will it seek to develop deck strategy or nuances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1"/>
            <a:r>
              <a:rPr lang="en-AU" sz="1070" b="1" i="0" u="none" strike="noStrike" cap="none" dirty="0">
                <a:solidFill>
                  <a:srgbClr val="000000"/>
                </a:solidFill>
                <a:latin typeface="Arial"/>
                <a:ea typeface="Arial"/>
                <a:cs typeface="Arial"/>
                <a:sym typeface="Arial"/>
              </a:rPr>
              <a:t>Compiling enough human trials to provide adequate training and measurement, while also integrating meta deck builds into the model, which use unlimited card choice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This project will require simulated or real data on human player choices in deck building, with both limited and unlimited card pools.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Stakeholders in a project such as this would include the Players audience, marketing directors as well as Sales leaders. Key data will be extracted from meta deck lists, publicly available, as well as created via limited card selection simulation.</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596649"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Can machine learning be used to simulate deck building for the trading card game Magic: The Gathering, such that it resembles an experienced player’s choices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602</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Powell, Derek</cp:lastModifiedBy>
  <cp:revision>1</cp:revision>
  <dcterms:modified xsi:type="dcterms:W3CDTF">2022-05-28T03:12:21Z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etDate">
    <vt:lpwstr>2022-05-27T14:32:35Z</vt:lpwstr>
  </property>
  <property fmtid="{D5CDD505-2E9C-101B-9397-08002B2CF9AE}" pid="4" name="MSIP_Label_1ebac993-578d-4fb6-a024-e1968d57a18c_Method">
    <vt:lpwstr>Privileged</vt:lpwstr>
  </property>
  <property fmtid="{D5CDD505-2E9C-101B-9397-08002B2CF9AE}" pid="5" name="MSIP_Label_1ebac993-578d-4fb6-a024-e1968d57a18c_Name">
    <vt:lpwstr>1ebac993-578d-4fb6-a024-e1968d57a18c</vt:lpwstr>
  </property>
  <property fmtid="{D5CDD505-2E9C-101B-9397-08002B2CF9AE}" pid="6" name="MSIP_Label_1ebac993-578d-4fb6-a024-e1968d57a18c_SiteId">
    <vt:lpwstr>ae4df1f7-611e-444f-897e-f964e1205171</vt:lpwstr>
  </property>
  <property fmtid="{D5CDD505-2E9C-101B-9397-08002B2CF9AE}" pid="7" name="MSIP_Label_1ebac993-578d-4fb6-a024-e1968d57a18c_ActionId">
    <vt:lpwstr>245692fd-07b6-4a8a-a905-67345663223f</vt:lpwstr>
  </property>
  <property fmtid="{D5CDD505-2E9C-101B-9397-08002B2CF9AE}" pid="8" name="MSIP_Label_1ebac993-578d-4fb6-a024-e1968d57a18c_ContentBits">
    <vt:lpwstr>0</vt:lpwstr>
  </property>
</Properties>
</file>