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8" r:id="rId1"/>
    <p:sldMasterId id="2147484031" r:id="rId2"/>
    <p:sldMasterId id="2147483997" r:id="rId3"/>
  </p:sldMasterIdLst>
  <p:notesMasterIdLst>
    <p:notesMasterId r:id="rId15"/>
  </p:notesMasterIdLst>
  <p:handoutMasterIdLst>
    <p:handoutMasterId r:id="rId16"/>
  </p:handoutMasterIdLst>
  <p:sldIdLst>
    <p:sldId id="618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2" r:id="rId1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56" userDrawn="1">
          <p15:clr>
            <a:srgbClr val="A4A3A4"/>
          </p15:clr>
        </p15:guide>
        <p15:guide id="2" pos="4704" userDrawn="1">
          <p15:clr>
            <a:srgbClr val="A4A3A4"/>
          </p15:clr>
        </p15:guide>
        <p15:guide id="5" orient="horz" pos="3084" userDrawn="1">
          <p15:clr>
            <a:srgbClr val="A4A3A4"/>
          </p15:clr>
        </p15:guide>
        <p15:guide id="6" pos="3192" userDrawn="1">
          <p15:clr>
            <a:srgbClr val="A4A3A4"/>
          </p15:clr>
        </p15:guide>
        <p15:guide id="7" pos="1272" userDrawn="1">
          <p15:clr>
            <a:srgbClr val="A4A3A4"/>
          </p15:clr>
        </p15:guide>
        <p15:guide id="8" pos="3912" userDrawn="1">
          <p15:clr>
            <a:srgbClr val="A4A3A4"/>
          </p15:clr>
        </p15:guide>
        <p15:guide id="9" orient="horz" pos="468" userDrawn="1">
          <p15:clr>
            <a:srgbClr val="A4A3A4"/>
          </p15:clr>
        </p15:guide>
        <p15:guide id="10" orient="horz" pos="2430" userDrawn="1">
          <p15:clr>
            <a:srgbClr val="A4A3A4"/>
          </p15:clr>
        </p15:guide>
        <p15:guide id="11" pos="4848" userDrawn="1">
          <p15:clr>
            <a:srgbClr val="A4A3A4"/>
          </p15:clr>
        </p15:guide>
        <p15:guide id="12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900"/>
    <a:srgbClr val="ED9A22"/>
    <a:srgbClr val="1B1E1F"/>
    <a:srgbClr val="54B948"/>
    <a:srgbClr val="009A75"/>
    <a:srgbClr val="009ABF"/>
    <a:srgbClr val="0083A2"/>
    <a:srgbClr val="00B489"/>
    <a:srgbClr val="00A6B8"/>
    <a:srgbClr val="F0B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CA4C6-8CF8-4841-8BE7-A7F19634D8ED}" v="25" dt="2022-06-29T02:21:51.469"/>
  </p1510:revLst>
</p1510:revInfo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81116" autoAdjust="0"/>
  </p:normalViewPr>
  <p:slideViewPr>
    <p:cSldViewPr snapToGrid="0" showGuides="1">
      <p:cViewPr varScale="1">
        <p:scale>
          <a:sx n="212" d="100"/>
          <a:sy n="212" d="100"/>
        </p:scale>
        <p:origin x="820" y="116"/>
      </p:cViewPr>
      <p:guideLst>
        <p:guide orient="horz" pos="3156"/>
        <p:guide pos="4704"/>
        <p:guide orient="horz" pos="3084"/>
        <p:guide pos="3192"/>
        <p:guide pos="1272"/>
        <p:guide pos="3912"/>
        <p:guide orient="horz" pos="468"/>
        <p:guide orient="horz" pos="2430"/>
        <p:guide pos="4848"/>
        <p:guide pos="4128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well, Derek" userId="59fd34d4-0433-4f32-b4ae-f8a7e1419d4a" providerId="ADAL" clId="{646CA4C6-8CF8-4841-8BE7-A7F19634D8ED}"/>
    <pc:docChg chg="undo custSel addSld delSld modSld sldOrd modMainMaster">
      <pc:chgData name="Powell, Derek" userId="59fd34d4-0433-4f32-b4ae-f8a7e1419d4a" providerId="ADAL" clId="{646CA4C6-8CF8-4841-8BE7-A7F19634D8ED}" dt="2022-06-29T02:22:26.548" v="5189" actId="47"/>
      <pc:docMkLst>
        <pc:docMk/>
      </pc:docMkLst>
      <pc:sldChg chg="addSp delSp modSp del mod">
        <pc:chgData name="Powell, Derek" userId="59fd34d4-0433-4f32-b4ae-f8a7e1419d4a" providerId="ADAL" clId="{646CA4C6-8CF8-4841-8BE7-A7F19634D8ED}" dt="2022-06-29T01:23:07.199" v="217" actId="47"/>
        <pc:sldMkLst>
          <pc:docMk/>
          <pc:sldMk cId="2801673224" sldId="591"/>
        </pc:sldMkLst>
        <pc:spChg chg="mod">
          <ac:chgData name="Powell, Derek" userId="59fd34d4-0433-4f32-b4ae-f8a7e1419d4a" providerId="ADAL" clId="{646CA4C6-8CF8-4841-8BE7-A7F19634D8ED}" dt="2022-06-29T01:10:08.614" v="37" actId="20577"/>
          <ac:spMkLst>
            <pc:docMk/>
            <pc:sldMk cId="2801673224" sldId="591"/>
            <ac:spMk id="2" creationId="{ECB885A9-0A77-4196-9589-30504234E317}"/>
          </ac:spMkLst>
        </pc:spChg>
        <pc:spChg chg="del">
          <ac:chgData name="Powell, Derek" userId="59fd34d4-0433-4f32-b4ae-f8a7e1419d4a" providerId="ADAL" clId="{646CA4C6-8CF8-4841-8BE7-A7F19634D8ED}" dt="2022-06-29T01:10:13.091" v="38" actId="478"/>
          <ac:spMkLst>
            <pc:docMk/>
            <pc:sldMk cId="2801673224" sldId="591"/>
            <ac:spMk id="3" creationId="{2B7138AD-A766-4E22-A355-8137F7C59663}"/>
          </ac:spMkLst>
        </pc:spChg>
        <pc:spChg chg="mod">
          <ac:chgData name="Powell, Derek" userId="59fd34d4-0433-4f32-b4ae-f8a7e1419d4a" providerId="ADAL" clId="{646CA4C6-8CF8-4841-8BE7-A7F19634D8ED}" dt="2022-06-29T01:10:02.654" v="33" actId="20577"/>
          <ac:spMkLst>
            <pc:docMk/>
            <pc:sldMk cId="2801673224" sldId="591"/>
            <ac:spMk id="4" creationId="{7A742263-CAC0-46DE-BA05-96DB5D797749}"/>
          </ac:spMkLst>
        </pc:spChg>
        <pc:picChg chg="add del mod">
          <ac:chgData name="Powell, Derek" userId="59fd34d4-0433-4f32-b4ae-f8a7e1419d4a" providerId="ADAL" clId="{646CA4C6-8CF8-4841-8BE7-A7F19634D8ED}" dt="2022-06-29T01:15:01.521" v="96" actId="478"/>
          <ac:picMkLst>
            <pc:docMk/>
            <pc:sldMk cId="2801673224" sldId="591"/>
            <ac:picMk id="5" creationId="{114D9932-D8C2-42D8-8F2A-5E54D7D2F51A}"/>
          </ac:picMkLst>
        </pc:picChg>
      </pc:sldChg>
      <pc:sldChg chg="delSp del mod">
        <pc:chgData name="Powell, Derek" userId="59fd34d4-0433-4f32-b4ae-f8a7e1419d4a" providerId="ADAL" clId="{646CA4C6-8CF8-4841-8BE7-A7F19634D8ED}" dt="2022-06-29T02:00:15.544" v="2826" actId="47"/>
        <pc:sldMkLst>
          <pc:docMk/>
          <pc:sldMk cId="755982790" sldId="594"/>
        </pc:sldMkLst>
        <pc:spChg chg="del">
          <ac:chgData name="Powell, Derek" userId="59fd34d4-0433-4f32-b4ae-f8a7e1419d4a" providerId="ADAL" clId="{646CA4C6-8CF8-4841-8BE7-A7F19634D8ED}" dt="2022-06-29T01:22:46.175" v="214" actId="478"/>
          <ac:spMkLst>
            <pc:docMk/>
            <pc:sldMk cId="755982790" sldId="594"/>
            <ac:spMk id="10" creationId="{47C30AD6-B43F-4CFA-A5C3-ECEB51D8B6F8}"/>
          </ac:spMkLst>
        </pc:spChg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1253192264" sldId="597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1366597816" sldId="598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2093382914" sldId="599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1364889441" sldId="600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738361927" sldId="602"/>
        </pc:sldMkLst>
      </pc:sldChg>
      <pc:sldChg chg="delSp del mod">
        <pc:chgData name="Powell, Derek" userId="59fd34d4-0433-4f32-b4ae-f8a7e1419d4a" providerId="ADAL" clId="{646CA4C6-8CF8-4841-8BE7-A7F19634D8ED}" dt="2022-06-29T02:22:23.215" v="5188" actId="47"/>
        <pc:sldMkLst>
          <pc:docMk/>
          <pc:sldMk cId="2043817678" sldId="603"/>
        </pc:sldMkLst>
        <pc:spChg chg="del">
          <ac:chgData name="Powell, Derek" userId="59fd34d4-0433-4f32-b4ae-f8a7e1419d4a" providerId="ADAL" clId="{646CA4C6-8CF8-4841-8BE7-A7F19634D8ED}" dt="2022-06-29T01:14:31.120" v="93" actId="478"/>
          <ac:spMkLst>
            <pc:docMk/>
            <pc:sldMk cId="2043817678" sldId="603"/>
            <ac:spMk id="10" creationId="{47C30AD6-B43F-4CFA-A5C3-ECEB51D8B6F8}"/>
          </ac:spMkLst>
        </pc:spChg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2988807581" sldId="604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140962283" sldId="605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4175437957" sldId="606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610872446" sldId="607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1786149537" sldId="608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345361761" sldId="609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529688106" sldId="610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1061252398" sldId="611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2895055030" sldId="612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1309047397" sldId="613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3233452406" sldId="614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7824663" sldId="615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3934504370" sldId="616"/>
        </pc:sldMkLst>
      </pc:sldChg>
      <pc:sldChg chg="del">
        <pc:chgData name="Powell, Derek" userId="59fd34d4-0433-4f32-b4ae-f8a7e1419d4a" providerId="ADAL" clId="{646CA4C6-8CF8-4841-8BE7-A7F19634D8ED}" dt="2022-06-29T02:22:23.215" v="5188" actId="47"/>
        <pc:sldMkLst>
          <pc:docMk/>
          <pc:sldMk cId="996429162" sldId="617"/>
        </pc:sldMkLst>
      </pc:sldChg>
      <pc:sldChg chg="modSp new mod">
        <pc:chgData name="Powell, Derek" userId="59fd34d4-0433-4f32-b4ae-f8a7e1419d4a" providerId="ADAL" clId="{646CA4C6-8CF8-4841-8BE7-A7F19634D8ED}" dt="2022-06-29T01:21:58.190" v="213" actId="20577"/>
        <pc:sldMkLst>
          <pc:docMk/>
          <pc:sldMk cId="2350871269" sldId="618"/>
        </pc:sldMkLst>
        <pc:spChg chg="mod">
          <ac:chgData name="Powell, Derek" userId="59fd34d4-0433-4f32-b4ae-f8a7e1419d4a" providerId="ADAL" clId="{646CA4C6-8CF8-4841-8BE7-A7F19634D8ED}" dt="2022-06-29T01:21:58.190" v="213" actId="20577"/>
          <ac:spMkLst>
            <pc:docMk/>
            <pc:sldMk cId="2350871269" sldId="618"/>
            <ac:spMk id="2" creationId="{2A518F8C-A58F-4AA1-A924-19DD84B46F28}"/>
          </ac:spMkLst>
        </pc:spChg>
        <pc:spChg chg="mod">
          <ac:chgData name="Powell, Derek" userId="59fd34d4-0433-4f32-b4ae-f8a7e1419d4a" providerId="ADAL" clId="{646CA4C6-8CF8-4841-8BE7-A7F19634D8ED}" dt="2022-06-29T01:15:14.238" v="128" actId="20577"/>
          <ac:spMkLst>
            <pc:docMk/>
            <pc:sldMk cId="2350871269" sldId="618"/>
            <ac:spMk id="3" creationId="{8A64817B-255E-41A3-96E3-FE4E8659DDCB}"/>
          </ac:spMkLst>
        </pc:spChg>
      </pc:sldChg>
      <pc:sldChg chg="addSp modSp new del mod ord">
        <pc:chgData name="Powell, Derek" userId="59fd34d4-0433-4f32-b4ae-f8a7e1419d4a" providerId="ADAL" clId="{646CA4C6-8CF8-4841-8BE7-A7F19634D8ED}" dt="2022-06-29T02:22:26.548" v="5189" actId="47"/>
        <pc:sldMkLst>
          <pc:docMk/>
          <pc:sldMk cId="112568541" sldId="619"/>
        </pc:sldMkLst>
        <pc:spChg chg="mod">
          <ac:chgData name="Powell, Derek" userId="59fd34d4-0433-4f32-b4ae-f8a7e1419d4a" providerId="ADAL" clId="{646CA4C6-8CF8-4841-8BE7-A7F19634D8ED}" dt="2022-06-29T01:23:29.658" v="237" actId="20577"/>
          <ac:spMkLst>
            <pc:docMk/>
            <pc:sldMk cId="112568541" sldId="619"/>
            <ac:spMk id="2" creationId="{E6AA9272-1C56-443B-A657-6187E64E18D9}"/>
          </ac:spMkLst>
        </pc:spChg>
        <pc:spChg chg="mod">
          <ac:chgData name="Powell, Derek" userId="59fd34d4-0433-4f32-b4ae-f8a7e1419d4a" providerId="ADAL" clId="{646CA4C6-8CF8-4841-8BE7-A7F19634D8ED}" dt="2022-06-29T01:28:00.534" v="859" actId="21"/>
          <ac:spMkLst>
            <pc:docMk/>
            <pc:sldMk cId="112568541" sldId="619"/>
            <ac:spMk id="4" creationId="{A5F5FDB0-EE17-447E-82CA-D570EE1AF951}"/>
          </ac:spMkLst>
        </pc:spChg>
        <pc:cxnChg chg="add mod">
          <ac:chgData name="Powell, Derek" userId="59fd34d4-0433-4f32-b4ae-f8a7e1419d4a" providerId="ADAL" clId="{646CA4C6-8CF8-4841-8BE7-A7F19634D8ED}" dt="2022-06-29T01:23:24.575" v="221"/>
          <ac:cxnSpMkLst>
            <pc:docMk/>
            <pc:sldMk cId="112568541" sldId="619"/>
            <ac:cxnSpMk id="5" creationId="{9FB854D0-BF36-4C79-B4A8-006C30408790}"/>
          </ac:cxnSpMkLst>
        </pc:cxnChg>
      </pc:sldChg>
      <pc:sldChg chg="new del">
        <pc:chgData name="Powell, Derek" userId="59fd34d4-0433-4f32-b4ae-f8a7e1419d4a" providerId="ADAL" clId="{646CA4C6-8CF8-4841-8BE7-A7F19634D8ED}" dt="2022-06-29T01:23:03.825" v="216" actId="47"/>
        <pc:sldMkLst>
          <pc:docMk/>
          <pc:sldMk cId="1668743345" sldId="619"/>
        </pc:sldMkLst>
      </pc:sldChg>
      <pc:sldChg chg="addSp modSp new del mod">
        <pc:chgData name="Powell, Derek" userId="59fd34d4-0433-4f32-b4ae-f8a7e1419d4a" providerId="ADAL" clId="{646CA4C6-8CF8-4841-8BE7-A7F19634D8ED}" dt="2022-06-29T02:22:26.548" v="5189" actId="47"/>
        <pc:sldMkLst>
          <pc:docMk/>
          <pc:sldMk cId="737635000" sldId="620"/>
        </pc:sldMkLst>
        <pc:spChg chg="mod">
          <ac:chgData name="Powell, Derek" userId="59fd34d4-0433-4f32-b4ae-f8a7e1419d4a" providerId="ADAL" clId="{646CA4C6-8CF8-4841-8BE7-A7F19634D8ED}" dt="2022-06-29T01:27:32.497" v="853" actId="20577"/>
          <ac:spMkLst>
            <pc:docMk/>
            <pc:sldMk cId="737635000" sldId="620"/>
            <ac:spMk id="2" creationId="{B43134F1-1F2E-435A-B0E1-6592BCC14344}"/>
          </ac:spMkLst>
        </pc:spChg>
        <pc:spChg chg="mod">
          <ac:chgData name="Powell, Derek" userId="59fd34d4-0433-4f32-b4ae-f8a7e1419d4a" providerId="ADAL" clId="{646CA4C6-8CF8-4841-8BE7-A7F19634D8ED}" dt="2022-06-29T01:30:24.158" v="1286" actId="20577"/>
          <ac:spMkLst>
            <pc:docMk/>
            <pc:sldMk cId="737635000" sldId="620"/>
            <ac:spMk id="4" creationId="{C6CC975C-FFBF-4A68-82F9-3A0F69341AF3}"/>
          </ac:spMkLst>
        </pc:spChg>
        <pc:cxnChg chg="add mod">
          <ac:chgData name="Powell, Derek" userId="59fd34d4-0433-4f32-b4ae-f8a7e1419d4a" providerId="ADAL" clId="{646CA4C6-8CF8-4841-8BE7-A7F19634D8ED}" dt="2022-06-29T01:26:40.400" v="799"/>
          <ac:cxnSpMkLst>
            <pc:docMk/>
            <pc:sldMk cId="737635000" sldId="620"/>
            <ac:cxnSpMk id="5" creationId="{94845813-B939-4BAA-B099-7F4C5680CF5D}"/>
          </ac:cxnSpMkLst>
        </pc:cxnChg>
      </pc:sldChg>
      <pc:sldChg chg="modSp new del mod">
        <pc:chgData name="Powell, Derek" userId="59fd34d4-0433-4f32-b4ae-f8a7e1419d4a" providerId="ADAL" clId="{646CA4C6-8CF8-4841-8BE7-A7F19634D8ED}" dt="2022-06-29T02:22:26.548" v="5189" actId="47"/>
        <pc:sldMkLst>
          <pc:docMk/>
          <pc:sldMk cId="3683736378" sldId="621"/>
        </pc:sldMkLst>
        <pc:spChg chg="mod">
          <ac:chgData name="Powell, Derek" userId="59fd34d4-0433-4f32-b4ae-f8a7e1419d4a" providerId="ADAL" clId="{646CA4C6-8CF8-4841-8BE7-A7F19634D8ED}" dt="2022-06-29T01:30:33.889" v="1317" actId="20577"/>
          <ac:spMkLst>
            <pc:docMk/>
            <pc:sldMk cId="3683736378" sldId="621"/>
            <ac:spMk id="2" creationId="{BE3592EF-2703-4C3F-B9B7-84063208E471}"/>
          </ac:spMkLst>
        </pc:spChg>
        <pc:spChg chg="mod">
          <ac:chgData name="Powell, Derek" userId="59fd34d4-0433-4f32-b4ae-f8a7e1419d4a" providerId="ADAL" clId="{646CA4C6-8CF8-4841-8BE7-A7F19634D8ED}" dt="2022-06-29T01:34:54.803" v="1920" actId="20577"/>
          <ac:spMkLst>
            <pc:docMk/>
            <pc:sldMk cId="3683736378" sldId="621"/>
            <ac:spMk id="4" creationId="{D0AF4321-E093-46A4-A18E-18044216674F}"/>
          </ac:spMkLst>
        </pc:spChg>
      </pc:sldChg>
      <pc:sldChg chg="addSp delSp modSp new mod">
        <pc:chgData name="Powell, Derek" userId="59fd34d4-0433-4f32-b4ae-f8a7e1419d4a" providerId="ADAL" clId="{646CA4C6-8CF8-4841-8BE7-A7F19634D8ED}" dt="2022-06-29T02:00:33.423" v="2831" actId="207"/>
        <pc:sldMkLst>
          <pc:docMk/>
          <pc:sldMk cId="4201900716" sldId="622"/>
        </pc:sldMkLst>
        <pc:spChg chg="mod">
          <ac:chgData name="Powell, Derek" userId="59fd34d4-0433-4f32-b4ae-f8a7e1419d4a" providerId="ADAL" clId="{646CA4C6-8CF8-4841-8BE7-A7F19634D8ED}" dt="2022-06-29T02:00:22.681" v="2829"/>
          <ac:spMkLst>
            <pc:docMk/>
            <pc:sldMk cId="4201900716" sldId="622"/>
            <ac:spMk id="3" creationId="{0061C9D8-09C7-441E-9C18-654EBE26F2DD}"/>
          </ac:spMkLst>
        </pc:spChg>
        <pc:spChg chg="del">
          <ac:chgData name="Powell, Derek" userId="59fd34d4-0433-4f32-b4ae-f8a7e1419d4a" providerId="ADAL" clId="{646CA4C6-8CF8-4841-8BE7-A7F19634D8ED}" dt="2022-06-29T01:36:45.457" v="1956" actId="478"/>
          <ac:spMkLst>
            <pc:docMk/>
            <pc:sldMk cId="4201900716" sldId="622"/>
            <ac:spMk id="4" creationId="{12A4C727-F2B1-41A3-B1AE-018E32A7BF93}"/>
          </ac:spMkLst>
        </pc:spChg>
        <pc:spChg chg="add mod">
          <ac:chgData name="Powell, Derek" userId="59fd34d4-0433-4f32-b4ae-f8a7e1419d4a" providerId="ADAL" clId="{646CA4C6-8CF8-4841-8BE7-A7F19634D8ED}" dt="2022-06-29T02:00:33.423" v="2831" actId="207"/>
          <ac:spMkLst>
            <pc:docMk/>
            <pc:sldMk cId="4201900716" sldId="622"/>
            <ac:spMk id="5" creationId="{02626CCD-A7DD-4CCE-8500-6D2E121AE6B1}"/>
          </ac:spMkLst>
        </pc:spChg>
        <pc:cxnChg chg="add mod">
          <ac:chgData name="Powell, Derek" userId="59fd34d4-0433-4f32-b4ae-f8a7e1419d4a" providerId="ADAL" clId="{646CA4C6-8CF8-4841-8BE7-A7F19634D8ED}" dt="2022-06-29T01:36:40.425" v="1955"/>
          <ac:cxnSpMkLst>
            <pc:docMk/>
            <pc:sldMk cId="4201900716" sldId="622"/>
            <ac:cxnSpMk id="6" creationId="{D6ABB415-A46B-4307-A07F-85757960E8D2}"/>
          </ac:cxnSpMkLst>
        </pc:cxnChg>
      </pc:sldChg>
      <pc:sldChg chg="modSp add mod">
        <pc:chgData name="Powell, Derek" userId="59fd34d4-0433-4f32-b4ae-f8a7e1419d4a" providerId="ADAL" clId="{646CA4C6-8CF8-4841-8BE7-A7F19634D8ED}" dt="2022-06-29T02:00:52.990" v="2834" actId="207"/>
        <pc:sldMkLst>
          <pc:docMk/>
          <pc:sldMk cId="1088671525" sldId="623"/>
        </pc:sldMkLst>
        <pc:spChg chg="mod">
          <ac:chgData name="Powell, Derek" userId="59fd34d4-0433-4f32-b4ae-f8a7e1419d4a" providerId="ADAL" clId="{646CA4C6-8CF8-4841-8BE7-A7F19634D8ED}" dt="2022-06-29T02:00:42.547" v="2832"/>
          <ac:spMkLst>
            <pc:docMk/>
            <pc:sldMk cId="1088671525" sldId="623"/>
            <ac:spMk id="3" creationId="{0061C9D8-09C7-441E-9C18-654EBE26F2DD}"/>
          </ac:spMkLst>
        </pc:spChg>
        <pc:spChg chg="mod">
          <ac:chgData name="Powell, Derek" userId="59fd34d4-0433-4f32-b4ae-f8a7e1419d4a" providerId="ADAL" clId="{646CA4C6-8CF8-4841-8BE7-A7F19634D8ED}" dt="2022-06-29T02:00:52.990" v="2834" actId="207"/>
          <ac:spMkLst>
            <pc:docMk/>
            <pc:sldMk cId="1088671525" sldId="623"/>
            <ac:spMk id="5" creationId="{02626CCD-A7DD-4CCE-8500-6D2E121AE6B1}"/>
          </ac:spMkLst>
        </pc:spChg>
      </pc:sldChg>
      <pc:sldChg chg="modSp add mod">
        <pc:chgData name="Powell, Derek" userId="59fd34d4-0433-4f32-b4ae-f8a7e1419d4a" providerId="ADAL" clId="{646CA4C6-8CF8-4841-8BE7-A7F19634D8ED}" dt="2022-06-29T02:01:09.413" v="2837" actId="207"/>
        <pc:sldMkLst>
          <pc:docMk/>
          <pc:sldMk cId="3943597239" sldId="624"/>
        </pc:sldMkLst>
        <pc:spChg chg="mod">
          <ac:chgData name="Powell, Derek" userId="59fd34d4-0433-4f32-b4ae-f8a7e1419d4a" providerId="ADAL" clId="{646CA4C6-8CF8-4841-8BE7-A7F19634D8ED}" dt="2022-06-29T02:00:59.921" v="2835"/>
          <ac:spMkLst>
            <pc:docMk/>
            <pc:sldMk cId="3943597239" sldId="624"/>
            <ac:spMk id="3" creationId="{0061C9D8-09C7-441E-9C18-654EBE26F2DD}"/>
          </ac:spMkLst>
        </pc:spChg>
        <pc:spChg chg="mod">
          <ac:chgData name="Powell, Derek" userId="59fd34d4-0433-4f32-b4ae-f8a7e1419d4a" providerId="ADAL" clId="{646CA4C6-8CF8-4841-8BE7-A7F19634D8ED}" dt="2022-06-29T02:01:09.413" v="2837" actId="207"/>
          <ac:spMkLst>
            <pc:docMk/>
            <pc:sldMk cId="3943597239" sldId="624"/>
            <ac:spMk id="5" creationId="{02626CCD-A7DD-4CCE-8500-6D2E121AE6B1}"/>
          </ac:spMkLst>
        </pc:spChg>
      </pc:sldChg>
      <pc:sldChg chg="add">
        <pc:chgData name="Powell, Derek" userId="59fd34d4-0433-4f32-b4ae-f8a7e1419d4a" providerId="ADAL" clId="{646CA4C6-8CF8-4841-8BE7-A7F19634D8ED}" dt="2022-06-29T02:00:10.546" v="2824"/>
        <pc:sldMkLst>
          <pc:docMk/>
          <pc:sldMk cId="170536809" sldId="625"/>
        </pc:sldMkLst>
      </pc:sldChg>
      <pc:sldChg chg="add del">
        <pc:chgData name="Powell, Derek" userId="59fd34d4-0433-4f32-b4ae-f8a7e1419d4a" providerId="ADAL" clId="{646CA4C6-8CF8-4841-8BE7-A7F19634D8ED}" dt="2022-06-29T02:01:20.920" v="2838" actId="47"/>
        <pc:sldMkLst>
          <pc:docMk/>
          <pc:sldMk cId="2223901097" sldId="626"/>
        </pc:sldMkLst>
      </pc:sldChg>
      <pc:sldChg chg="addSp modSp add mod">
        <pc:chgData name="Powell, Derek" userId="59fd34d4-0433-4f32-b4ae-f8a7e1419d4a" providerId="ADAL" clId="{646CA4C6-8CF8-4841-8BE7-A7F19634D8ED}" dt="2022-06-29T02:06:53.056" v="3601" actId="1076"/>
        <pc:sldMkLst>
          <pc:docMk/>
          <pc:sldMk cId="3991175103" sldId="626"/>
        </pc:sldMkLst>
        <pc:spChg chg="mod">
          <ac:chgData name="Powell, Derek" userId="59fd34d4-0433-4f32-b4ae-f8a7e1419d4a" providerId="ADAL" clId="{646CA4C6-8CF8-4841-8BE7-A7F19634D8ED}" dt="2022-06-29T02:02:17.433" v="2875" actId="20577"/>
          <ac:spMkLst>
            <pc:docMk/>
            <pc:sldMk cId="3991175103" sldId="626"/>
            <ac:spMk id="3" creationId="{0061C9D8-09C7-441E-9C18-654EBE26F2DD}"/>
          </ac:spMkLst>
        </pc:spChg>
        <pc:spChg chg="add mod">
          <ac:chgData name="Powell, Derek" userId="59fd34d4-0433-4f32-b4ae-f8a7e1419d4a" providerId="ADAL" clId="{646CA4C6-8CF8-4841-8BE7-A7F19634D8ED}" dt="2022-06-29T02:06:46.440" v="3600" actId="20577"/>
          <ac:spMkLst>
            <pc:docMk/>
            <pc:sldMk cId="3991175103" sldId="626"/>
            <ac:spMk id="4" creationId="{A2D7728E-8DAC-4F19-8C97-575C53A61C20}"/>
          </ac:spMkLst>
        </pc:spChg>
        <pc:spChg chg="mod">
          <ac:chgData name="Powell, Derek" userId="59fd34d4-0433-4f32-b4ae-f8a7e1419d4a" providerId="ADAL" clId="{646CA4C6-8CF8-4841-8BE7-A7F19634D8ED}" dt="2022-06-29T02:05:09.060" v="3564" actId="5793"/>
          <ac:spMkLst>
            <pc:docMk/>
            <pc:sldMk cId="3991175103" sldId="626"/>
            <ac:spMk id="5" creationId="{02626CCD-A7DD-4CCE-8500-6D2E121AE6B1}"/>
          </ac:spMkLst>
        </pc:spChg>
        <pc:spChg chg="add mod">
          <ac:chgData name="Powell, Derek" userId="59fd34d4-0433-4f32-b4ae-f8a7e1419d4a" providerId="ADAL" clId="{646CA4C6-8CF8-4841-8BE7-A7F19634D8ED}" dt="2022-06-29T02:06:53.056" v="3601" actId="1076"/>
          <ac:spMkLst>
            <pc:docMk/>
            <pc:sldMk cId="3991175103" sldId="626"/>
            <ac:spMk id="9" creationId="{A4FEAD3A-3CAA-4C77-8D4A-423AAC125788}"/>
          </ac:spMkLst>
        </pc:spChg>
        <pc:picChg chg="add mod">
          <ac:chgData name="Powell, Derek" userId="59fd34d4-0433-4f32-b4ae-f8a7e1419d4a" providerId="ADAL" clId="{646CA4C6-8CF8-4841-8BE7-A7F19634D8ED}" dt="2022-06-29T02:06:02.433" v="3571" actId="14100"/>
          <ac:picMkLst>
            <pc:docMk/>
            <pc:sldMk cId="3991175103" sldId="626"/>
            <ac:picMk id="7" creationId="{F365B4A2-284F-48DB-94CE-A498E4BE8D86}"/>
          </ac:picMkLst>
        </pc:picChg>
        <pc:picChg chg="add mod">
          <ac:chgData name="Powell, Derek" userId="59fd34d4-0433-4f32-b4ae-f8a7e1419d4a" providerId="ADAL" clId="{646CA4C6-8CF8-4841-8BE7-A7F19634D8ED}" dt="2022-06-29T02:06:15.926" v="3575" actId="1076"/>
          <ac:picMkLst>
            <pc:docMk/>
            <pc:sldMk cId="3991175103" sldId="626"/>
            <ac:picMk id="2050" creationId="{86C55C55-51A7-4B59-AE8B-28FFCFC3F40C}"/>
          </ac:picMkLst>
        </pc:picChg>
      </pc:sldChg>
      <pc:sldChg chg="add del">
        <pc:chgData name="Powell, Derek" userId="59fd34d4-0433-4f32-b4ae-f8a7e1419d4a" providerId="ADAL" clId="{646CA4C6-8CF8-4841-8BE7-A7F19634D8ED}" dt="2022-06-29T02:01:20.920" v="2838" actId="47"/>
        <pc:sldMkLst>
          <pc:docMk/>
          <pc:sldMk cId="1319385099" sldId="627"/>
        </pc:sldMkLst>
      </pc:sldChg>
      <pc:sldChg chg="addSp modSp add mod">
        <pc:chgData name="Powell, Derek" userId="59fd34d4-0433-4f32-b4ae-f8a7e1419d4a" providerId="ADAL" clId="{646CA4C6-8CF8-4841-8BE7-A7F19634D8ED}" dt="2022-06-29T02:16:06.257" v="4262" actId="1076"/>
        <pc:sldMkLst>
          <pc:docMk/>
          <pc:sldMk cId="3967526484" sldId="627"/>
        </pc:sldMkLst>
        <pc:spChg chg="mod">
          <ac:chgData name="Powell, Derek" userId="59fd34d4-0433-4f32-b4ae-f8a7e1419d4a" providerId="ADAL" clId="{646CA4C6-8CF8-4841-8BE7-A7F19634D8ED}" dt="2022-06-29T02:07:30.719" v="3618" actId="20577"/>
          <ac:spMkLst>
            <pc:docMk/>
            <pc:sldMk cId="3967526484" sldId="627"/>
            <ac:spMk id="3" creationId="{0061C9D8-09C7-441E-9C18-654EBE26F2DD}"/>
          </ac:spMkLst>
        </pc:spChg>
        <pc:spChg chg="mod">
          <ac:chgData name="Powell, Derek" userId="59fd34d4-0433-4f32-b4ae-f8a7e1419d4a" providerId="ADAL" clId="{646CA4C6-8CF8-4841-8BE7-A7F19634D8ED}" dt="2022-06-29T02:15:59.199" v="4261" actId="20577"/>
          <ac:spMkLst>
            <pc:docMk/>
            <pc:sldMk cId="3967526484" sldId="627"/>
            <ac:spMk id="5" creationId="{02626CCD-A7DD-4CCE-8500-6D2E121AE6B1}"/>
          </ac:spMkLst>
        </pc:spChg>
        <pc:graphicFrameChg chg="add mod modGraphic">
          <ac:chgData name="Powell, Derek" userId="59fd34d4-0433-4f32-b4ae-f8a7e1419d4a" providerId="ADAL" clId="{646CA4C6-8CF8-4841-8BE7-A7F19634D8ED}" dt="2022-06-29T02:16:06.257" v="4262" actId="1076"/>
          <ac:graphicFrameMkLst>
            <pc:docMk/>
            <pc:sldMk cId="3967526484" sldId="627"/>
            <ac:graphicFrameMk id="7" creationId="{E6637057-BC0B-4936-B625-D8C810163E05}"/>
          </ac:graphicFrameMkLst>
        </pc:graphicFrameChg>
      </pc:sldChg>
      <pc:sldChg chg="modSp add mod">
        <pc:chgData name="Powell, Derek" userId="59fd34d4-0433-4f32-b4ae-f8a7e1419d4a" providerId="ADAL" clId="{646CA4C6-8CF8-4841-8BE7-A7F19634D8ED}" dt="2022-06-29T02:17:25.737" v="4536" actId="20577"/>
        <pc:sldMkLst>
          <pc:docMk/>
          <pc:sldMk cId="2824753264" sldId="628"/>
        </pc:sldMkLst>
        <pc:spChg chg="mod">
          <ac:chgData name="Powell, Derek" userId="59fd34d4-0433-4f32-b4ae-f8a7e1419d4a" providerId="ADAL" clId="{646CA4C6-8CF8-4841-8BE7-A7F19634D8ED}" dt="2022-06-29T02:16:26.747" v="4281" actId="20577"/>
          <ac:spMkLst>
            <pc:docMk/>
            <pc:sldMk cId="2824753264" sldId="628"/>
            <ac:spMk id="3" creationId="{0061C9D8-09C7-441E-9C18-654EBE26F2DD}"/>
          </ac:spMkLst>
        </pc:spChg>
        <pc:spChg chg="mod">
          <ac:chgData name="Powell, Derek" userId="59fd34d4-0433-4f32-b4ae-f8a7e1419d4a" providerId="ADAL" clId="{646CA4C6-8CF8-4841-8BE7-A7F19634D8ED}" dt="2022-06-29T02:17:25.737" v="4536" actId="20577"/>
          <ac:spMkLst>
            <pc:docMk/>
            <pc:sldMk cId="2824753264" sldId="628"/>
            <ac:spMk id="5" creationId="{02626CCD-A7DD-4CCE-8500-6D2E121AE6B1}"/>
          </ac:spMkLst>
        </pc:spChg>
      </pc:sldChg>
      <pc:sldChg chg="modSp add mod">
        <pc:chgData name="Powell, Derek" userId="59fd34d4-0433-4f32-b4ae-f8a7e1419d4a" providerId="ADAL" clId="{646CA4C6-8CF8-4841-8BE7-A7F19634D8ED}" dt="2022-06-29T02:20:53.322" v="5115" actId="20577"/>
        <pc:sldMkLst>
          <pc:docMk/>
          <pc:sldMk cId="483753355" sldId="629"/>
        </pc:sldMkLst>
        <pc:spChg chg="mod">
          <ac:chgData name="Powell, Derek" userId="59fd34d4-0433-4f32-b4ae-f8a7e1419d4a" providerId="ADAL" clId="{646CA4C6-8CF8-4841-8BE7-A7F19634D8ED}" dt="2022-06-29T02:18:16.091" v="4583" actId="20577"/>
          <ac:spMkLst>
            <pc:docMk/>
            <pc:sldMk cId="483753355" sldId="629"/>
            <ac:spMk id="3" creationId="{0061C9D8-09C7-441E-9C18-654EBE26F2DD}"/>
          </ac:spMkLst>
        </pc:spChg>
        <pc:spChg chg="mod">
          <ac:chgData name="Powell, Derek" userId="59fd34d4-0433-4f32-b4ae-f8a7e1419d4a" providerId="ADAL" clId="{646CA4C6-8CF8-4841-8BE7-A7F19634D8ED}" dt="2022-06-29T02:20:53.322" v="5115" actId="20577"/>
          <ac:spMkLst>
            <pc:docMk/>
            <pc:sldMk cId="483753355" sldId="629"/>
            <ac:spMk id="5" creationId="{02626CCD-A7DD-4CCE-8500-6D2E121AE6B1}"/>
          </ac:spMkLst>
        </pc:spChg>
      </pc:sldChg>
      <pc:sldChg chg="modSp add mod">
        <pc:chgData name="Powell, Derek" userId="59fd34d4-0433-4f32-b4ae-f8a7e1419d4a" providerId="ADAL" clId="{646CA4C6-8CF8-4841-8BE7-A7F19634D8ED}" dt="2022-06-29T02:21:31.101" v="5165" actId="20577"/>
        <pc:sldMkLst>
          <pc:docMk/>
          <pc:sldMk cId="726260613" sldId="630"/>
        </pc:sldMkLst>
        <pc:spChg chg="mod">
          <ac:chgData name="Powell, Derek" userId="59fd34d4-0433-4f32-b4ae-f8a7e1419d4a" providerId="ADAL" clId="{646CA4C6-8CF8-4841-8BE7-A7F19634D8ED}" dt="2022-06-29T02:21:09.006" v="5148" actId="20577"/>
          <ac:spMkLst>
            <pc:docMk/>
            <pc:sldMk cId="726260613" sldId="630"/>
            <ac:spMk id="3" creationId="{0061C9D8-09C7-441E-9C18-654EBE26F2DD}"/>
          </ac:spMkLst>
        </pc:spChg>
        <pc:spChg chg="mod">
          <ac:chgData name="Powell, Derek" userId="59fd34d4-0433-4f32-b4ae-f8a7e1419d4a" providerId="ADAL" clId="{646CA4C6-8CF8-4841-8BE7-A7F19634D8ED}" dt="2022-06-29T02:21:31.101" v="5165" actId="20577"/>
          <ac:spMkLst>
            <pc:docMk/>
            <pc:sldMk cId="726260613" sldId="630"/>
            <ac:spMk id="5" creationId="{02626CCD-A7DD-4CCE-8500-6D2E121AE6B1}"/>
          </ac:spMkLst>
        </pc:spChg>
      </pc:sldChg>
      <pc:sldChg chg="add del">
        <pc:chgData name="Powell, Derek" userId="59fd34d4-0433-4f32-b4ae-f8a7e1419d4a" providerId="ADAL" clId="{646CA4C6-8CF8-4841-8BE7-A7F19634D8ED}" dt="2022-06-29T02:21:46.534" v="5177" actId="2696"/>
        <pc:sldMkLst>
          <pc:docMk/>
          <pc:sldMk cId="1979472879" sldId="631"/>
        </pc:sldMkLst>
      </pc:sldChg>
      <pc:sldChg chg="add del">
        <pc:chgData name="Powell, Derek" userId="59fd34d4-0433-4f32-b4ae-f8a7e1419d4a" providerId="ADAL" clId="{646CA4C6-8CF8-4841-8BE7-A7F19634D8ED}" dt="2022-06-29T02:16:14.078" v="4264" actId="47"/>
        <pc:sldMkLst>
          <pc:docMk/>
          <pc:sldMk cId="1634880312" sldId="632"/>
        </pc:sldMkLst>
      </pc:sldChg>
      <pc:sldChg chg="addSp modSp new mod">
        <pc:chgData name="Powell, Derek" userId="59fd34d4-0433-4f32-b4ae-f8a7e1419d4a" providerId="ADAL" clId="{646CA4C6-8CF8-4841-8BE7-A7F19634D8ED}" dt="2022-06-29T02:22:18.837" v="5187" actId="1076"/>
        <pc:sldMkLst>
          <pc:docMk/>
          <pc:sldMk cId="3681404480" sldId="632"/>
        </pc:sldMkLst>
        <pc:spChg chg="mod">
          <ac:chgData name="Powell, Derek" userId="59fd34d4-0433-4f32-b4ae-f8a7e1419d4a" providerId="ADAL" clId="{646CA4C6-8CF8-4841-8BE7-A7F19634D8ED}" dt="2022-06-29T02:22:18.837" v="5187" actId="1076"/>
          <ac:spMkLst>
            <pc:docMk/>
            <pc:sldMk cId="3681404480" sldId="632"/>
            <ac:spMk id="3" creationId="{D01A8E3D-18BD-4742-9955-7416463D2560}"/>
          </ac:spMkLst>
        </pc:spChg>
        <pc:spChg chg="add mod">
          <ac:chgData name="Powell, Derek" userId="59fd34d4-0433-4f32-b4ae-f8a7e1419d4a" providerId="ADAL" clId="{646CA4C6-8CF8-4841-8BE7-A7F19634D8ED}" dt="2022-06-29T02:22:10.410" v="5186" actId="1076"/>
          <ac:spMkLst>
            <pc:docMk/>
            <pc:sldMk cId="3681404480" sldId="632"/>
            <ac:spMk id="4" creationId="{2377E2F8-F77F-48CB-A9E7-4BB859E1E2C2}"/>
          </ac:spMkLst>
        </pc:spChg>
      </pc:sldChg>
      <pc:sldMasterChg chg="modSldLayout">
        <pc:chgData name="Powell, Derek" userId="59fd34d4-0433-4f32-b4ae-f8a7e1419d4a" providerId="ADAL" clId="{646CA4C6-8CF8-4841-8BE7-A7F19634D8ED}" dt="2022-06-29T01:15:53.047" v="169" actId="6549"/>
        <pc:sldMasterMkLst>
          <pc:docMk/>
          <pc:sldMasterMk cId="1345325769" sldId="2147483948"/>
        </pc:sldMasterMkLst>
        <pc:sldLayoutChg chg="delSp mod">
          <pc:chgData name="Powell, Derek" userId="59fd34d4-0433-4f32-b4ae-f8a7e1419d4a" providerId="ADAL" clId="{646CA4C6-8CF8-4841-8BE7-A7F19634D8ED}" dt="2022-06-29T01:10:41.914" v="42" actId="478"/>
          <pc:sldLayoutMkLst>
            <pc:docMk/>
            <pc:sldMasterMk cId="1345325769" sldId="2147483948"/>
            <pc:sldLayoutMk cId="3978750165" sldId="2147483949"/>
          </pc:sldLayoutMkLst>
          <pc:spChg chg="del">
            <ac:chgData name="Powell, Derek" userId="59fd34d4-0433-4f32-b4ae-f8a7e1419d4a" providerId="ADAL" clId="{646CA4C6-8CF8-4841-8BE7-A7F19634D8ED}" dt="2022-06-29T01:10:41.914" v="42" actId="478"/>
            <ac:spMkLst>
              <pc:docMk/>
              <pc:sldMasterMk cId="1345325769" sldId="2147483948"/>
              <pc:sldLayoutMk cId="3978750165" sldId="2147483949"/>
              <ac:spMk id="7" creationId="{00000000-0000-0000-0000-000000000000}"/>
            </ac:spMkLst>
          </pc:spChg>
          <pc:picChg chg="del">
            <ac:chgData name="Powell, Derek" userId="59fd34d4-0433-4f32-b4ae-f8a7e1419d4a" providerId="ADAL" clId="{646CA4C6-8CF8-4841-8BE7-A7F19634D8ED}" dt="2022-06-29T01:10:40.942" v="41" actId="478"/>
            <ac:picMkLst>
              <pc:docMk/>
              <pc:sldMasterMk cId="1345325769" sldId="2147483948"/>
              <pc:sldLayoutMk cId="3978750165" sldId="2147483949"/>
              <ac:picMk id="14" creationId="{00000000-0000-0000-0000-000000000000}"/>
            </ac:picMkLst>
          </pc:picChg>
        </pc:sldLayoutChg>
        <pc:sldLayoutChg chg="delSp mod">
          <pc:chgData name="Powell, Derek" userId="59fd34d4-0433-4f32-b4ae-f8a7e1419d4a" providerId="ADAL" clId="{646CA4C6-8CF8-4841-8BE7-A7F19634D8ED}" dt="2022-06-29T01:11:00.652" v="48" actId="478"/>
          <pc:sldLayoutMkLst>
            <pc:docMk/>
            <pc:sldMasterMk cId="1345325769" sldId="2147483948"/>
            <pc:sldLayoutMk cId="1852553477" sldId="2147483954"/>
          </pc:sldLayoutMkLst>
          <pc:spChg chg="del">
            <ac:chgData name="Powell, Derek" userId="59fd34d4-0433-4f32-b4ae-f8a7e1419d4a" providerId="ADAL" clId="{646CA4C6-8CF8-4841-8BE7-A7F19634D8ED}" dt="2022-06-29T01:11:00.652" v="48" actId="478"/>
            <ac:spMkLst>
              <pc:docMk/>
              <pc:sldMasterMk cId="1345325769" sldId="2147483948"/>
              <pc:sldLayoutMk cId="1852553477" sldId="2147483954"/>
              <ac:spMk id="4" creationId="{00000000-0000-0000-0000-000000000000}"/>
            </ac:spMkLst>
          </pc:spChg>
          <pc:picChg chg="del">
            <ac:chgData name="Powell, Derek" userId="59fd34d4-0433-4f32-b4ae-f8a7e1419d4a" providerId="ADAL" clId="{646CA4C6-8CF8-4841-8BE7-A7F19634D8ED}" dt="2022-06-29T01:10:58.494" v="47" actId="478"/>
            <ac:picMkLst>
              <pc:docMk/>
              <pc:sldMasterMk cId="1345325769" sldId="2147483948"/>
              <pc:sldLayoutMk cId="1852553477" sldId="2147483954"/>
              <ac:picMk id="8" creationId="{00000000-0000-0000-0000-000000000000}"/>
            </ac:picMkLst>
          </pc:picChg>
        </pc:sldLayoutChg>
        <pc:sldLayoutChg chg="delSp modSp mod">
          <pc:chgData name="Powell, Derek" userId="59fd34d4-0433-4f32-b4ae-f8a7e1419d4a" providerId="ADAL" clId="{646CA4C6-8CF8-4841-8BE7-A7F19634D8ED}" dt="2022-06-29T01:15:48.599" v="168" actId="6549"/>
          <pc:sldLayoutMkLst>
            <pc:docMk/>
            <pc:sldMasterMk cId="1345325769" sldId="2147483948"/>
            <pc:sldLayoutMk cId="2842643988" sldId="2147483971"/>
          </pc:sldLayoutMkLst>
          <pc:spChg chg="del">
            <ac:chgData name="Powell, Derek" userId="59fd34d4-0433-4f32-b4ae-f8a7e1419d4a" providerId="ADAL" clId="{646CA4C6-8CF8-4841-8BE7-A7F19634D8ED}" dt="2022-06-29T01:15:46.742" v="167" actId="478"/>
            <ac:spMkLst>
              <pc:docMk/>
              <pc:sldMasterMk cId="1345325769" sldId="2147483948"/>
              <pc:sldLayoutMk cId="2842643988" sldId="2147483971"/>
              <ac:spMk id="7" creationId="{00000000-0000-0000-0000-000000000000}"/>
            </ac:spMkLst>
          </pc:spChg>
          <pc:spChg chg="mod">
            <ac:chgData name="Powell, Derek" userId="59fd34d4-0433-4f32-b4ae-f8a7e1419d4a" providerId="ADAL" clId="{646CA4C6-8CF8-4841-8BE7-A7F19634D8ED}" dt="2022-06-29T01:15:48.599" v="168" actId="6549"/>
            <ac:spMkLst>
              <pc:docMk/>
              <pc:sldMasterMk cId="1345325769" sldId="2147483948"/>
              <pc:sldLayoutMk cId="2842643988" sldId="2147483971"/>
              <ac:spMk id="12" creationId="{00000000-0000-0000-0000-000000000000}"/>
            </ac:spMkLst>
          </pc:spChg>
          <pc:picChg chg="del">
            <ac:chgData name="Powell, Derek" userId="59fd34d4-0433-4f32-b4ae-f8a7e1419d4a" providerId="ADAL" clId="{646CA4C6-8CF8-4841-8BE7-A7F19634D8ED}" dt="2022-06-29T01:15:38.126" v="166" actId="478"/>
            <ac:picMkLst>
              <pc:docMk/>
              <pc:sldMasterMk cId="1345325769" sldId="2147483948"/>
              <pc:sldLayoutMk cId="2842643988" sldId="2147483971"/>
              <ac:picMk id="13" creationId="{00000000-0000-0000-0000-000000000000}"/>
            </ac:picMkLst>
          </pc:picChg>
        </pc:sldLayoutChg>
        <pc:sldLayoutChg chg="addSp delSp mod">
          <pc:chgData name="Powell, Derek" userId="59fd34d4-0433-4f32-b4ae-f8a7e1419d4a" providerId="ADAL" clId="{646CA4C6-8CF8-4841-8BE7-A7F19634D8ED}" dt="2022-06-29T01:10:53.810" v="46" actId="478"/>
          <pc:sldLayoutMkLst>
            <pc:docMk/>
            <pc:sldMasterMk cId="1345325769" sldId="2147483948"/>
            <pc:sldLayoutMk cId="412294652" sldId="2147483991"/>
          </pc:sldLayoutMkLst>
          <pc:spChg chg="del">
            <ac:chgData name="Powell, Derek" userId="59fd34d4-0433-4f32-b4ae-f8a7e1419d4a" providerId="ADAL" clId="{646CA4C6-8CF8-4841-8BE7-A7F19634D8ED}" dt="2022-06-29T01:10:53.810" v="46" actId="478"/>
            <ac:spMkLst>
              <pc:docMk/>
              <pc:sldMasterMk cId="1345325769" sldId="2147483948"/>
              <pc:sldLayoutMk cId="412294652" sldId="2147483991"/>
              <ac:spMk id="7" creationId="{00000000-0000-0000-0000-000000000000}"/>
            </ac:spMkLst>
          </pc:spChg>
          <pc:picChg chg="add del">
            <ac:chgData name="Powell, Derek" userId="59fd34d4-0433-4f32-b4ae-f8a7e1419d4a" providerId="ADAL" clId="{646CA4C6-8CF8-4841-8BE7-A7F19634D8ED}" dt="2022-06-29T01:10:49.027" v="45" actId="478"/>
            <ac:picMkLst>
              <pc:docMk/>
              <pc:sldMasterMk cId="1345325769" sldId="2147483948"/>
              <pc:sldLayoutMk cId="412294652" sldId="2147483991"/>
              <ac:picMk id="14" creationId="{00000000-0000-0000-0000-000000000000}"/>
            </ac:picMkLst>
          </pc:picChg>
          <pc:picChg chg="del">
            <ac:chgData name="Powell, Derek" userId="59fd34d4-0433-4f32-b4ae-f8a7e1419d4a" providerId="ADAL" clId="{646CA4C6-8CF8-4841-8BE7-A7F19634D8ED}" dt="2022-06-29T01:10:44.880" v="43" actId="478"/>
            <ac:picMkLst>
              <pc:docMk/>
              <pc:sldMasterMk cId="1345325769" sldId="2147483948"/>
              <pc:sldLayoutMk cId="412294652" sldId="2147483991"/>
              <ac:picMk id="15" creationId="{00000000-0000-0000-0000-000000000000}"/>
            </ac:picMkLst>
          </pc:picChg>
        </pc:sldLayoutChg>
        <pc:sldLayoutChg chg="delSp mod">
          <pc:chgData name="Powell, Derek" userId="59fd34d4-0433-4f32-b4ae-f8a7e1419d4a" providerId="ADAL" clId="{646CA4C6-8CF8-4841-8BE7-A7F19634D8ED}" dt="2022-06-29T01:11:22.027" v="54" actId="478"/>
          <pc:sldLayoutMkLst>
            <pc:docMk/>
            <pc:sldMasterMk cId="1345325769" sldId="2147483948"/>
            <pc:sldLayoutMk cId="1431113872" sldId="2147483996"/>
          </pc:sldLayoutMkLst>
          <pc:spChg chg="del">
            <ac:chgData name="Powell, Derek" userId="59fd34d4-0433-4f32-b4ae-f8a7e1419d4a" providerId="ADAL" clId="{646CA4C6-8CF8-4841-8BE7-A7F19634D8ED}" dt="2022-06-29T01:11:22.027" v="54" actId="478"/>
            <ac:spMkLst>
              <pc:docMk/>
              <pc:sldMasterMk cId="1345325769" sldId="2147483948"/>
              <pc:sldLayoutMk cId="1431113872" sldId="2147483996"/>
              <ac:spMk id="8" creationId="{00000000-0000-0000-0000-000000000000}"/>
            </ac:spMkLst>
          </pc:spChg>
          <pc:picChg chg="del">
            <ac:chgData name="Powell, Derek" userId="59fd34d4-0433-4f32-b4ae-f8a7e1419d4a" providerId="ADAL" clId="{646CA4C6-8CF8-4841-8BE7-A7F19634D8ED}" dt="2022-06-29T01:11:19.578" v="53" actId="478"/>
            <ac:picMkLst>
              <pc:docMk/>
              <pc:sldMasterMk cId="1345325769" sldId="2147483948"/>
              <pc:sldLayoutMk cId="1431113872" sldId="2147483996"/>
              <ac:picMk id="11" creationId="{00000000-0000-0000-0000-000000000000}"/>
            </ac:picMkLst>
          </pc:picChg>
        </pc:sldLayoutChg>
        <pc:sldLayoutChg chg="delSp mod">
          <pc:chgData name="Powell, Derek" userId="59fd34d4-0433-4f32-b4ae-f8a7e1419d4a" providerId="ADAL" clId="{646CA4C6-8CF8-4841-8BE7-A7F19634D8ED}" dt="2022-06-29T01:11:17.150" v="52" actId="478"/>
          <pc:sldLayoutMkLst>
            <pc:docMk/>
            <pc:sldMasterMk cId="1345325769" sldId="2147483948"/>
            <pc:sldLayoutMk cId="1122715520" sldId="2147484025"/>
          </pc:sldLayoutMkLst>
          <pc:spChg chg="del">
            <ac:chgData name="Powell, Derek" userId="59fd34d4-0433-4f32-b4ae-f8a7e1419d4a" providerId="ADAL" clId="{646CA4C6-8CF8-4841-8BE7-A7F19634D8ED}" dt="2022-06-29T01:11:17.150" v="52" actId="478"/>
            <ac:spMkLst>
              <pc:docMk/>
              <pc:sldMasterMk cId="1345325769" sldId="2147483948"/>
              <pc:sldLayoutMk cId="1122715520" sldId="2147484025"/>
              <ac:spMk id="8" creationId="{00000000-0000-0000-0000-000000000000}"/>
            </ac:spMkLst>
          </pc:spChg>
          <pc:picChg chg="del">
            <ac:chgData name="Powell, Derek" userId="59fd34d4-0433-4f32-b4ae-f8a7e1419d4a" providerId="ADAL" clId="{646CA4C6-8CF8-4841-8BE7-A7F19634D8ED}" dt="2022-06-29T01:11:15.459" v="51" actId="478"/>
            <ac:picMkLst>
              <pc:docMk/>
              <pc:sldMasterMk cId="1345325769" sldId="2147483948"/>
              <pc:sldLayoutMk cId="1122715520" sldId="2147484025"/>
              <ac:picMk id="10" creationId="{00000000-0000-0000-0000-000000000000}"/>
            </ac:picMkLst>
          </pc:picChg>
        </pc:sldLayoutChg>
        <pc:sldLayoutChg chg="delSp modSp mod">
          <pc:chgData name="Powell, Derek" userId="59fd34d4-0433-4f32-b4ae-f8a7e1419d4a" providerId="ADAL" clId="{646CA4C6-8CF8-4841-8BE7-A7F19634D8ED}" dt="2022-06-29T01:15:53.047" v="169" actId="6549"/>
          <pc:sldLayoutMkLst>
            <pc:docMk/>
            <pc:sldMasterMk cId="1345325769" sldId="2147483948"/>
            <pc:sldLayoutMk cId="2156637046" sldId="2147484040"/>
          </pc:sldLayoutMkLst>
          <pc:spChg chg="del">
            <ac:chgData name="Powell, Derek" userId="59fd34d4-0433-4f32-b4ae-f8a7e1419d4a" providerId="ADAL" clId="{646CA4C6-8CF8-4841-8BE7-A7F19634D8ED}" dt="2022-06-29T01:10:36.502" v="40" actId="478"/>
            <ac:spMkLst>
              <pc:docMk/>
              <pc:sldMasterMk cId="1345325769" sldId="2147483948"/>
              <pc:sldLayoutMk cId="2156637046" sldId="2147484040"/>
              <ac:spMk id="7" creationId="{00000000-0000-0000-0000-000000000000}"/>
            </ac:spMkLst>
          </pc:spChg>
          <pc:spChg chg="mod">
            <ac:chgData name="Powell, Derek" userId="59fd34d4-0433-4f32-b4ae-f8a7e1419d4a" providerId="ADAL" clId="{646CA4C6-8CF8-4841-8BE7-A7F19634D8ED}" dt="2022-06-29T01:15:53.047" v="169" actId="6549"/>
            <ac:spMkLst>
              <pc:docMk/>
              <pc:sldMasterMk cId="1345325769" sldId="2147483948"/>
              <pc:sldLayoutMk cId="2156637046" sldId="2147484040"/>
              <ac:spMk id="12" creationId="{00000000-0000-0000-0000-000000000000}"/>
            </ac:spMkLst>
          </pc:spChg>
          <pc:picChg chg="del">
            <ac:chgData name="Powell, Derek" userId="59fd34d4-0433-4f32-b4ae-f8a7e1419d4a" providerId="ADAL" clId="{646CA4C6-8CF8-4841-8BE7-A7F19634D8ED}" dt="2022-06-29T01:10:31.493" v="39" actId="478"/>
            <ac:picMkLst>
              <pc:docMk/>
              <pc:sldMasterMk cId="1345325769" sldId="2147483948"/>
              <pc:sldLayoutMk cId="2156637046" sldId="2147484040"/>
              <ac:picMk id="13" creationId="{00000000-0000-0000-0000-000000000000}"/>
            </ac:picMkLst>
          </pc:picChg>
        </pc:sldLayoutChg>
        <pc:sldLayoutChg chg="delSp mod">
          <pc:chgData name="Powell, Derek" userId="59fd34d4-0433-4f32-b4ae-f8a7e1419d4a" providerId="ADAL" clId="{646CA4C6-8CF8-4841-8BE7-A7F19634D8ED}" dt="2022-06-29T01:11:11.810" v="50" actId="478"/>
          <pc:sldLayoutMkLst>
            <pc:docMk/>
            <pc:sldMasterMk cId="1345325769" sldId="2147483948"/>
            <pc:sldLayoutMk cId="1382389803" sldId="2147484041"/>
          </pc:sldLayoutMkLst>
          <pc:spChg chg="del">
            <ac:chgData name="Powell, Derek" userId="59fd34d4-0433-4f32-b4ae-f8a7e1419d4a" providerId="ADAL" clId="{646CA4C6-8CF8-4841-8BE7-A7F19634D8ED}" dt="2022-06-29T01:11:11.810" v="50" actId="478"/>
            <ac:spMkLst>
              <pc:docMk/>
              <pc:sldMasterMk cId="1345325769" sldId="2147483948"/>
              <pc:sldLayoutMk cId="1382389803" sldId="2147484041"/>
              <ac:spMk id="4" creationId="{00000000-0000-0000-0000-000000000000}"/>
            </ac:spMkLst>
          </pc:spChg>
          <pc:picChg chg="del">
            <ac:chgData name="Powell, Derek" userId="59fd34d4-0433-4f32-b4ae-f8a7e1419d4a" providerId="ADAL" clId="{646CA4C6-8CF8-4841-8BE7-A7F19634D8ED}" dt="2022-06-29T01:11:09.046" v="49" actId="478"/>
            <ac:picMkLst>
              <pc:docMk/>
              <pc:sldMasterMk cId="1345325769" sldId="2147483948"/>
              <pc:sldLayoutMk cId="1382389803" sldId="2147484041"/>
              <ac:picMk id="8" creationId="{00000000-0000-0000-0000-000000000000}"/>
            </ac:picMkLst>
          </pc:picChg>
        </pc:sldLayoutChg>
      </pc:sldMasterChg>
      <pc:sldMasterChg chg="addSp delSp modSp mod delSldLayout modSldLayout">
        <pc:chgData name="Powell, Derek" userId="59fd34d4-0433-4f32-b4ae-f8a7e1419d4a" providerId="ADAL" clId="{646CA4C6-8CF8-4841-8BE7-A7F19634D8ED}" dt="2022-06-29T02:22:23.215" v="5188" actId="47"/>
        <pc:sldMasterMkLst>
          <pc:docMk/>
          <pc:sldMasterMk cId="329425280" sldId="2147483997"/>
        </pc:sldMasterMkLst>
        <pc:spChg chg="del">
          <ac:chgData name="Powell, Derek" userId="59fd34d4-0433-4f32-b4ae-f8a7e1419d4a" providerId="ADAL" clId="{646CA4C6-8CF8-4841-8BE7-A7F19634D8ED}" dt="2022-06-29T01:11:42.549" v="57" actId="478"/>
          <ac:spMkLst>
            <pc:docMk/>
            <pc:sldMasterMk cId="329425280" sldId="2147483997"/>
            <ac:spMk id="9" creationId="{00000000-0000-0000-0000-000000000000}"/>
          </ac:spMkLst>
        </pc:spChg>
        <pc:cxnChg chg="add mod">
          <ac:chgData name="Powell, Derek" userId="59fd34d4-0433-4f32-b4ae-f8a7e1419d4a" providerId="ADAL" clId="{646CA4C6-8CF8-4841-8BE7-A7F19634D8ED}" dt="2022-06-29T01:27:05.028" v="801"/>
          <ac:cxnSpMkLst>
            <pc:docMk/>
            <pc:sldMasterMk cId="329425280" sldId="2147483997"/>
            <ac:cxnSpMk id="8" creationId="{E3D5B9CB-CD3E-4A3E-B464-13BCB8B33BE6}"/>
          </ac:cxnSpMkLst>
        </pc:cxnChg>
        <pc:sldLayoutChg chg="delSp mod">
          <pc:chgData name="Powell, Derek" userId="59fd34d4-0433-4f32-b4ae-f8a7e1419d4a" providerId="ADAL" clId="{646CA4C6-8CF8-4841-8BE7-A7F19634D8ED}" dt="2022-06-29T01:11:45.226" v="58" actId="478"/>
          <pc:sldLayoutMkLst>
            <pc:docMk/>
            <pc:sldMasterMk cId="329425280" sldId="2147483997"/>
            <pc:sldLayoutMk cId="2908265257" sldId="2147484009"/>
          </pc:sldLayoutMkLst>
          <pc:spChg chg="del">
            <ac:chgData name="Powell, Derek" userId="59fd34d4-0433-4f32-b4ae-f8a7e1419d4a" providerId="ADAL" clId="{646CA4C6-8CF8-4841-8BE7-A7F19634D8ED}" dt="2022-06-29T01:11:45.226" v="58" actId="478"/>
            <ac:spMkLst>
              <pc:docMk/>
              <pc:sldMasterMk cId="329425280" sldId="2147483997"/>
              <pc:sldLayoutMk cId="2908265257" sldId="2147484009"/>
              <ac:spMk id="9" creationId="{00000000-0000-0000-0000-000000000000}"/>
            </ac:spMkLst>
          </pc:spChg>
        </pc:sldLayoutChg>
        <pc:sldLayoutChg chg="delSp mod">
          <pc:chgData name="Powell, Derek" userId="59fd34d4-0433-4f32-b4ae-f8a7e1419d4a" providerId="ADAL" clId="{646CA4C6-8CF8-4841-8BE7-A7F19634D8ED}" dt="2022-06-29T01:11:57.872" v="59" actId="478"/>
          <pc:sldLayoutMkLst>
            <pc:docMk/>
            <pc:sldMasterMk cId="329425280" sldId="2147483997"/>
            <pc:sldLayoutMk cId="3270396454" sldId="2147484010"/>
          </pc:sldLayoutMkLst>
          <pc:spChg chg="del">
            <ac:chgData name="Powell, Derek" userId="59fd34d4-0433-4f32-b4ae-f8a7e1419d4a" providerId="ADAL" clId="{646CA4C6-8CF8-4841-8BE7-A7F19634D8ED}" dt="2022-06-29T01:11:57.872" v="59" actId="478"/>
            <ac:spMkLst>
              <pc:docMk/>
              <pc:sldMasterMk cId="329425280" sldId="2147483997"/>
              <pc:sldLayoutMk cId="3270396454" sldId="2147484010"/>
              <ac:spMk id="6" creationId="{00000000-0000-0000-0000-000000000000}"/>
            </ac:spMkLst>
          </pc:spChg>
        </pc:sldLayoutChg>
        <pc:sldLayoutChg chg="delSp mod">
          <pc:chgData name="Powell, Derek" userId="59fd34d4-0433-4f32-b4ae-f8a7e1419d4a" providerId="ADAL" clId="{646CA4C6-8CF8-4841-8BE7-A7F19634D8ED}" dt="2022-06-29T01:12:04.283" v="61" actId="478"/>
          <pc:sldLayoutMkLst>
            <pc:docMk/>
            <pc:sldMasterMk cId="329425280" sldId="2147483997"/>
            <pc:sldLayoutMk cId="1648619074" sldId="2147484011"/>
          </pc:sldLayoutMkLst>
          <pc:spChg chg="del">
            <ac:chgData name="Powell, Derek" userId="59fd34d4-0433-4f32-b4ae-f8a7e1419d4a" providerId="ADAL" clId="{646CA4C6-8CF8-4841-8BE7-A7F19634D8ED}" dt="2022-06-29T01:12:04.283" v="61" actId="478"/>
            <ac:spMkLst>
              <pc:docMk/>
              <pc:sldMasterMk cId="329425280" sldId="2147483997"/>
              <pc:sldLayoutMk cId="1648619074" sldId="2147484011"/>
              <ac:spMk id="10" creationId="{00000000-0000-0000-0000-000000000000}"/>
            </ac:spMkLst>
          </pc:spChg>
        </pc:sldLayoutChg>
        <pc:sldLayoutChg chg="delSp mod">
          <pc:chgData name="Powell, Derek" userId="59fd34d4-0433-4f32-b4ae-f8a7e1419d4a" providerId="ADAL" clId="{646CA4C6-8CF8-4841-8BE7-A7F19634D8ED}" dt="2022-06-29T01:12:08.265" v="62" actId="478"/>
          <pc:sldLayoutMkLst>
            <pc:docMk/>
            <pc:sldMasterMk cId="329425280" sldId="2147483997"/>
            <pc:sldLayoutMk cId="928015072" sldId="2147484012"/>
          </pc:sldLayoutMkLst>
          <pc:spChg chg="del">
            <ac:chgData name="Powell, Derek" userId="59fd34d4-0433-4f32-b4ae-f8a7e1419d4a" providerId="ADAL" clId="{646CA4C6-8CF8-4841-8BE7-A7F19634D8ED}" dt="2022-06-29T01:12:08.265" v="62" actId="478"/>
            <ac:spMkLst>
              <pc:docMk/>
              <pc:sldMasterMk cId="329425280" sldId="2147483997"/>
              <pc:sldLayoutMk cId="928015072" sldId="2147484012"/>
              <ac:spMk id="15" creationId="{00000000-0000-0000-0000-000000000000}"/>
            </ac:spMkLst>
          </pc:spChg>
        </pc:sldLayoutChg>
        <pc:sldLayoutChg chg="delSp mod">
          <pc:chgData name="Powell, Derek" userId="59fd34d4-0433-4f32-b4ae-f8a7e1419d4a" providerId="ADAL" clId="{646CA4C6-8CF8-4841-8BE7-A7F19634D8ED}" dt="2022-06-29T01:12:12.697" v="63" actId="478"/>
          <pc:sldLayoutMkLst>
            <pc:docMk/>
            <pc:sldMasterMk cId="329425280" sldId="2147483997"/>
            <pc:sldLayoutMk cId="3331324729" sldId="2147484013"/>
          </pc:sldLayoutMkLst>
          <pc:spChg chg="del">
            <ac:chgData name="Powell, Derek" userId="59fd34d4-0433-4f32-b4ae-f8a7e1419d4a" providerId="ADAL" clId="{646CA4C6-8CF8-4841-8BE7-A7F19634D8ED}" dt="2022-06-29T01:12:12.697" v="63" actId="478"/>
            <ac:spMkLst>
              <pc:docMk/>
              <pc:sldMasterMk cId="329425280" sldId="2147483997"/>
              <pc:sldLayoutMk cId="3331324729" sldId="2147484013"/>
              <ac:spMk id="19" creationId="{00000000-0000-0000-0000-000000000000}"/>
            </ac:spMkLst>
          </pc:spChg>
        </pc:sldLayoutChg>
        <pc:sldLayoutChg chg="delSp mod">
          <pc:chgData name="Powell, Derek" userId="59fd34d4-0433-4f32-b4ae-f8a7e1419d4a" providerId="ADAL" clId="{646CA4C6-8CF8-4841-8BE7-A7F19634D8ED}" dt="2022-06-29T01:12:15.489" v="64" actId="478"/>
          <pc:sldLayoutMkLst>
            <pc:docMk/>
            <pc:sldMasterMk cId="329425280" sldId="2147483997"/>
            <pc:sldLayoutMk cId="1332176735" sldId="2147484014"/>
          </pc:sldLayoutMkLst>
          <pc:spChg chg="del">
            <ac:chgData name="Powell, Derek" userId="59fd34d4-0433-4f32-b4ae-f8a7e1419d4a" providerId="ADAL" clId="{646CA4C6-8CF8-4841-8BE7-A7F19634D8ED}" dt="2022-06-29T01:12:15.489" v="64" actId="478"/>
            <ac:spMkLst>
              <pc:docMk/>
              <pc:sldMasterMk cId="329425280" sldId="2147483997"/>
              <pc:sldLayoutMk cId="1332176735" sldId="2147484014"/>
              <ac:spMk id="9" creationId="{00000000-0000-0000-0000-000000000000}"/>
            </ac:spMkLst>
          </pc:spChg>
        </pc:sldLayoutChg>
        <pc:sldLayoutChg chg="delSp modSp mod">
          <pc:chgData name="Powell, Derek" userId="59fd34d4-0433-4f32-b4ae-f8a7e1419d4a" providerId="ADAL" clId="{646CA4C6-8CF8-4841-8BE7-A7F19634D8ED}" dt="2022-06-29T01:12:17.911" v="66" actId="478"/>
          <pc:sldLayoutMkLst>
            <pc:docMk/>
            <pc:sldMasterMk cId="329425280" sldId="2147483997"/>
            <pc:sldLayoutMk cId="1781371032" sldId="2147484015"/>
          </pc:sldLayoutMkLst>
          <pc:spChg chg="del mod">
            <ac:chgData name="Powell, Derek" userId="59fd34d4-0433-4f32-b4ae-f8a7e1419d4a" providerId="ADAL" clId="{646CA4C6-8CF8-4841-8BE7-A7F19634D8ED}" dt="2022-06-29T01:12:17.911" v="66" actId="478"/>
            <ac:spMkLst>
              <pc:docMk/>
              <pc:sldMasterMk cId="329425280" sldId="2147483997"/>
              <pc:sldLayoutMk cId="1781371032" sldId="2147484015"/>
              <ac:spMk id="8" creationId="{00000000-0000-0000-0000-000000000000}"/>
            </ac:spMkLst>
          </pc:spChg>
        </pc:sldLayoutChg>
        <pc:sldLayoutChg chg="addSp delSp modSp mod">
          <pc:chgData name="Powell, Derek" userId="59fd34d4-0433-4f32-b4ae-f8a7e1419d4a" providerId="ADAL" clId="{646CA4C6-8CF8-4841-8BE7-A7F19634D8ED}" dt="2022-06-29T01:14:10.954" v="92" actId="1076"/>
          <pc:sldLayoutMkLst>
            <pc:docMk/>
            <pc:sldMasterMk cId="329425280" sldId="2147483997"/>
            <pc:sldLayoutMk cId="1207166434" sldId="2147484016"/>
          </pc:sldLayoutMkLst>
          <pc:spChg chg="del">
            <ac:chgData name="Powell, Derek" userId="59fd34d4-0433-4f32-b4ae-f8a7e1419d4a" providerId="ADAL" clId="{646CA4C6-8CF8-4841-8BE7-A7F19634D8ED}" dt="2022-06-29T01:12:23.162" v="67" actId="478"/>
            <ac:spMkLst>
              <pc:docMk/>
              <pc:sldMasterMk cId="329425280" sldId="2147483997"/>
              <pc:sldLayoutMk cId="1207166434" sldId="2147484016"/>
              <ac:spMk id="10" creationId="{00000000-0000-0000-0000-000000000000}"/>
            </ac:spMkLst>
          </pc:spChg>
          <pc:picChg chg="add del">
            <ac:chgData name="Powell, Derek" userId="59fd34d4-0433-4f32-b4ae-f8a7e1419d4a" providerId="ADAL" clId="{646CA4C6-8CF8-4841-8BE7-A7F19634D8ED}" dt="2022-06-29T01:14:05.572" v="90" actId="478"/>
            <ac:picMkLst>
              <pc:docMk/>
              <pc:sldMasterMk cId="329425280" sldId="2147483997"/>
              <pc:sldLayoutMk cId="1207166434" sldId="2147484016"/>
              <ac:picMk id="11" creationId="{00000000-0000-0000-0000-000000000000}"/>
            </ac:picMkLst>
          </pc:picChg>
          <pc:picChg chg="add del mod">
            <ac:chgData name="Powell, Derek" userId="59fd34d4-0433-4f32-b4ae-f8a7e1419d4a" providerId="ADAL" clId="{646CA4C6-8CF8-4841-8BE7-A7F19634D8ED}" dt="2022-06-29T01:14:10.954" v="92" actId="1076"/>
            <ac:picMkLst>
              <pc:docMk/>
              <pc:sldMasterMk cId="329425280" sldId="2147483997"/>
              <pc:sldLayoutMk cId="1207166434" sldId="2147484016"/>
              <ac:picMk id="13" creationId="{00000000-0000-0000-0000-000000000000}"/>
            </ac:picMkLst>
          </pc:picChg>
        </pc:sldLayoutChg>
        <pc:sldLayoutChg chg="delSp mod">
          <pc:chgData name="Powell, Derek" userId="59fd34d4-0433-4f32-b4ae-f8a7e1419d4a" providerId="ADAL" clId="{646CA4C6-8CF8-4841-8BE7-A7F19634D8ED}" dt="2022-06-29T01:12:27.437" v="68" actId="478"/>
          <pc:sldLayoutMkLst>
            <pc:docMk/>
            <pc:sldMasterMk cId="329425280" sldId="2147483997"/>
            <pc:sldLayoutMk cId="556770921" sldId="2147484017"/>
          </pc:sldLayoutMkLst>
          <pc:spChg chg="del">
            <ac:chgData name="Powell, Derek" userId="59fd34d4-0433-4f32-b4ae-f8a7e1419d4a" providerId="ADAL" clId="{646CA4C6-8CF8-4841-8BE7-A7F19634D8ED}" dt="2022-06-29T01:12:27.437" v="68" actId="478"/>
            <ac:spMkLst>
              <pc:docMk/>
              <pc:sldMasterMk cId="329425280" sldId="2147483997"/>
              <pc:sldLayoutMk cId="556770921" sldId="2147484017"/>
              <ac:spMk id="10" creationId="{00000000-0000-0000-0000-000000000000}"/>
            </ac:spMkLst>
          </pc:spChg>
        </pc:sldLayoutChg>
        <pc:sldLayoutChg chg="delSp mod">
          <pc:chgData name="Powell, Derek" userId="59fd34d4-0433-4f32-b4ae-f8a7e1419d4a" providerId="ADAL" clId="{646CA4C6-8CF8-4841-8BE7-A7F19634D8ED}" dt="2022-06-29T01:12:31.328" v="69" actId="478"/>
          <pc:sldLayoutMkLst>
            <pc:docMk/>
            <pc:sldMasterMk cId="329425280" sldId="2147483997"/>
            <pc:sldLayoutMk cId="2095243769" sldId="2147484018"/>
          </pc:sldLayoutMkLst>
          <pc:spChg chg="del">
            <ac:chgData name="Powell, Derek" userId="59fd34d4-0433-4f32-b4ae-f8a7e1419d4a" providerId="ADAL" clId="{646CA4C6-8CF8-4841-8BE7-A7F19634D8ED}" dt="2022-06-29T01:12:31.328" v="69" actId="478"/>
            <ac:spMkLst>
              <pc:docMk/>
              <pc:sldMasterMk cId="329425280" sldId="2147483997"/>
              <pc:sldLayoutMk cId="2095243769" sldId="2147484018"/>
              <ac:spMk id="18" creationId="{00000000-0000-0000-0000-000000000000}"/>
            </ac:spMkLst>
          </pc:spChg>
        </pc:sldLayoutChg>
        <pc:sldLayoutChg chg="delSp del mod">
          <pc:chgData name="Powell, Derek" userId="59fd34d4-0433-4f32-b4ae-f8a7e1419d4a" providerId="ADAL" clId="{646CA4C6-8CF8-4841-8BE7-A7F19634D8ED}" dt="2022-06-29T01:13:37.392" v="86" actId="2696"/>
          <pc:sldLayoutMkLst>
            <pc:docMk/>
            <pc:sldMasterMk cId="329425280" sldId="2147483997"/>
            <pc:sldLayoutMk cId="1155477817" sldId="2147484019"/>
          </pc:sldLayoutMkLst>
          <pc:spChg chg="del">
            <ac:chgData name="Powell, Derek" userId="59fd34d4-0433-4f32-b4ae-f8a7e1419d4a" providerId="ADAL" clId="{646CA4C6-8CF8-4841-8BE7-A7F19634D8ED}" dt="2022-06-29T01:12:34.386" v="70" actId="478"/>
            <ac:spMkLst>
              <pc:docMk/>
              <pc:sldMasterMk cId="329425280" sldId="2147483997"/>
              <pc:sldLayoutMk cId="1155477817" sldId="2147484019"/>
              <ac:spMk id="4" creationId="{00000000-0000-0000-0000-000000000000}"/>
            </ac:spMkLst>
          </pc:spChg>
        </pc:sldLayoutChg>
        <pc:sldLayoutChg chg="delSp mod">
          <pc:chgData name="Powell, Derek" userId="59fd34d4-0433-4f32-b4ae-f8a7e1419d4a" providerId="ADAL" clId="{646CA4C6-8CF8-4841-8BE7-A7F19634D8ED}" dt="2022-06-29T01:12:38.415" v="71" actId="478"/>
          <pc:sldLayoutMkLst>
            <pc:docMk/>
            <pc:sldMasterMk cId="329425280" sldId="2147483997"/>
            <pc:sldLayoutMk cId="2161798597" sldId="2147484020"/>
          </pc:sldLayoutMkLst>
          <pc:spChg chg="del">
            <ac:chgData name="Powell, Derek" userId="59fd34d4-0433-4f32-b4ae-f8a7e1419d4a" providerId="ADAL" clId="{646CA4C6-8CF8-4841-8BE7-A7F19634D8ED}" dt="2022-06-29T01:12:38.415" v="71" actId="478"/>
            <ac:spMkLst>
              <pc:docMk/>
              <pc:sldMasterMk cId="329425280" sldId="2147483997"/>
              <pc:sldLayoutMk cId="2161798597" sldId="2147484020"/>
              <ac:spMk id="4" creationId="{00000000-0000-0000-0000-000000000000}"/>
            </ac:spMkLst>
          </pc:spChg>
        </pc:sldLayoutChg>
        <pc:sldLayoutChg chg="delSp del mod">
          <pc:chgData name="Powell, Derek" userId="59fd34d4-0433-4f32-b4ae-f8a7e1419d4a" providerId="ADAL" clId="{646CA4C6-8CF8-4841-8BE7-A7F19634D8ED}" dt="2022-06-29T01:13:30.711" v="85" actId="2696"/>
          <pc:sldLayoutMkLst>
            <pc:docMk/>
            <pc:sldMasterMk cId="329425280" sldId="2147483997"/>
            <pc:sldLayoutMk cId="4238920337" sldId="2147484021"/>
          </pc:sldLayoutMkLst>
          <pc:spChg chg="del">
            <ac:chgData name="Powell, Derek" userId="59fd34d4-0433-4f32-b4ae-f8a7e1419d4a" providerId="ADAL" clId="{646CA4C6-8CF8-4841-8BE7-A7F19634D8ED}" dt="2022-06-29T01:12:41.280" v="72" actId="478"/>
            <ac:spMkLst>
              <pc:docMk/>
              <pc:sldMasterMk cId="329425280" sldId="2147483997"/>
              <pc:sldLayoutMk cId="4238920337" sldId="2147484021"/>
              <ac:spMk id="4" creationId="{00000000-0000-0000-0000-000000000000}"/>
            </ac:spMkLst>
          </pc:spChg>
        </pc:sldLayoutChg>
        <pc:sldLayoutChg chg="delSp del mod">
          <pc:chgData name="Powell, Derek" userId="59fd34d4-0433-4f32-b4ae-f8a7e1419d4a" providerId="ADAL" clId="{646CA4C6-8CF8-4841-8BE7-A7F19634D8ED}" dt="2022-06-29T01:13:24.729" v="84" actId="2696"/>
          <pc:sldLayoutMkLst>
            <pc:docMk/>
            <pc:sldMasterMk cId="329425280" sldId="2147483997"/>
            <pc:sldLayoutMk cId="616941428" sldId="2147484022"/>
          </pc:sldLayoutMkLst>
          <pc:spChg chg="del">
            <ac:chgData name="Powell, Derek" userId="59fd34d4-0433-4f32-b4ae-f8a7e1419d4a" providerId="ADAL" clId="{646CA4C6-8CF8-4841-8BE7-A7F19634D8ED}" dt="2022-06-29T01:12:44.714" v="73" actId="478"/>
            <ac:spMkLst>
              <pc:docMk/>
              <pc:sldMasterMk cId="329425280" sldId="2147483997"/>
              <pc:sldLayoutMk cId="616941428" sldId="2147484022"/>
              <ac:spMk id="4" creationId="{00000000-0000-0000-0000-000000000000}"/>
            </ac:spMkLst>
          </pc:spChg>
        </pc:sldLayoutChg>
        <pc:sldLayoutChg chg="delSp del mod">
          <pc:chgData name="Powell, Derek" userId="59fd34d4-0433-4f32-b4ae-f8a7e1419d4a" providerId="ADAL" clId="{646CA4C6-8CF8-4841-8BE7-A7F19634D8ED}" dt="2022-06-29T01:12:54.867" v="75" actId="2696"/>
          <pc:sldLayoutMkLst>
            <pc:docMk/>
            <pc:sldMasterMk cId="329425280" sldId="2147483997"/>
            <pc:sldLayoutMk cId="2435713231" sldId="2147484023"/>
          </pc:sldLayoutMkLst>
          <pc:spChg chg="del">
            <ac:chgData name="Powell, Derek" userId="59fd34d4-0433-4f32-b4ae-f8a7e1419d4a" providerId="ADAL" clId="{646CA4C6-8CF8-4841-8BE7-A7F19634D8ED}" dt="2022-06-29T01:12:51.985" v="74" actId="478"/>
            <ac:spMkLst>
              <pc:docMk/>
              <pc:sldMasterMk cId="329425280" sldId="2147483997"/>
              <pc:sldLayoutMk cId="2435713231" sldId="2147484023"/>
              <ac:spMk id="5" creationId="{00000000-0000-0000-0000-000000000000}"/>
            </ac:spMkLst>
          </pc:spChg>
        </pc:sldLayoutChg>
        <pc:sldLayoutChg chg="addSp delSp mod">
          <pc:chgData name="Powell, Derek" userId="59fd34d4-0433-4f32-b4ae-f8a7e1419d4a" providerId="ADAL" clId="{646CA4C6-8CF8-4841-8BE7-A7F19634D8ED}" dt="2022-06-29T01:13:03.502" v="78" actId="478"/>
          <pc:sldLayoutMkLst>
            <pc:docMk/>
            <pc:sldMasterMk cId="329425280" sldId="2147483997"/>
            <pc:sldLayoutMk cId="3653890201" sldId="2147484024"/>
          </pc:sldLayoutMkLst>
          <pc:spChg chg="del">
            <ac:chgData name="Powell, Derek" userId="59fd34d4-0433-4f32-b4ae-f8a7e1419d4a" providerId="ADAL" clId="{646CA4C6-8CF8-4841-8BE7-A7F19634D8ED}" dt="2022-06-29T01:13:03.502" v="78" actId="478"/>
            <ac:spMkLst>
              <pc:docMk/>
              <pc:sldMasterMk cId="329425280" sldId="2147483997"/>
              <pc:sldLayoutMk cId="3653890201" sldId="2147484024"/>
              <ac:spMk id="5" creationId="{00000000-0000-0000-0000-000000000000}"/>
            </ac:spMkLst>
          </pc:spChg>
          <pc:picChg chg="add del">
            <ac:chgData name="Powell, Derek" userId="59fd34d4-0433-4f32-b4ae-f8a7e1419d4a" providerId="ADAL" clId="{646CA4C6-8CF8-4841-8BE7-A7F19634D8ED}" dt="2022-06-29T01:12:59.281" v="77" actId="478"/>
            <ac:picMkLst>
              <pc:docMk/>
              <pc:sldMasterMk cId="329425280" sldId="2147483997"/>
              <pc:sldLayoutMk cId="3653890201" sldId="2147484024"/>
              <ac:picMk id="11" creationId="{00000000-0000-0000-0000-000000000000}"/>
            </ac:picMkLst>
          </pc:picChg>
        </pc:sldLayoutChg>
        <pc:sldLayoutChg chg="delSp mod">
          <pc:chgData name="Powell, Derek" userId="59fd34d4-0433-4f32-b4ae-f8a7e1419d4a" providerId="ADAL" clId="{646CA4C6-8CF8-4841-8BE7-A7F19634D8ED}" dt="2022-06-29T01:12:01.047" v="60" actId="478"/>
          <pc:sldLayoutMkLst>
            <pc:docMk/>
            <pc:sldMasterMk cId="329425280" sldId="2147483997"/>
            <pc:sldLayoutMk cId="1313320882" sldId="2147484027"/>
          </pc:sldLayoutMkLst>
          <pc:spChg chg="del">
            <ac:chgData name="Powell, Derek" userId="59fd34d4-0433-4f32-b4ae-f8a7e1419d4a" providerId="ADAL" clId="{646CA4C6-8CF8-4841-8BE7-A7F19634D8ED}" dt="2022-06-29T01:12:01.047" v="60" actId="478"/>
            <ac:spMkLst>
              <pc:docMk/>
              <pc:sldMasterMk cId="329425280" sldId="2147483997"/>
              <pc:sldLayoutMk cId="1313320882" sldId="2147484027"/>
              <ac:spMk id="4" creationId="{00000000-0000-0000-0000-000000000000}"/>
            </ac:spMkLst>
          </pc:spChg>
        </pc:sldLayoutChg>
        <pc:sldLayoutChg chg="addSp delSp modSp del mod">
          <pc:chgData name="Powell, Derek" userId="59fd34d4-0433-4f32-b4ae-f8a7e1419d4a" providerId="ADAL" clId="{646CA4C6-8CF8-4841-8BE7-A7F19634D8ED}" dt="2022-06-29T02:22:23.215" v="5188" actId="47"/>
          <pc:sldLayoutMkLst>
            <pc:docMk/>
            <pc:sldMasterMk cId="329425280" sldId="2147483997"/>
            <pc:sldLayoutMk cId="2330462083" sldId="2147484042"/>
          </pc:sldLayoutMkLst>
          <pc:spChg chg="del">
            <ac:chgData name="Powell, Derek" userId="59fd34d4-0433-4f32-b4ae-f8a7e1419d4a" providerId="ADAL" clId="{646CA4C6-8CF8-4841-8BE7-A7F19634D8ED}" dt="2022-06-29T01:13:14.978" v="81" actId="478"/>
            <ac:spMkLst>
              <pc:docMk/>
              <pc:sldMasterMk cId="329425280" sldId="2147483997"/>
              <pc:sldLayoutMk cId="2330462083" sldId="2147484042"/>
              <ac:spMk id="7" creationId="{00000000-0000-0000-0000-000000000000}"/>
            </ac:spMkLst>
          </pc:spChg>
          <pc:spChg chg="mod">
            <ac:chgData name="Powell, Derek" userId="59fd34d4-0433-4f32-b4ae-f8a7e1419d4a" providerId="ADAL" clId="{646CA4C6-8CF8-4841-8BE7-A7F19634D8ED}" dt="2022-06-29T01:13:17.237" v="83" actId="6549"/>
            <ac:spMkLst>
              <pc:docMk/>
              <pc:sldMasterMk cId="329425280" sldId="2147483997"/>
              <pc:sldLayoutMk cId="2330462083" sldId="2147484042"/>
              <ac:spMk id="12" creationId="{00000000-0000-0000-0000-000000000000}"/>
            </ac:spMkLst>
          </pc:spChg>
          <pc:picChg chg="add del">
            <ac:chgData name="Powell, Derek" userId="59fd34d4-0433-4f32-b4ae-f8a7e1419d4a" providerId="ADAL" clId="{646CA4C6-8CF8-4841-8BE7-A7F19634D8ED}" dt="2022-06-29T01:13:10.730" v="80" actId="478"/>
            <ac:picMkLst>
              <pc:docMk/>
              <pc:sldMasterMk cId="329425280" sldId="2147483997"/>
              <pc:sldLayoutMk cId="2330462083" sldId="2147484042"/>
              <ac:picMk id="8" creationId="{1876C6BF-C026-47DA-A02E-2592BF359BF6}"/>
            </ac:picMkLst>
          </pc:picChg>
          <pc:picChg chg="del">
            <ac:chgData name="Powell, Derek" userId="59fd34d4-0433-4f32-b4ae-f8a7e1419d4a" providerId="ADAL" clId="{646CA4C6-8CF8-4841-8BE7-A7F19634D8ED}" dt="2022-06-29T01:13:16.153" v="82" actId="478"/>
            <ac:picMkLst>
              <pc:docMk/>
              <pc:sldMasterMk cId="329425280" sldId="2147483997"/>
              <pc:sldLayoutMk cId="2330462083" sldId="2147484042"/>
              <ac:picMk id="13" creationId="{00000000-0000-0000-0000-000000000000}"/>
            </ac:picMkLst>
          </pc:picChg>
        </pc:sldLayoutChg>
      </pc:sldMasterChg>
      <pc:sldMasterChg chg="addSp delSp modSp mod modSldLayout">
        <pc:chgData name="Powell, Derek" userId="59fd34d4-0433-4f32-b4ae-f8a7e1419d4a" providerId="ADAL" clId="{646CA4C6-8CF8-4841-8BE7-A7F19634D8ED}" dt="2022-06-29T01:27:03.701" v="800"/>
        <pc:sldMasterMkLst>
          <pc:docMk/>
          <pc:sldMasterMk cId="4080590185" sldId="2147484031"/>
        </pc:sldMasterMkLst>
        <pc:spChg chg="del">
          <ac:chgData name="Powell, Derek" userId="59fd34d4-0433-4f32-b4ae-f8a7e1419d4a" providerId="ADAL" clId="{646CA4C6-8CF8-4841-8BE7-A7F19634D8ED}" dt="2022-06-29T01:11:30.040" v="55" actId="478"/>
          <ac:spMkLst>
            <pc:docMk/>
            <pc:sldMasterMk cId="4080590185" sldId="2147484031"/>
            <ac:spMk id="9" creationId="{00000000-0000-0000-0000-000000000000}"/>
          </ac:spMkLst>
        </pc:spChg>
        <pc:cxnChg chg="add mod">
          <ac:chgData name="Powell, Derek" userId="59fd34d4-0433-4f32-b4ae-f8a7e1419d4a" providerId="ADAL" clId="{646CA4C6-8CF8-4841-8BE7-A7F19634D8ED}" dt="2022-06-29T01:27:03.701" v="800"/>
          <ac:cxnSpMkLst>
            <pc:docMk/>
            <pc:sldMasterMk cId="4080590185" sldId="2147484031"/>
            <ac:cxnSpMk id="8" creationId="{E4D943E2-0358-4770-88E5-49548F7E886C}"/>
          </ac:cxnSpMkLst>
        </pc:cxnChg>
        <pc:sldLayoutChg chg="delSp mod">
          <pc:chgData name="Powell, Derek" userId="59fd34d4-0433-4f32-b4ae-f8a7e1419d4a" providerId="ADAL" clId="{646CA4C6-8CF8-4841-8BE7-A7F19634D8ED}" dt="2022-06-29T01:11:34.674" v="56" actId="478"/>
          <pc:sldLayoutMkLst>
            <pc:docMk/>
            <pc:sldMasterMk cId="4080590185" sldId="2147484031"/>
            <pc:sldLayoutMk cId="3456769431" sldId="2147484035"/>
          </pc:sldLayoutMkLst>
          <pc:spChg chg="del">
            <ac:chgData name="Powell, Derek" userId="59fd34d4-0433-4f32-b4ae-f8a7e1419d4a" providerId="ADAL" clId="{646CA4C6-8CF8-4841-8BE7-A7F19634D8ED}" dt="2022-06-29T01:11:34.674" v="56" actId="478"/>
            <ac:spMkLst>
              <pc:docMk/>
              <pc:sldMasterMk cId="4080590185" sldId="2147484031"/>
              <pc:sldLayoutMk cId="3456769431" sldId="2147484035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77A209-F844-4A46-BDFE-E062D927200E}" type="datetimeFigureOut">
              <a:rPr lang="en-US">
                <a:latin typeface="Century Gothic" panose="020B0502020202020204" pitchFamily="34" charset="0"/>
              </a:rPr>
              <a:pPr>
                <a:defRPr/>
              </a:pPr>
              <a:t>6/28/2022</a:t>
            </a:fld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B7BE09D-EF82-3842-A70F-9AC7495351A6}" type="slidenum">
              <a:rPr lang="en-US">
                <a:latin typeface="Century Gothic" panose="020B0502020202020204" pitchFamily="34" charset="0"/>
              </a:rPr>
              <a:pPr>
                <a:defRPr/>
              </a:pPr>
              <a:t>‹#›</a:t>
            </a:fld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87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7D3AEAF-02D2-BD45-AA0E-B0DD3CEBED13}" type="datetimeFigureOut">
              <a:rPr lang="en-US" smtClean="0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93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3979859"/>
            <a:ext cx="5195238" cy="711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1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4643" y="3607027"/>
            <a:ext cx="771554" cy="0"/>
          </a:xfrm>
          <a:prstGeom prst="line">
            <a:avLst/>
          </a:prstGeom>
          <a:ln w="7620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4643" y="1633729"/>
            <a:ext cx="5785207" cy="16263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800" cap="none" spc="40" baseline="0">
                <a:solidFill>
                  <a:schemeClr val="bg1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master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84264398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subhead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28649" y="819150"/>
            <a:ext cx="8259711" cy="428625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000" b="0" i="0" kern="1200" spc="-30" dirty="0">
                <a:solidFill>
                  <a:srgbClr val="1B1E1F"/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5"/>
          </p:nvPr>
        </p:nvSpPr>
        <p:spPr>
          <a:xfrm>
            <a:off x="628650" y="1589314"/>
            <a:ext cx="8259763" cy="3179536"/>
          </a:xfr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  <a:lvl2pPr>
              <a:defRPr>
                <a:solidFill>
                  <a:srgbClr val="1B1E1F"/>
                </a:solidFill>
              </a:defRPr>
            </a:lvl2pPr>
            <a:lvl3pPr>
              <a:defRPr>
                <a:solidFill>
                  <a:srgbClr val="1B1E1F"/>
                </a:solidFill>
              </a:defRPr>
            </a:lvl3pPr>
            <a:lvl4pPr>
              <a:defRPr>
                <a:solidFill>
                  <a:srgbClr val="1B1E1F"/>
                </a:solidFill>
              </a:defRPr>
            </a:lvl4pPr>
            <a:lvl5pPr>
              <a:defRPr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50813"/>
            <a:ext cx="8296275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144588"/>
            <a:ext cx="8296275" cy="3646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39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08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2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818684" y="1152525"/>
            <a:ext cx="3896691" cy="498475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33411" y="1152525"/>
            <a:ext cx="3896691" cy="498475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 b="1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33411" y="1652758"/>
            <a:ext cx="3896691" cy="288114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818836" y="1652758"/>
            <a:ext cx="3896691" cy="288114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19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3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6177022" y="1152525"/>
            <a:ext cx="2591794" cy="498475"/>
          </a:xfrm>
          <a:prstGeom prst="rect">
            <a:avLst/>
          </a:prstGeom>
          <a:noFill/>
          <a:ln>
            <a:solidFill>
              <a:srgbClr val="ED9A22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406623" y="1152525"/>
            <a:ext cx="2591794" cy="498475"/>
          </a:xfrm>
          <a:prstGeom prst="rect">
            <a:avLst/>
          </a:prstGeom>
          <a:noFill/>
          <a:ln>
            <a:solidFill>
              <a:srgbClr val="00A6B8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33456" y="1152525"/>
            <a:ext cx="2591794" cy="498475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33411" y="1652758"/>
            <a:ext cx="2591839" cy="288114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406624" y="1652758"/>
            <a:ext cx="2591794" cy="2881141"/>
          </a:xfrm>
          <a:prstGeom prst="rect">
            <a:avLst/>
          </a:prstGeom>
          <a:noFill/>
          <a:ln>
            <a:solidFill>
              <a:srgbClr val="00A6B8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177021" y="1652758"/>
            <a:ext cx="2586667" cy="2881141"/>
          </a:xfrm>
          <a:prstGeom prst="rect">
            <a:avLst/>
          </a:prstGeom>
          <a:noFill/>
          <a:ln>
            <a:solidFill>
              <a:srgbClr val="ED9A22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ED9A22"/>
              </a:buClr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1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33412" y="1152000"/>
            <a:ext cx="1937532" cy="498475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2717316" y="1152000"/>
            <a:ext cx="1937532" cy="498475"/>
          </a:xfrm>
          <a:prstGeom prst="rect">
            <a:avLst/>
          </a:prstGeom>
          <a:noFill/>
          <a:ln>
            <a:solidFill>
              <a:srgbClr val="00B489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 baseline="0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774178" y="1152000"/>
            <a:ext cx="1937532" cy="498475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 baseline="0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831039" y="1152000"/>
            <a:ext cx="1937532" cy="498475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 baseline="0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33411" y="1645501"/>
            <a:ext cx="1937533" cy="288114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1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1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1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2717316" y="1645501"/>
            <a:ext cx="1937533" cy="2881141"/>
          </a:xfrm>
          <a:prstGeom prst="rect">
            <a:avLst/>
          </a:prstGeom>
          <a:noFill/>
          <a:ln>
            <a:solidFill>
              <a:srgbClr val="009A75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4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2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1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1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1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774716" y="1645501"/>
            <a:ext cx="1937533" cy="2881141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4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1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1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1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831038" y="1645501"/>
            <a:ext cx="1937533" cy="2881141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4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1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1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1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24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xt box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33409" y="1152000"/>
            <a:ext cx="4022253" cy="33736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48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863971" y="1152525"/>
            <a:ext cx="3754800" cy="498475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 b="1">
                <a:solidFill>
                  <a:srgbClr val="1B1E1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863972" y="1652758"/>
            <a:ext cx="3754800" cy="288114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rgbClr val="1B1E1F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rgbClr val="1B1E1F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76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633408" y="967564"/>
            <a:ext cx="8212880" cy="3220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1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474662" y="379801"/>
            <a:ext cx="8289925" cy="4165192"/>
          </a:xfrm>
          <a:prstGeom prst="rect">
            <a:avLst/>
          </a:prstGeom>
        </p:spPr>
        <p:txBody>
          <a:bodyPr rIns="1836000" anchor="ctr"/>
          <a:lstStyle>
            <a:lvl1pPr marL="0" indent="0" algn="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3413" y="1198075"/>
            <a:ext cx="2664409" cy="2640000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0" indent="0">
              <a:lnSpc>
                <a:spcPct val="100000"/>
              </a:lnSpc>
              <a:buFontTx/>
              <a:buNone/>
              <a:defRPr sz="1600" spc="-50" baseline="0">
                <a:solidFill>
                  <a:srgbClr val="1B1E1F"/>
                </a:solidFill>
              </a:defRPr>
            </a:lvl1pPr>
            <a:lvl2pPr marL="169863" indent="-169863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400">
                <a:solidFill>
                  <a:srgbClr val="1B1E1F"/>
                </a:solidFill>
              </a:defRPr>
            </a:lvl2pPr>
            <a:lvl3pPr marL="339725" indent="-169863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200">
                <a:solidFill>
                  <a:srgbClr val="1B1E1F"/>
                </a:solidFill>
              </a:defRPr>
            </a:lvl3pPr>
            <a:lvl4pPr marL="517525" indent="-177800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000">
                <a:solidFill>
                  <a:srgbClr val="1B1E1F"/>
                </a:solidFill>
              </a:defRPr>
            </a:lvl4pPr>
            <a:lvl5pPr marL="687388" indent="-169863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8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6947" y="-838898"/>
            <a:ext cx="1410236" cy="66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66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graphs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 noChangeAspect="1"/>
          </p:cNvSpPr>
          <p:nvPr>
            <p:ph type="body" sz="quarter" idx="16"/>
          </p:nvPr>
        </p:nvSpPr>
        <p:spPr>
          <a:xfrm>
            <a:off x="633409" y="1152000"/>
            <a:ext cx="1515600" cy="1515600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91440" tIns="91440" rIns="9144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000">
                <a:solidFill>
                  <a:srgbClr val="1B1E1F"/>
                </a:solidFill>
              </a:defRPr>
            </a:lvl1pPr>
            <a:lvl2pPr marL="173038" indent="0">
              <a:buNone/>
              <a:defRPr sz="1050">
                <a:solidFill>
                  <a:srgbClr val="1B1E1F"/>
                </a:solidFill>
              </a:defRPr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3"/>
          <p:cNvSpPr>
            <a:spLocks noGrp="1" noChangeAspect="1"/>
          </p:cNvSpPr>
          <p:nvPr>
            <p:ph type="body" sz="quarter" idx="17"/>
          </p:nvPr>
        </p:nvSpPr>
        <p:spPr>
          <a:xfrm>
            <a:off x="633409" y="2663493"/>
            <a:ext cx="1515600" cy="1515600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91440" tIns="91440" rIns="9144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000">
                <a:solidFill>
                  <a:srgbClr val="1B1E1F"/>
                </a:solidFill>
              </a:defRPr>
            </a:lvl1pPr>
            <a:lvl2pPr marL="173038" indent="0">
              <a:buNone/>
              <a:defRPr sz="1050">
                <a:solidFill>
                  <a:srgbClr val="1B1E1F"/>
                </a:solidFill>
              </a:defRPr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2157479" y="1157288"/>
            <a:ext cx="6821417" cy="3030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2400"/>
              </a:lnSpc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6947" y="-838898"/>
            <a:ext cx="1410236" cy="66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76C6BF-C026-47DA-A02E-2592BF359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3979859"/>
            <a:ext cx="5195238" cy="711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1800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4643" y="3607027"/>
            <a:ext cx="771554" cy="0"/>
          </a:xfrm>
          <a:prstGeom prst="line">
            <a:avLst/>
          </a:prstGeom>
          <a:ln w="7620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4643" y="1633729"/>
            <a:ext cx="5785207" cy="16263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800" cap="none" spc="40" baseline="0">
                <a:solidFill>
                  <a:srgbClr val="1B1E1F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master template</a:t>
            </a:r>
          </a:p>
        </p:txBody>
      </p:sp>
    </p:spTree>
    <p:extLst>
      <p:ext uri="{BB962C8B-B14F-4D97-AF65-F5344CB8AC3E}">
        <p14:creationId xmlns:p14="http://schemas.microsoft.com/office/powerpoint/2010/main" val="215663704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editable txt box +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33409" y="1152000"/>
            <a:ext cx="1706180" cy="1700274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504959" y="1152000"/>
            <a:ext cx="1692000" cy="1700274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21"/>
          </p:nvPr>
        </p:nvSpPr>
        <p:spPr>
          <a:xfrm>
            <a:off x="6229299" y="1152000"/>
            <a:ext cx="1692000" cy="1700274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2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4357749" y="2852274"/>
            <a:ext cx="1692000" cy="1668512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633409" y="2844000"/>
            <a:ext cx="1706180" cy="1676786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4355883" y="1152000"/>
            <a:ext cx="1693866" cy="1700274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2502669" y="2852274"/>
            <a:ext cx="1692000" cy="1692000"/>
          </a:xfrm>
          <a:prstGeom prst="rect">
            <a:avLst/>
          </a:prstGeom>
          <a:noFill/>
          <a:ln>
            <a:solidFill>
              <a:srgbClr val="009A75"/>
            </a:solidFill>
          </a:ln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6225143" y="2852274"/>
            <a:ext cx="1696156" cy="1692000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4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0813"/>
            <a:ext cx="4008438" cy="993775"/>
          </a:xfrm>
        </p:spPr>
        <p:txBody>
          <a:bodyPr anchor="b" anchorCtr="0"/>
          <a:lstStyle>
            <a:lvl1pPr>
              <a:lnSpc>
                <a:spcPts val="24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628650" y="1683057"/>
            <a:ext cx="4008438" cy="3146118"/>
          </a:xfr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28649" y="1150725"/>
            <a:ext cx="4008439" cy="532332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1800" b="0" i="0" kern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637088" y="0"/>
            <a:ext cx="4506912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859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_Picture wit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5E75599-F226-4498-B6FE-C5B74A81B2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28649" y="819150"/>
            <a:ext cx="8259711" cy="428625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000" b="0" i="0" kern="1200" spc="-30" dirty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8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575" y="194038"/>
            <a:ext cx="8770600" cy="2705917"/>
          </a:xfrm>
          <a:prstGeom prst="rect">
            <a:avLst/>
          </a:prstGeom>
        </p:spPr>
      </p:pic>
      <p:sp>
        <p:nvSpPr>
          <p:cNvPr id="12" name="Shape 1241"/>
          <p:cNvSpPr/>
          <p:nvPr userDrawn="1"/>
        </p:nvSpPr>
        <p:spPr>
          <a:xfrm rot="10800000">
            <a:off x="185574" y="184557"/>
            <a:ext cx="8770597" cy="2719519"/>
          </a:xfrm>
          <a:prstGeom prst="rect">
            <a:avLst/>
          </a:prstGeom>
          <a:gradFill>
            <a:gsLst>
              <a:gs pos="100000">
                <a:schemeClr val="tx1">
                  <a:alpha val="33000"/>
                </a:schemeClr>
              </a:gs>
              <a:gs pos="45000">
                <a:schemeClr val="tx1">
                  <a:alpha val="27000"/>
                </a:schemeClr>
              </a:gs>
              <a:gs pos="505">
                <a:schemeClr val="tx1">
                  <a:alpha val="37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4642" y="2730137"/>
            <a:ext cx="5785207" cy="118261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ts val="2500"/>
              </a:lnSpc>
              <a:buNone/>
              <a:defRPr sz="2200" cap="none" spc="40" baseline="0">
                <a:solidFill>
                  <a:srgbClr val="1B1E1F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4116977"/>
            <a:ext cx="5785206" cy="7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600" spc="-30" baseline="0">
                <a:solidFill>
                  <a:srgbClr val="1B1E1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Shape 1037"/>
          <p:cNvSpPr/>
          <p:nvPr userDrawn="1"/>
        </p:nvSpPr>
        <p:spPr>
          <a:xfrm>
            <a:off x="628649" y="3973712"/>
            <a:ext cx="5791200" cy="0"/>
          </a:xfrm>
          <a:prstGeom prst="line">
            <a:avLst/>
          </a:prstGeom>
          <a:ln w="25400">
            <a:solidFill>
              <a:srgbClr val="54B948"/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501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575" y="194038"/>
            <a:ext cx="8770600" cy="2705917"/>
          </a:xfrm>
          <a:prstGeom prst="rect">
            <a:avLst/>
          </a:prstGeom>
        </p:spPr>
      </p:pic>
      <p:sp>
        <p:nvSpPr>
          <p:cNvPr id="12" name="Shape 1241"/>
          <p:cNvSpPr/>
          <p:nvPr userDrawn="1"/>
        </p:nvSpPr>
        <p:spPr>
          <a:xfrm rot="10800000">
            <a:off x="185574" y="184557"/>
            <a:ext cx="8770597" cy="2719519"/>
          </a:xfrm>
          <a:prstGeom prst="rect">
            <a:avLst/>
          </a:prstGeom>
          <a:gradFill>
            <a:gsLst>
              <a:gs pos="100000">
                <a:schemeClr val="tx1">
                  <a:alpha val="33000"/>
                </a:schemeClr>
              </a:gs>
              <a:gs pos="45000">
                <a:schemeClr val="tx1">
                  <a:alpha val="27000"/>
                </a:schemeClr>
              </a:gs>
              <a:gs pos="505">
                <a:schemeClr val="tx1">
                  <a:alpha val="37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8224651" y="4227011"/>
            <a:ext cx="731520" cy="731045"/>
            <a:chOff x="8451348" y="4227622"/>
            <a:chExt cx="731520" cy="731045"/>
          </a:xfrm>
        </p:grpSpPr>
        <p:sp>
          <p:nvSpPr>
            <p:cNvPr id="88" name="Rectangle 87"/>
            <p:cNvSpPr/>
            <p:nvPr userDrawn="1"/>
          </p:nvSpPr>
          <p:spPr>
            <a:xfrm>
              <a:off x="8451348" y="4227622"/>
              <a:ext cx="731520" cy="731045"/>
            </a:xfrm>
            <a:prstGeom prst="rect">
              <a:avLst/>
            </a:prstGeom>
            <a:solidFill>
              <a:srgbClr val="9F9FA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 userDrawn="1"/>
          </p:nvSpPr>
          <p:spPr>
            <a:xfrm>
              <a:off x="8466385" y="4243046"/>
              <a:ext cx="701448" cy="700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4642" y="2730137"/>
            <a:ext cx="5785207" cy="118261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ts val="2500"/>
              </a:lnSpc>
              <a:buNone/>
              <a:defRPr sz="2200" cap="none" spc="40" baseline="0">
                <a:solidFill>
                  <a:srgbClr val="1B1E1F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7" name="Shape 1037"/>
          <p:cNvSpPr/>
          <p:nvPr userDrawn="1"/>
        </p:nvSpPr>
        <p:spPr>
          <a:xfrm>
            <a:off x="628649" y="3973712"/>
            <a:ext cx="5791200" cy="0"/>
          </a:xfrm>
          <a:prstGeom prst="line">
            <a:avLst/>
          </a:prstGeom>
          <a:ln w="25400">
            <a:solidFill>
              <a:srgbClr val="54B900"/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4116977"/>
            <a:ext cx="5785206" cy="7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600" spc="-30" baseline="0">
                <a:solidFill>
                  <a:srgbClr val="1B1E1F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65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4"/>
          <p:cNvSpPr>
            <a:spLocks noGrp="1"/>
          </p:cNvSpPr>
          <p:nvPr>
            <p:ph type="sldNum" sz="quarter" idx="2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6CB4B4D-7CA3-9044-876B-883B54F8677D}" type="slidenum">
              <a:rPr lang="en-US" kern="0" smtClean="0"/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33413" y="749245"/>
            <a:ext cx="7877175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5347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BC99A6-EA55-4376-A99D-4160C140E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4"/>
          <p:cNvSpPr>
            <a:spLocks noGrp="1"/>
          </p:cNvSpPr>
          <p:nvPr>
            <p:ph type="sldNum" sz="quarter" idx="2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6CB4B4D-7CA3-9044-876B-883B54F8677D}" type="slidenum">
              <a:rPr lang="en-US" kern="0" smtClean="0"/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33413" y="749245"/>
            <a:ext cx="7877175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898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750969"/>
            <a:ext cx="7895419" cy="853738"/>
          </a:xfrm>
        </p:spPr>
        <p:txBody>
          <a:bodyPr/>
          <a:lstStyle>
            <a:lvl1pPr algn="ctr">
              <a:defRPr sz="2800"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4676776" y="1790701"/>
            <a:ext cx="170338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750969"/>
            <a:ext cx="7895419" cy="853738"/>
          </a:xfrm>
        </p:spPr>
        <p:txBody>
          <a:bodyPr/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4676776" y="1790701"/>
            <a:ext cx="170338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4676776" y="1794543"/>
            <a:ext cx="1699060" cy="1697957"/>
            <a:chOff x="8451348" y="4227622"/>
            <a:chExt cx="731520" cy="731045"/>
          </a:xfrm>
        </p:grpSpPr>
        <p:sp>
          <p:nvSpPr>
            <p:cNvPr id="81" name="Rectangle 80"/>
            <p:cNvSpPr/>
            <p:nvPr userDrawn="1"/>
          </p:nvSpPr>
          <p:spPr>
            <a:xfrm>
              <a:off x="8451348" y="4227622"/>
              <a:ext cx="731520" cy="731045"/>
            </a:xfrm>
            <a:prstGeom prst="rect">
              <a:avLst/>
            </a:prstGeom>
            <a:solidFill>
              <a:srgbClr val="9F9FA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8466385" y="4243046"/>
              <a:ext cx="701448" cy="700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111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7953" y="1736804"/>
            <a:ext cx="3798629" cy="1227136"/>
          </a:xfrm>
        </p:spPr>
        <p:txBody>
          <a:bodyPr>
            <a:normAutofit/>
          </a:bodyPr>
          <a:lstStyle>
            <a:lvl1pPr algn="r">
              <a:lnSpc>
                <a:spcPct val="90000"/>
              </a:lnSpc>
              <a:defRPr sz="3200"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4676776" y="1790701"/>
            <a:ext cx="170338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/>
        </p:blipFill>
        <p:spPr>
          <a:xfrm>
            <a:off x="4669536" y="1977400"/>
            <a:ext cx="4474464" cy="7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6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28650" y="150813"/>
            <a:ext cx="8217638" cy="9937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8217638" cy="3262312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111" t="12609" r="43422" b="10081"/>
          <a:stretch/>
        </p:blipFill>
        <p:spPr>
          <a:xfrm>
            <a:off x="0" y="1"/>
            <a:ext cx="3309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2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4040" r:id="rId2"/>
    <p:sldLayoutId id="2147483949" r:id="rId3"/>
    <p:sldLayoutId id="2147483991" r:id="rId4"/>
    <p:sldLayoutId id="2147483954" r:id="rId5"/>
    <p:sldLayoutId id="2147484041" r:id="rId6"/>
    <p:sldLayoutId id="2147484025" r:id="rId7"/>
    <p:sldLayoutId id="2147483996" r:id="rId8"/>
  </p:sldLayoutIdLst>
  <p:transition spd="med"/>
  <p:hf hdr="0" dt="0"/>
  <p:txStyles>
    <p:titleStyle>
      <a:lvl1pPr marL="0" marR="0" indent="0" algn="l" defTabSz="309563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1B1E1F"/>
          </a:solidFill>
          <a:uFillTx/>
          <a:latin typeface="+mj-lt"/>
          <a:ea typeface="+mn-ea"/>
          <a:cs typeface="Open Sans" panose="020B0604020202020204" charset="0"/>
          <a:sym typeface="Open Sans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18288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18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1pPr>
      <a:lvl2pPr marL="36576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6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2pPr>
      <a:lvl3pPr marL="54864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3pPr>
      <a:lvl4pPr marL="82296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4pPr>
      <a:lvl5pPr marL="109728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bodyStyle>
    <p:otherStyle>
      <a:lvl1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857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28650" y="150813"/>
            <a:ext cx="8217638" cy="9937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8217638" cy="3262312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D943E2-0358-4770-88E5-49548F7E886C}"/>
              </a:ext>
            </a:extLst>
          </p:cNvPr>
          <p:cNvCxnSpPr/>
          <p:nvPr userDrawn="1"/>
        </p:nvCxnSpPr>
        <p:spPr>
          <a:xfrm>
            <a:off x="830746" y="858077"/>
            <a:ext cx="16142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8059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</p:sldLayoutIdLst>
  <p:transition spd="med"/>
  <p:hf hdr="0" dt="0"/>
  <p:txStyles>
    <p:titleStyle>
      <a:lvl1pPr marL="0" marR="0" indent="0" algn="l" defTabSz="309563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1B1E1F"/>
          </a:solidFill>
          <a:uFillTx/>
          <a:latin typeface="+mj-lt"/>
          <a:ea typeface="+mn-ea"/>
          <a:cs typeface="Open Sans" panose="020B0604020202020204" charset="0"/>
          <a:sym typeface="Open Sans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18288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18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1pPr>
      <a:lvl2pPr marL="36576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6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2pPr>
      <a:lvl3pPr marL="54864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3pPr>
      <a:lvl4pPr marL="82296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4pPr>
      <a:lvl5pPr marL="109728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bodyStyle>
    <p:otherStyle>
      <a:lvl1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857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28650" y="150813"/>
            <a:ext cx="8217638" cy="9937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8217638" cy="3262312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111" t="12609" r="43422" b="10081"/>
          <a:stretch/>
        </p:blipFill>
        <p:spPr>
          <a:xfrm>
            <a:off x="0" y="1"/>
            <a:ext cx="330938" cy="51435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D5B9CB-CD3E-4A3E-B464-13BCB8B33BE6}"/>
              </a:ext>
            </a:extLst>
          </p:cNvPr>
          <p:cNvCxnSpPr/>
          <p:nvPr userDrawn="1"/>
        </p:nvCxnSpPr>
        <p:spPr>
          <a:xfrm>
            <a:off x="830746" y="858077"/>
            <a:ext cx="16142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942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27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20" r:id="rId12"/>
    <p:sldLayoutId id="2147484024" r:id="rId13"/>
  </p:sldLayoutIdLst>
  <p:transition spd="med"/>
  <p:hf hdr="0" dt="0"/>
  <p:txStyles>
    <p:titleStyle>
      <a:lvl1pPr marL="0" marR="0" indent="0" algn="l" defTabSz="309563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1B1E1F"/>
          </a:solidFill>
          <a:uFillTx/>
          <a:latin typeface="+mj-lt"/>
          <a:ea typeface="+mn-ea"/>
          <a:cs typeface="Open Sans" panose="020B0604020202020204" charset="0"/>
          <a:sym typeface="Open Sans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18288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18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1pPr>
      <a:lvl2pPr marL="36576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6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2pPr>
      <a:lvl3pPr marL="54864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3pPr>
      <a:lvl4pPr marL="82296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4pPr>
      <a:lvl5pPr marL="109728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bodyStyle>
    <p:otherStyle>
      <a:lvl1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857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518F8C-A58F-4AA1-A924-19DD84B46F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Derek Powell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Springboard – Data Science 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Version: July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4817B-255E-41A3-96E3-FE4E8659D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Helpdesk Ticket Auto Classifier</a:t>
            </a:r>
          </a:p>
        </p:txBody>
      </p:sp>
    </p:spTree>
    <p:extLst>
      <p:ext uri="{BB962C8B-B14F-4D97-AF65-F5344CB8AC3E}">
        <p14:creationId xmlns:p14="http://schemas.microsoft.com/office/powerpoint/2010/main" val="23508712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A8C28-607F-4894-984C-8F68DE3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599-F226-4498-B6FE-C5B74A81B25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1C9D8-09C7-441E-9C18-654EBE2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626CCD-A7DD-4CCE-8500-6D2E121AE6B1}"/>
              </a:ext>
            </a:extLst>
          </p:cNvPr>
          <p:cNvSpPr txBox="1">
            <a:spLocks/>
          </p:cNvSpPr>
          <p:nvPr/>
        </p:nvSpPr>
        <p:spPr>
          <a:xfrm>
            <a:off x="628650" y="1144588"/>
            <a:ext cx="8296275" cy="3646487"/>
          </a:xfrm>
          <a:prstGeom prst="rect">
            <a:avLst/>
          </a:prstGeom>
        </p:spPr>
        <p:txBody>
          <a:bodyPr/>
          <a:lstStyle>
            <a:lvl1pPr marL="18288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1pPr>
            <a:lvl2pPr marL="36576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6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2pPr>
            <a:lvl3pPr marL="54864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3pPr>
            <a:lvl4pPr marL="82296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4pPr>
            <a:lvl5pPr marL="109728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5pPr>
            <a:lvl6pPr marL="142875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166687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190500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214312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Larger dataset to give more rows for each class in the target variable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Try more n-grams, such as 3 or even 4, to provide more richness to NLP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Reduce target classes to fewer selections to improve scores for remaining classes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Try a Neural net model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Better text pre-processing of Action Notes, which are cluttered with irrelevant words, e.g. email headers, agent IDs, date/times, </a:t>
            </a:r>
            <a:r>
              <a:rPr lang="en-US" kern="0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endParaRPr lang="en-US" kern="0" dirty="0">
              <a:solidFill>
                <a:schemeClr val="bg1">
                  <a:lumMod val="95000"/>
                </a:schemeClr>
              </a:solidFill>
            </a:endParaRP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Build a set of sequential classifiers, one for Prod_cat1, then, for each available Prod_cat1 selection, build another to predict that </a:t>
            </a:r>
            <a:r>
              <a:rPr lang="en-US" kern="0" dirty="0" err="1">
                <a:solidFill>
                  <a:schemeClr val="bg1">
                    <a:lumMod val="95000"/>
                  </a:schemeClr>
                </a:solidFill>
              </a:rPr>
              <a:t>class'</a:t>
            </a:r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 Prod_cat2, then repeat for Prod_cat3. This would require well over 100 classifier models, which could be trained in an iterative loop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BB415-A46B-4307-A07F-85757960E8D2}"/>
              </a:ext>
            </a:extLst>
          </p:cNvPr>
          <p:cNvCxnSpPr/>
          <p:nvPr/>
        </p:nvCxnSpPr>
        <p:spPr>
          <a:xfrm>
            <a:off x="830746" y="858077"/>
            <a:ext cx="16142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2626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5C8FD-A88A-4EE3-A624-6CAF9DC26D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6CB4B4D-7CA3-9044-876B-883B54F8677D}" type="slidenum">
              <a:rPr lang="en-US" kern="0" smtClean="0"/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1A8E3D-18BD-4742-9955-7416463D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791038"/>
            <a:ext cx="7877175" cy="85725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377E2F8-F77F-48CB-A9E7-4BB859E1E2C2}"/>
              </a:ext>
            </a:extLst>
          </p:cNvPr>
          <p:cNvSpPr txBox="1">
            <a:spLocks/>
          </p:cNvSpPr>
          <p:nvPr/>
        </p:nvSpPr>
        <p:spPr>
          <a:xfrm>
            <a:off x="633413" y="2655494"/>
            <a:ext cx="7877175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0" marR="0" indent="0" algn="ctr" defTabSz="309563" rtl="0" latinLnBrk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j-lt"/>
                <a:ea typeface="+mn-ea"/>
                <a:cs typeface="Open Sans" panose="020B0604020202020204" charset="0"/>
                <a:sym typeface="Open Sans"/>
              </a:defRPr>
            </a:lvl1pPr>
            <a:lvl2pPr marL="0" marR="0" indent="85725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2pPr>
            <a:lvl3pPr marL="0" marR="0" indent="17145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3pPr>
            <a:lvl4pPr marL="0" marR="0" indent="257175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4pPr>
            <a:lvl5pPr marL="0" marR="0" indent="34290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5pPr>
            <a:lvl6pPr marL="0" marR="0" indent="428625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0" marR="0" indent="51435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0" marR="0" indent="600075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0" marR="0" indent="685800" algn="ctr" defTabSz="309563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pPr fontAlgn="auto"/>
            <a:r>
              <a:rPr lang="en-US" kern="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6814044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A8C28-607F-4894-984C-8F68DE3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599-F226-4498-B6FE-C5B74A81B25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1C9D8-09C7-441E-9C18-654EBE2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626CCD-A7DD-4CCE-8500-6D2E121AE6B1}"/>
              </a:ext>
            </a:extLst>
          </p:cNvPr>
          <p:cNvSpPr txBox="1">
            <a:spLocks/>
          </p:cNvSpPr>
          <p:nvPr/>
        </p:nvSpPr>
        <p:spPr>
          <a:xfrm>
            <a:off x="628650" y="1144588"/>
            <a:ext cx="8296275" cy="3646487"/>
          </a:xfrm>
          <a:prstGeom prst="rect">
            <a:avLst/>
          </a:prstGeom>
        </p:spPr>
        <p:txBody>
          <a:bodyPr/>
          <a:lstStyle>
            <a:lvl1pPr marL="18288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1pPr>
            <a:lvl2pPr marL="36576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6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2pPr>
            <a:lvl3pPr marL="54864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3pPr>
            <a:lvl4pPr marL="82296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4pPr>
            <a:lvl5pPr marL="109728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5pPr>
            <a:lvl6pPr marL="142875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166687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190500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214312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Detailed issue classification is costly and often inaccurate in a helpdesk environment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Inaccurate classification can make data unusable for detecting solutioning gaps and trending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As solution complexity increases, achieving completely accurate classification becomes a more and more expensive training issue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Having a model which could evaluate the elements of a helpdesk ticket and predict its proper classification would alleviate these business challenges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BB415-A46B-4307-A07F-85757960E8D2}"/>
              </a:ext>
            </a:extLst>
          </p:cNvPr>
          <p:cNvCxnSpPr/>
          <p:nvPr/>
        </p:nvCxnSpPr>
        <p:spPr>
          <a:xfrm>
            <a:off x="830746" y="858077"/>
            <a:ext cx="16142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0190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A8C28-607F-4894-984C-8F68DE3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599-F226-4498-B6FE-C5B74A81B25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1C9D8-09C7-441E-9C18-654EBE2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Approach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626CCD-A7DD-4CCE-8500-6D2E121AE6B1}"/>
              </a:ext>
            </a:extLst>
          </p:cNvPr>
          <p:cNvSpPr txBox="1">
            <a:spLocks/>
          </p:cNvSpPr>
          <p:nvPr/>
        </p:nvSpPr>
        <p:spPr>
          <a:xfrm>
            <a:off x="628650" y="1144588"/>
            <a:ext cx="8296275" cy="3646487"/>
          </a:xfrm>
          <a:prstGeom prst="rect">
            <a:avLst/>
          </a:prstGeom>
        </p:spPr>
        <p:txBody>
          <a:bodyPr/>
          <a:lstStyle>
            <a:lvl1pPr marL="18288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1pPr>
            <a:lvl2pPr marL="36576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6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2pPr>
            <a:lvl3pPr marL="54864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3pPr>
            <a:lvl4pPr marL="82296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4pPr>
            <a:lvl5pPr marL="109728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5pPr>
            <a:lvl6pPr marL="142875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166687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190500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214312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Obtain properly classified helpdesk ticket data, along with all corresponding feature data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Focus on NLP to extract value from freeform text fields of the ticket data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Train a supervised learning model to make predictions of the ticket categorization, given all other features of the ticket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BB415-A46B-4307-A07F-85757960E8D2}"/>
              </a:ext>
            </a:extLst>
          </p:cNvPr>
          <p:cNvCxnSpPr/>
          <p:nvPr/>
        </p:nvCxnSpPr>
        <p:spPr>
          <a:xfrm>
            <a:off x="830746" y="858077"/>
            <a:ext cx="16142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8867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A8C28-607F-4894-984C-8F68DE3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599-F226-4498-B6FE-C5B74A81B25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1C9D8-09C7-441E-9C18-654EBE2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626CCD-A7DD-4CCE-8500-6D2E121AE6B1}"/>
              </a:ext>
            </a:extLst>
          </p:cNvPr>
          <p:cNvSpPr txBox="1">
            <a:spLocks/>
          </p:cNvSpPr>
          <p:nvPr/>
        </p:nvSpPr>
        <p:spPr>
          <a:xfrm>
            <a:off x="628650" y="1144588"/>
            <a:ext cx="8296275" cy="3646487"/>
          </a:xfrm>
          <a:prstGeom prst="rect">
            <a:avLst/>
          </a:prstGeom>
        </p:spPr>
        <p:txBody>
          <a:bodyPr/>
          <a:lstStyle>
            <a:lvl1pPr marL="18288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1pPr>
            <a:lvl2pPr marL="36576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6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2pPr>
            <a:lvl3pPr marL="54864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3pPr>
            <a:lvl4pPr marL="82296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4pPr>
            <a:lvl5pPr marL="109728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5pPr>
            <a:lvl6pPr marL="142875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166687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190500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214312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After thorough cleaning and exploration of the data available, model performance was still somewhat limited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Out of 60+ choices, the final model could only predict the correct classification, on a macro average, about 60% of the time. 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Certain classification choices which appeared more commonly in the dataset could be predicted with accuracy as high as 95%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There is a healthy ‘future scope’ pipeline of additional work that could serve to improve model performance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BB415-A46B-4307-A07F-85757960E8D2}"/>
              </a:ext>
            </a:extLst>
          </p:cNvPr>
          <p:cNvCxnSpPr/>
          <p:nvPr/>
        </p:nvCxnSpPr>
        <p:spPr>
          <a:xfrm>
            <a:off x="830746" y="858077"/>
            <a:ext cx="16142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359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A8C28-607F-4894-984C-8F68DE3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599-F226-4498-B6FE-C5B74A81B2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1C9D8-09C7-441E-9C18-654EBE2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Wrangling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626CCD-A7DD-4CCE-8500-6D2E121AE6B1}"/>
              </a:ext>
            </a:extLst>
          </p:cNvPr>
          <p:cNvSpPr txBox="1">
            <a:spLocks/>
          </p:cNvSpPr>
          <p:nvPr/>
        </p:nvSpPr>
        <p:spPr>
          <a:xfrm>
            <a:off x="628650" y="1144588"/>
            <a:ext cx="8296275" cy="3646487"/>
          </a:xfrm>
          <a:prstGeom prst="rect">
            <a:avLst/>
          </a:prstGeom>
        </p:spPr>
        <p:txBody>
          <a:bodyPr/>
          <a:lstStyle>
            <a:lvl1pPr marL="18288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1pPr>
            <a:lvl2pPr marL="36576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6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2pPr>
            <a:lvl3pPr marL="54864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3pPr>
            <a:lvl4pPr marL="82296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4pPr>
            <a:lvl5pPr marL="109728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5pPr>
            <a:lvl6pPr marL="142875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166687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190500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214312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Data is an extract from the CRM system of my current employer and belong to the team which I currently lead</a:t>
            </a:r>
          </a:p>
          <a:p>
            <a:pPr lvl="1"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All necessary features came from the same date warehouse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Most of the ticket features in the data extract were not needed nor useful for this model, so these were dropped.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Missing values were either imputed or dropped, depending on its business background of why it was missing</a:t>
            </a:r>
          </a:p>
          <a:p>
            <a:pPr lvl="1"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E.g. missing values in </a:t>
            </a:r>
            <a:r>
              <a:rPr lang="en-US" b="1" kern="0" dirty="0" err="1">
                <a:solidFill>
                  <a:schemeClr val="bg1">
                    <a:lumMod val="95000"/>
                  </a:schemeClr>
                </a:solidFill>
              </a:rPr>
              <a:t>age_hours</a:t>
            </a:r>
            <a:r>
              <a:rPr lang="en-US" b="1" kern="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were imputed, as missing values indicated Active tickets in the system when the extract was pulled. Rows with missing values in </a:t>
            </a:r>
            <a:r>
              <a:rPr lang="en-US" kern="0" dirty="0" err="1">
                <a:solidFill>
                  <a:schemeClr val="bg1">
                    <a:lumMod val="95000"/>
                  </a:schemeClr>
                </a:solidFill>
              </a:rPr>
              <a:t>Prod_cat</a:t>
            </a:r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 were dropped as this was the target label to train against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BB415-A46B-4307-A07F-85757960E8D2}"/>
              </a:ext>
            </a:extLst>
          </p:cNvPr>
          <p:cNvCxnSpPr/>
          <p:nvPr/>
        </p:nvCxnSpPr>
        <p:spPr>
          <a:xfrm>
            <a:off x="830746" y="858077"/>
            <a:ext cx="16142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053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A8C28-607F-4894-984C-8F68DE3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599-F226-4498-B6FE-C5B74A81B25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1C9D8-09C7-441E-9C18-654EBE2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626CCD-A7DD-4CCE-8500-6D2E121AE6B1}"/>
              </a:ext>
            </a:extLst>
          </p:cNvPr>
          <p:cNvSpPr txBox="1">
            <a:spLocks/>
          </p:cNvSpPr>
          <p:nvPr/>
        </p:nvSpPr>
        <p:spPr>
          <a:xfrm>
            <a:off x="628650" y="1144588"/>
            <a:ext cx="8296275" cy="3646487"/>
          </a:xfrm>
          <a:prstGeom prst="rect">
            <a:avLst/>
          </a:prstGeom>
        </p:spPr>
        <p:txBody>
          <a:bodyPr/>
          <a:lstStyle>
            <a:lvl1pPr marL="18288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1pPr>
            <a:lvl2pPr marL="36576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6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2pPr>
            <a:lvl3pPr marL="54864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3pPr>
            <a:lvl4pPr marL="82296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4pPr>
            <a:lvl5pPr marL="109728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5pPr>
            <a:lvl6pPr marL="142875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166687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190500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214312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I already understood there to be relationships between </a:t>
            </a:r>
            <a:r>
              <a:rPr lang="en-US" kern="0" dirty="0" err="1">
                <a:solidFill>
                  <a:schemeClr val="bg1">
                    <a:lumMod val="95000"/>
                  </a:schemeClr>
                </a:solidFill>
              </a:rPr>
              <a:t>Age_Hours</a:t>
            </a:r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 and certain values of Team, as well as the length of the Action Notes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The longer a helpdesk ticket is open before it is closed, the more likely that it will a greater length of case notes, as well as resolution being handled by an L2 team – both features added later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I did find some outliers that needed to be dealt with in </a:t>
            </a:r>
            <a:r>
              <a:rPr lang="en-US" kern="0" dirty="0" err="1">
                <a:solidFill>
                  <a:schemeClr val="bg1">
                    <a:lumMod val="95000"/>
                  </a:schemeClr>
                </a:solidFill>
              </a:rPr>
              <a:t>Age_Hours</a:t>
            </a:r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, with extreme values representing &lt;0.002% of the data</a:t>
            </a:r>
          </a:p>
          <a:p>
            <a:pPr marL="0" indent="0" fontAlgn="auto">
              <a:buNone/>
            </a:pPr>
            <a:endParaRPr lang="en-US" kern="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BB415-A46B-4307-A07F-85757960E8D2}"/>
              </a:ext>
            </a:extLst>
          </p:cNvPr>
          <p:cNvCxnSpPr/>
          <p:nvPr/>
        </p:nvCxnSpPr>
        <p:spPr>
          <a:xfrm>
            <a:off x="830746" y="858077"/>
            <a:ext cx="16142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365B4A2-284F-48DB-94CE-A498E4BE8D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97" y="3378943"/>
            <a:ext cx="2368448" cy="166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6C55C55-51A7-4B59-AE8B-28FFCFC3F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638" y="3382187"/>
            <a:ext cx="2382060" cy="16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D7728E-8DAC-4F19-8C97-575C53A61C20}"/>
              </a:ext>
            </a:extLst>
          </p:cNvPr>
          <p:cNvSpPr txBox="1"/>
          <p:nvPr/>
        </p:nvSpPr>
        <p:spPr>
          <a:xfrm rot="1722080">
            <a:off x="6796540" y="4097074"/>
            <a:ext cx="575623" cy="230832"/>
          </a:xfrm>
          <a:prstGeom prst="rect">
            <a:avLst/>
          </a:prstGeom>
          <a:noFill/>
        </p:spPr>
        <p:txBody>
          <a:bodyPr wrap="square" tIns="9144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600" dirty="0">
                <a:solidFill>
                  <a:schemeClr val="tx2"/>
                </a:solidFill>
                <a:latin typeface="+mn-lt"/>
              </a:rPr>
              <a:t>AFTER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EAD3A-3CAA-4C77-8D4A-423AAC125788}"/>
              </a:ext>
            </a:extLst>
          </p:cNvPr>
          <p:cNvSpPr txBox="1"/>
          <p:nvPr/>
        </p:nvSpPr>
        <p:spPr>
          <a:xfrm rot="1722080">
            <a:off x="2014179" y="4043459"/>
            <a:ext cx="575623" cy="230832"/>
          </a:xfrm>
          <a:prstGeom prst="rect">
            <a:avLst/>
          </a:prstGeom>
          <a:noFill/>
        </p:spPr>
        <p:txBody>
          <a:bodyPr wrap="square" tIns="91440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600" dirty="0">
                <a:solidFill>
                  <a:schemeClr val="tx2"/>
                </a:solidFill>
                <a:latin typeface="+mn-lt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399117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A8C28-607F-4894-984C-8F68DE3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599-F226-4498-B6FE-C5B74A81B2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1C9D8-09C7-441E-9C18-654EBE2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Modeling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626CCD-A7DD-4CCE-8500-6D2E121AE6B1}"/>
              </a:ext>
            </a:extLst>
          </p:cNvPr>
          <p:cNvSpPr txBox="1">
            <a:spLocks/>
          </p:cNvSpPr>
          <p:nvPr/>
        </p:nvSpPr>
        <p:spPr>
          <a:xfrm>
            <a:off x="628650" y="1128937"/>
            <a:ext cx="8296275" cy="3646487"/>
          </a:xfrm>
          <a:prstGeom prst="rect">
            <a:avLst/>
          </a:prstGeom>
        </p:spPr>
        <p:txBody>
          <a:bodyPr/>
          <a:lstStyle>
            <a:lvl1pPr marL="18288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1pPr>
            <a:lvl2pPr marL="36576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6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2pPr>
            <a:lvl3pPr marL="54864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3pPr>
            <a:lvl4pPr marL="82296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4pPr>
            <a:lvl5pPr marL="109728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5pPr>
            <a:lvl6pPr marL="142875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166687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190500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214312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4 classification models trained using 3 variations of X input:</a:t>
            </a:r>
          </a:p>
          <a:p>
            <a:pPr lvl="1"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Using only freeform text features (TF-IDF vocabulary)</a:t>
            </a:r>
          </a:p>
          <a:p>
            <a:pPr lvl="1"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All features excluding freeform text</a:t>
            </a:r>
          </a:p>
          <a:p>
            <a:pPr lvl="1"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All features combined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Most all models performed better when training with only freeform text input.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Some failed to train due to computational power demands or lack of convergence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BB415-A46B-4307-A07F-85757960E8D2}"/>
              </a:ext>
            </a:extLst>
          </p:cNvPr>
          <p:cNvCxnSpPr/>
          <p:nvPr/>
        </p:nvCxnSpPr>
        <p:spPr>
          <a:xfrm>
            <a:off x="830746" y="858077"/>
            <a:ext cx="16142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6637057-BC0B-4936-B625-D8C810163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049435"/>
              </p:ext>
            </p:extLst>
          </p:nvPr>
        </p:nvGraphicFramePr>
        <p:xfrm>
          <a:off x="4332449" y="3581293"/>
          <a:ext cx="3904939" cy="1316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03">
                  <a:extLst>
                    <a:ext uri="{9D8B030D-6E8A-4147-A177-3AD203B41FA5}">
                      <a16:colId xmlns:a16="http://schemas.microsoft.com/office/drawing/2014/main" val="3265581582"/>
                    </a:ext>
                  </a:extLst>
                </a:gridCol>
                <a:gridCol w="747912">
                  <a:extLst>
                    <a:ext uri="{9D8B030D-6E8A-4147-A177-3AD203B41FA5}">
                      <a16:colId xmlns:a16="http://schemas.microsoft.com/office/drawing/2014/main" val="2515531627"/>
                    </a:ext>
                  </a:extLst>
                </a:gridCol>
                <a:gridCol w="747912">
                  <a:extLst>
                    <a:ext uri="{9D8B030D-6E8A-4147-A177-3AD203B41FA5}">
                      <a16:colId xmlns:a16="http://schemas.microsoft.com/office/drawing/2014/main" val="2065849617"/>
                    </a:ext>
                  </a:extLst>
                </a:gridCol>
                <a:gridCol w="747912">
                  <a:extLst>
                    <a:ext uri="{9D8B030D-6E8A-4147-A177-3AD203B41FA5}">
                      <a16:colId xmlns:a16="http://schemas.microsoft.com/office/drawing/2014/main" val="2182105515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aleway Black"/>
                          <a:ea typeface="+mn-ea"/>
                          <a:cs typeface="Open Sans" panose="020B0604020202020204" charset="0"/>
                          <a:sym typeface="Open Sans"/>
                        </a:rPr>
                        <a:t>Model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aleway Black"/>
                          <a:ea typeface="+mn-ea"/>
                          <a:cs typeface="Open Sans" panose="020B0604020202020204" charset="0"/>
                          <a:sym typeface="Open Sans"/>
                        </a:rPr>
                        <a:t>TFIDF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aleway Black"/>
                          <a:ea typeface="+mn-ea"/>
                          <a:cs typeface="Open Sans" panose="020B0604020202020204" charset="0"/>
                          <a:sym typeface="Open Sans"/>
                        </a:rPr>
                        <a:t>non-TFIDF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aleway Black"/>
                          <a:ea typeface="+mn-ea"/>
                          <a:cs typeface="Open Sans" panose="020B0604020202020204" charset="0"/>
                          <a:sym typeface="Open Sans"/>
                        </a:rPr>
                        <a:t>Combined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814945"/>
                  </a:ext>
                </a:extLst>
              </a:tr>
              <a:tr h="25067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222741"/>
                  </a:ext>
                </a:extLst>
              </a:tr>
              <a:tr h="25067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Gradient Booster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Failed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123508"/>
                  </a:ext>
                </a:extLst>
              </a:tr>
              <a:tr h="25067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Did not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35897"/>
                  </a:ext>
                </a:extLst>
              </a:tr>
              <a:tr h="25067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SVM.LinearSVC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Failed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93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2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A8C28-607F-4894-984C-8F68DE3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599-F226-4498-B6FE-C5B74A81B25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1C9D8-09C7-441E-9C18-654EBE2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Modeling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626CCD-A7DD-4CCE-8500-6D2E121AE6B1}"/>
              </a:ext>
            </a:extLst>
          </p:cNvPr>
          <p:cNvSpPr txBox="1">
            <a:spLocks/>
          </p:cNvSpPr>
          <p:nvPr/>
        </p:nvSpPr>
        <p:spPr>
          <a:xfrm>
            <a:off x="628650" y="1144588"/>
            <a:ext cx="8296275" cy="3646487"/>
          </a:xfrm>
          <a:prstGeom prst="rect">
            <a:avLst/>
          </a:prstGeom>
        </p:spPr>
        <p:txBody>
          <a:bodyPr/>
          <a:lstStyle>
            <a:lvl1pPr marL="18288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1pPr>
            <a:lvl2pPr marL="36576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6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2pPr>
            <a:lvl3pPr marL="54864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3pPr>
            <a:lvl4pPr marL="82296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4pPr>
            <a:lvl5pPr marL="109728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5pPr>
            <a:lvl6pPr marL="142875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166687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190500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214312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With the </a:t>
            </a:r>
            <a:r>
              <a:rPr lang="en-US" kern="0" dirty="0" err="1">
                <a:solidFill>
                  <a:schemeClr val="bg1">
                    <a:lumMod val="95000"/>
                  </a:schemeClr>
                </a:solidFill>
              </a:rPr>
              <a:t>LinearSVC</a:t>
            </a:r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 as the clear favorite, I worked to optimize the hyper parameters 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Used </a:t>
            </a:r>
            <a:r>
              <a:rPr lang="en-US" kern="0" dirty="0" err="1">
                <a:solidFill>
                  <a:schemeClr val="bg1">
                    <a:lumMod val="95000"/>
                  </a:schemeClr>
                </a:solidFill>
              </a:rPr>
              <a:t>HalfRandomSearchCV</a:t>
            </a:r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 to tune C and Loss parameters</a:t>
            </a:r>
          </a:p>
          <a:p>
            <a:pPr lvl="1"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Found default parameter values to be the most effective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BB415-A46B-4307-A07F-85757960E8D2}"/>
              </a:ext>
            </a:extLst>
          </p:cNvPr>
          <p:cNvCxnSpPr/>
          <p:nvPr/>
        </p:nvCxnSpPr>
        <p:spPr>
          <a:xfrm>
            <a:off x="830746" y="858077"/>
            <a:ext cx="16142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2475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A8C28-607F-4894-984C-8F68DE3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599-F226-4498-B6FE-C5B74A81B25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1C9D8-09C7-441E-9C18-654EBE26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626CCD-A7DD-4CCE-8500-6D2E121AE6B1}"/>
              </a:ext>
            </a:extLst>
          </p:cNvPr>
          <p:cNvSpPr txBox="1">
            <a:spLocks/>
          </p:cNvSpPr>
          <p:nvPr/>
        </p:nvSpPr>
        <p:spPr>
          <a:xfrm>
            <a:off x="628650" y="1144588"/>
            <a:ext cx="8296275" cy="3646487"/>
          </a:xfrm>
          <a:prstGeom prst="rect">
            <a:avLst/>
          </a:prstGeom>
        </p:spPr>
        <p:txBody>
          <a:bodyPr/>
          <a:lstStyle>
            <a:lvl1pPr marL="18288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1pPr>
            <a:lvl2pPr marL="36576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6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2pPr>
            <a:lvl3pPr marL="548640" marR="0" indent="-18288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3pPr>
            <a:lvl4pPr marL="82296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4pPr>
            <a:lvl5pPr marL="1097280" marR="0" indent="-238125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400" b="0" i="0" u="none" strike="noStrike" cap="none" spc="0" baseline="0">
                <a:ln>
                  <a:noFill/>
                </a:ln>
                <a:solidFill>
                  <a:srgbClr val="1B1E1F"/>
                </a:solidFill>
                <a:uFillTx/>
                <a:latin typeface="+mn-lt"/>
                <a:ea typeface="+mn-ea"/>
                <a:cs typeface="Open Sans" panose="020B0604020202020204" charset="0"/>
                <a:sym typeface="Open Sans"/>
              </a:defRPr>
            </a:lvl5pPr>
            <a:lvl6pPr marL="142875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166687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190500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214312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To improve performance, more data is needed.</a:t>
            </a:r>
          </a:p>
          <a:p>
            <a:pPr lvl="1"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This likely will require manual auditing of ticket classification by agents in order to produce more data which is accurately classified</a:t>
            </a:r>
          </a:p>
          <a:p>
            <a:pPr lvl="1"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Data must be accurately classified to use in model training</a:t>
            </a:r>
          </a:p>
          <a:p>
            <a:pPr fontAlgn="auto"/>
            <a:r>
              <a:rPr lang="en-US" kern="0" dirty="0">
                <a:solidFill>
                  <a:schemeClr val="bg1">
                    <a:lumMod val="95000"/>
                  </a:schemeClr>
                </a:solidFill>
              </a:rPr>
              <a:t>Recommend reducing the total unique classifications available to improve model (and manual agent) classification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ABB415-A46B-4307-A07F-85757960E8D2}"/>
              </a:ext>
            </a:extLst>
          </p:cNvPr>
          <p:cNvCxnSpPr/>
          <p:nvPr/>
        </p:nvCxnSpPr>
        <p:spPr>
          <a:xfrm>
            <a:off x="830746" y="858077"/>
            <a:ext cx="16142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83753355"/>
      </p:ext>
    </p:extLst>
  </p:cSld>
  <p:clrMapOvr>
    <a:masterClrMapping/>
  </p:clrMapOvr>
</p:sld>
</file>

<file path=ppt/theme/theme1.xml><?xml version="1.0" encoding="utf-8"?>
<a:theme xmlns:a="http://schemas.openxmlformats.org/drawingml/2006/main" name="NCR Cover &amp; Section Break Template">
  <a:themeElements>
    <a:clrScheme name="New Brand Color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4B948"/>
      </a:accent1>
      <a:accent2>
        <a:srgbClr val="00A77E"/>
      </a:accent2>
      <a:accent3>
        <a:srgbClr val="008D9B"/>
      </a:accent3>
      <a:accent4>
        <a:srgbClr val="0099BF"/>
      </a:accent4>
      <a:accent5>
        <a:srgbClr val="A6CE39"/>
      </a:accent5>
      <a:accent6>
        <a:srgbClr val="E0D120"/>
      </a:accent6>
      <a:hlink>
        <a:srgbClr val="F0B51C"/>
      </a:hlink>
      <a:folHlink>
        <a:srgbClr val="ED9A22"/>
      </a:folHlink>
    </a:clrScheme>
    <a:fontScheme name="Custom 7">
      <a:majorFont>
        <a:latin typeface="Raleway Black"/>
        <a:ea typeface="DengXian Light"/>
        <a:cs typeface="Open Sans"/>
      </a:majorFont>
      <a:minorFont>
        <a:latin typeface="Open Sans"/>
        <a:ea typeface="DengXian Light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tIns="91440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CR_Halo_Deck_v6 042917" id="{E28800AE-4C7B-4AE7-8777-ADE17E5908A0}" vid="{C019C40A-1944-4860-A7D3-533DC4D3A6B2}"/>
    </a:ext>
  </a:extLst>
</a:theme>
</file>

<file path=ppt/theme/theme2.xml><?xml version="1.0" encoding="utf-8"?>
<a:theme xmlns:a="http://schemas.openxmlformats.org/drawingml/2006/main" name="1_NCR Cover &amp; Section Break Template">
  <a:themeElements>
    <a:clrScheme name="New Brand Color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4B948"/>
      </a:accent1>
      <a:accent2>
        <a:srgbClr val="00A77E"/>
      </a:accent2>
      <a:accent3>
        <a:srgbClr val="008D9B"/>
      </a:accent3>
      <a:accent4>
        <a:srgbClr val="0099BF"/>
      </a:accent4>
      <a:accent5>
        <a:srgbClr val="A6CE39"/>
      </a:accent5>
      <a:accent6>
        <a:srgbClr val="E0D120"/>
      </a:accent6>
      <a:hlink>
        <a:srgbClr val="F0B51C"/>
      </a:hlink>
      <a:folHlink>
        <a:srgbClr val="ED9A22"/>
      </a:folHlink>
    </a:clrScheme>
    <a:fontScheme name="Custom 7">
      <a:majorFont>
        <a:latin typeface="Raleway Black"/>
        <a:ea typeface="DengXian Light"/>
        <a:cs typeface="Open Sans"/>
      </a:majorFont>
      <a:minorFont>
        <a:latin typeface="Open Sans"/>
        <a:ea typeface="DengXian Light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tIns="91440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CR_Halo_Deck_v6 042917" id="{E28800AE-4C7B-4AE7-8777-ADE17E5908A0}" vid="{C019C40A-1944-4860-A7D3-533DC4D3A6B2}"/>
    </a:ext>
  </a:extLst>
</a:theme>
</file>

<file path=ppt/theme/theme3.xml><?xml version="1.0" encoding="utf-8"?>
<a:theme xmlns:a="http://schemas.openxmlformats.org/drawingml/2006/main" name="NCR Slide Layout Template">
  <a:themeElements>
    <a:clrScheme name="New Brand Color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4B948"/>
      </a:accent1>
      <a:accent2>
        <a:srgbClr val="00A77E"/>
      </a:accent2>
      <a:accent3>
        <a:srgbClr val="008D9B"/>
      </a:accent3>
      <a:accent4>
        <a:srgbClr val="0099BF"/>
      </a:accent4>
      <a:accent5>
        <a:srgbClr val="A6CE39"/>
      </a:accent5>
      <a:accent6>
        <a:srgbClr val="E0D120"/>
      </a:accent6>
      <a:hlink>
        <a:srgbClr val="F0B51C"/>
      </a:hlink>
      <a:folHlink>
        <a:srgbClr val="ED9A22"/>
      </a:folHlink>
    </a:clrScheme>
    <a:fontScheme name="Custom 7">
      <a:majorFont>
        <a:latin typeface="Raleway Black"/>
        <a:ea typeface="DengXian Light"/>
        <a:cs typeface="Open Sans"/>
      </a:majorFont>
      <a:minorFont>
        <a:latin typeface="Open Sans"/>
        <a:ea typeface="DengXian Light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tIns="91440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CR_Halo_Deck_v6 042917" id="{E28800AE-4C7B-4AE7-8777-ADE17E5908A0}" vid="{C019C40A-1944-4860-A7D3-533DC4D3A6B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NCR_Halo_Deck_v6_042917.potx</Template>
  <TotalTime>19428</TotalTime>
  <Words>759</Words>
  <Application>Microsoft Office PowerPoint</Application>
  <PresentationFormat>On-screen Show (16:9)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Century Gothic</vt:lpstr>
      <vt:lpstr>Open Sans</vt:lpstr>
      <vt:lpstr>Raleway Black</vt:lpstr>
      <vt:lpstr>Raleway Light</vt:lpstr>
      <vt:lpstr>Wingdings</vt:lpstr>
      <vt:lpstr>NCR Cover &amp; Section Break Template</vt:lpstr>
      <vt:lpstr>1_NCR Cover &amp; Section Break Template</vt:lpstr>
      <vt:lpstr>NCR Slide Layout Template</vt:lpstr>
      <vt:lpstr>PowerPoint Presentation</vt:lpstr>
      <vt:lpstr>Introduction</vt:lpstr>
      <vt:lpstr>Data Science Approach</vt:lpstr>
      <vt:lpstr>Initial Results</vt:lpstr>
      <vt:lpstr>Data Acquisition and Wrangling</vt:lpstr>
      <vt:lpstr>Exploratory Analysis</vt:lpstr>
      <vt:lpstr>Baseline Modeling</vt:lpstr>
      <vt:lpstr>Extended Modeling</vt:lpstr>
      <vt:lpstr>Conclusions and Recommendations</vt:lpstr>
      <vt:lpstr>Future Scope</vt:lpstr>
      <vt:lpstr>Thank You!</vt:lpstr>
    </vt:vector>
  </TitlesOfParts>
  <Company>NCR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Lloyd.Storey@ncr.com</dc:creator>
  <cp:lastModifiedBy>Powell, Derek</cp:lastModifiedBy>
  <cp:revision>829</cp:revision>
  <dcterms:created xsi:type="dcterms:W3CDTF">2013-06-17T13:27:05Z</dcterms:created>
  <dcterms:modified xsi:type="dcterms:W3CDTF">2022-06-29T02:22:27Z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9d5fe6-6ff0-4580-ac71-4bb0bf2203da_Enabled">
    <vt:lpwstr>true</vt:lpwstr>
  </property>
  <property fmtid="{D5CDD505-2E9C-101B-9397-08002B2CF9AE}" pid="3" name="MSIP_Label_d19d5fe6-6ff0-4580-ac71-4bb0bf2203da_SetDate">
    <vt:lpwstr>2022-04-11T21:36:15Z</vt:lpwstr>
  </property>
  <property fmtid="{D5CDD505-2E9C-101B-9397-08002B2CF9AE}" pid="4" name="MSIP_Label_d19d5fe6-6ff0-4580-ac71-4bb0bf2203da_Method">
    <vt:lpwstr>Privileged</vt:lpwstr>
  </property>
  <property fmtid="{D5CDD505-2E9C-101B-9397-08002B2CF9AE}" pid="5" name="MSIP_Label_d19d5fe6-6ff0-4580-ac71-4bb0bf2203da_Name">
    <vt:lpwstr>d19d5fe6-6ff0-4580-ac71-4bb0bf2203da</vt:lpwstr>
  </property>
  <property fmtid="{D5CDD505-2E9C-101B-9397-08002B2CF9AE}" pid="6" name="MSIP_Label_d19d5fe6-6ff0-4580-ac71-4bb0bf2203da_SiteId">
    <vt:lpwstr>ae4df1f7-611e-444f-897e-f964e1205171</vt:lpwstr>
  </property>
  <property fmtid="{D5CDD505-2E9C-101B-9397-08002B2CF9AE}" pid="7" name="MSIP_Label_d19d5fe6-6ff0-4580-ac71-4bb0bf2203da_ActionId">
    <vt:lpwstr/>
  </property>
  <property fmtid="{D5CDD505-2E9C-101B-9397-08002B2CF9AE}" pid="8" name="MSIP_Label_d19d5fe6-6ff0-4580-ac71-4bb0bf2203da_ContentBits">
    <vt:lpwstr>0</vt:lpwstr>
  </property>
</Properties>
</file>