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08_0.xml" ContentType="application/vnd.ms-powerpoint.comments+xml"/>
  <Override PartName="/ppt/comments/modernComment_117_80EC1967.xml" ContentType="application/vnd.ms-powerpoint.comments+xml"/>
  <Override PartName="/ppt/comments/modernComment_118_2F1B31B5.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1A_AF953FCD.xml" ContentType="application/vnd.ms-powerpoint.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modernComment_107_0.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75" r:id="rId3"/>
    <p:sldId id="257" r:id="rId4"/>
    <p:sldId id="276" r:id="rId5"/>
    <p:sldId id="277" r:id="rId6"/>
    <p:sldId id="264" r:id="rId7"/>
    <p:sldId id="278" r:id="rId8"/>
    <p:sldId id="279" r:id="rId9"/>
    <p:sldId id="280" r:id="rId10"/>
    <p:sldId id="281" r:id="rId11"/>
    <p:sldId id="285" r:id="rId12"/>
    <p:sldId id="282" r:id="rId13"/>
    <p:sldId id="283" r:id="rId14"/>
    <p:sldId id="284" r:id="rId15"/>
    <p:sldId id="263" r:id="rId16"/>
    <p:sldId id="271"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4577316-1918-D8EE-02BF-4C7A86CC8466}" name="David Powell" initials="DP" userId="S::david.powell@tudublin.ie::73ae5afa-f805-48dc-8fb5-ef7f8c047041" providerId="AD"/>
  <p188:author id="{DD6D2C27-FFF5-3298-D6B2-6BE2FF91F43C}" name="David Powell" initials="DP" userId="David Powell" providerId="None"/>
  <p188:author id="{F2F1AF64-3968-B68F-60F4-C84D1585B6BD}" name="Damon Berry" initials="DB" userId="S::damon.berry@tudublin.ie::ad696363-ed89-48b0-8ed4-2a68b8cc12b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CF56F7-867A-44D1-914B-A1CA57DBD800}" v="984" dt="2022-09-09T08:28:15.597"/>
    <p1510:client id="{F28BB9A2-4825-4484-7B7B-02FA2BA3058A}" v="30" dt="2022-09-13T11:46:23.02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p:cViewPr varScale="1">
        <p:scale>
          <a:sx n="108" d="100"/>
          <a:sy n="108" d="100"/>
        </p:scale>
        <p:origin x="678"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Powell" userId="73ae5afa-f805-48dc-8fb5-ef7f8c047041" providerId="ADAL" clId="{A5CF56F7-867A-44D1-914B-A1CA57DBD800}"/>
    <pc:docChg chg="undo custSel addSld delSld modSld">
      <pc:chgData name="David Powell" userId="73ae5afa-f805-48dc-8fb5-ef7f8c047041" providerId="ADAL" clId="{A5CF56F7-867A-44D1-914B-A1CA57DBD800}" dt="2022-09-13T11:55:58.397" v="2775" actId="20577"/>
      <pc:docMkLst>
        <pc:docMk/>
      </pc:docMkLst>
      <pc:sldChg chg="addSp modSp mod">
        <pc:chgData name="David Powell" userId="73ae5afa-f805-48dc-8fb5-ef7f8c047041" providerId="ADAL" clId="{A5CF56F7-867A-44D1-914B-A1CA57DBD800}" dt="2022-09-09T08:09:21.645" v="2197" actId="20577"/>
        <pc:sldMkLst>
          <pc:docMk/>
          <pc:sldMk cId="0" sldId="257"/>
        </pc:sldMkLst>
        <pc:spChg chg="mod">
          <ac:chgData name="David Powell" userId="73ae5afa-f805-48dc-8fb5-ef7f8c047041" providerId="ADAL" clId="{A5CF56F7-867A-44D1-914B-A1CA57DBD800}" dt="2022-09-09T08:09:21.645" v="2197" actId="20577"/>
          <ac:spMkLst>
            <pc:docMk/>
            <pc:sldMk cId="0" sldId="257"/>
            <ac:spMk id="3" creationId="{00000000-0000-0000-0000-000000000000}"/>
          </ac:spMkLst>
        </pc:spChg>
        <pc:graphicFrameChg chg="add mod modGraphic">
          <ac:chgData name="David Powell" userId="73ae5afa-f805-48dc-8fb5-ef7f8c047041" providerId="ADAL" clId="{A5CF56F7-867A-44D1-914B-A1CA57DBD800}" dt="2022-09-08T07:20:16.655" v="185" actId="1076"/>
          <ac:graphicFrameMkLst>
            <pc:docMk/>
            <pc:sldMk cId="0" sldId="257"/>
            <ac:graphicFrameMk id="4" creationId="{45A7D2B5-2CD1-4971-AECD-A8D5CA605783}"/>
          </ac:graphicFrameMkLst>
        </pc:graphicFrameChg>
      </pc:sldChg>
      <pc:sldChg chg="addSp modSp mod modAnim modCm">
        <pc:chgData name="David Powell" userId="73ae5afa-f805-48dc-8fb5-ef7f8c047041" providerId="ADAL" clId="{A5CF56F7-867A-44D1-914B-A1CA57DBD800}" dt="2022-09-08T08:19:25.246" v="2116" actId="1076"/>
        <pc:sldMkLst>
          <pc:docMk/>
          <pc:sldMk cId="0" sldId="264"/>
        </pc:sldMkLst>
        <pc:picChg chg="add mod">
          <ac:chgData name="David Powell" userId="73ae5afa-f805-48dc-8fb5-ef7f8c047041" providerId="ADAL" clId="{A5CF56F7-867A-44D1-914B-A1CA57DBD800}" dt="2022-09-08T08:19:25.246" v="2116" actId="1076"/>
          <ac:picMkLst>
            <pc:docMk/>
            <pc:sldMk cId="0" sldId="264"/>
            <ac:picMk id="5" creationId="{9B50470B-9D56-4194-B64A-765DBA27C269}"/>
          </ac:picMkLst>
        </pc:picChg>
      </pc:sldChg>
      <pc:sldChg chg="del">
        <pc:chgData name="David Powell" userId="73ae5afa-f805-48dc-8fb5-ef7f8c047041" providerId="ADAL" clId="{A5CF56F7-867A-44D1-914B-A1CA57DBD800}" dt="2022-09-08T08:11:18.533" v="1976" actId="47"/>
        <pc:sldMkLst>
          <pc:docMk/>
          <pc:sldMk cId="0" sldId="270"/>
        </pc:sldMkLst>
      </pc:sldChg>
      <pc:sldChg chg="addSp modSp mod">
        <pc:chgData name="David Powell" userId="73ae5afa-f805-48dc-8fb5-ef7f8c047041" providerId="ADAL" clId="{A5CF56F7-867A-44D1-914B-A1CA57DBD800}" dt="2022-09-09T08:21:30.225" v="2276" actId="1076"/>
        <pc:sldMkLst>
          <pc:docMk/>
          <pc:sldMk cId="0" sldId="271"/>
        </pc:sldMkLst>
        <pc:spChg chg="add mod">
          <ac:chgData name="David Powell" userId="73ae5afa-f805-48dc-8fb5-ef7f8c047041" providerId="ADAL" clId="{A5CF56F7-867A-44D1-914B-A1CA57DBD800}" dt="2022-09-09T08:21:30.225" v="2276" actId="1076"/>
          <ac:spMkLst>
            <pc:docMk/>
            <pc:sldMk cId="0" sldId="271"/>
            <ac:spMk id="5" creationId="{59506470-34AF-4BC4-8022-EF3706005342}"/>
          </ac:spMkLst>
        </pc:spChg>
      </pc:sldChg>
      <pc:sldChg chg="modSp mod">
        <pc:chgData name="David Powell" userId="73ae5afa-f805-48dc-8fb5-ef7f8c047041" providerId="ADAL" clId="{A5CF56F7-867A-44D1-914B-A1CA57DBD800}" dt="2022-09-09T08:20:47.413" v="2267" actId="108"/>
        <pc:sldMkLst>
          <pc:docMk/>
          <pc:sldMk cId="3954721406" sldId="275"/>
        </pc:sldMkLst>
        <pc:spChg chg="mod">
          <ac:chgData name="David Powell" userId="73ae5afa-f805-48dc-8fb5-ef7f8c047041" providerId="ADAL" clId="{A5CF56F7-867A-44D1-914B-A1CA57DBD800}" dt="2022-09-09T08:20:47.413" v="2267" actId="108"/>
          <ac:spMkLst>
            <pc:docMk/>
            <pc:sldMk cId="3954721406" sldId="275"/>
            <ac:spMk id="3" creationId="{00000000-0000-0000-0000-000000000000}"/>
          </ac:spMkLst>
        </pc:spChg>
      </pc:sldChg>
      <pc:sldChg chg="modSp mod modCm">
        <pc:chgData name="David Powell" userId="73ae5afa-f805-48dc-8fb5-ef7f8c047041" providerId="ADAL" clId="{A5CF56F7-867A-44D1-914B-A1CA57DBD800}" dt="2022-09-13T11:49:37.098" v="2609" actId="20577"/>
        <pc:sldMkLst>
          <pc:docMk/>
          <pc:sldMk cId="3578982702" sldId="276"/>
        </pc:sldMkLst>
        <pc:spChg chg="mod">
          <ac:chgData name="David Powell" userId="73ae5afa-f805-48dc-8fb5-ef7f8c047041" providerId="ADAL" clId="{A5CF56F7-867A-44D1-914B-A1CA57DBD800}" dt="2022-09-13T11:49:37.098" v="2609" actId="20577"/>
          <ac:spMkLst>
            <pc:docMk/>
            <pc:sldMk cId="3578982702" sldId="276"/>
            <ac:spMk id="3" creationId="{00000000-0000-0000-0000-000000000000}"/>
          </ac:spMkLst>
        </pc:spChg>
      </pc:sldChg>
      <pc:sldChg chg="addSp modSp mod">
        <pc:chgData name="David Powell" userId="73ae5afa-f805-48dc-8fb5-ef7f8c047041" providerId="ADAL" clId="{A5CF56F7-867A-44D1-914B-A1CA57DBD800}" dt="2022-09-09T08:17:22.906" v="2211" actId="13822"/>
        <pc:sldMkLst>
          <pc:docMk/>
          <pc:sldMk cId="241061501" sldId="277"/>
        </pc:sldMkLst>
        <pc:spChg chg="mod">
          <ac:chgData name="David Powell" userId="73ae5afa-f805-48dc-8fb5-ef7f8c047041" providerId="ADAL" clId="{A5CF56F7-867A-44D1-914B-A1CA57DBD800}" dt="2022-09-08T07:18:09.925" v="148" actId="20577"/>
          <ac:spMkLst>
            <pc:docMk/>
            <pc:sldMk cId="241061501" sldId="277"/>
            <ac:spMk id="3" creationId="{00000000-0000-0000-0000-000000000000}"/>
          </ac:spMkLst>
        </pc:spChg>
        <pc:picChg chg="add mod">
          <ac:chgData name="David Powell" userId="73ae5afa-f805-48dc-8fb5-ef7f8c047041" providerId="ADAL" clId="{A5CF56F7-867A-44D1-914B-A1CA57DBD800}" dt="2022-09-08T07:18:02.190" v="114" actId="1076"/>
          <ac:picMkLst>
            <pc:docMk/>
            <pc:sldMk cId="241061501" sldId="277"/>
            <ac:picMk id="5" creationId="{BD960F5A-3880-490F-A2AD-570F831139BD}"/>
          </ac:picMkLst>
        </pc:picChg>
        <pc:picChg chg="add mod">
          <ac:chgData name="David Powell" userId="73ae5afa-f805-48dc-8fb5-ef7f8c047041" providerId="ADAL" clId="{A5CF56F7-867A-44D1-914B-A1CA57DBD800}" dt="2022-09-09T08:17:12.455" v="2209" actId="1076"/>
          <ac:picMkLst>
            <pc:docMk/>
            <pc:sldMk cId="241061501" sldId="277"/>
            <ac:picMk id="6" creationId="{9164AB2C-EEA6-4840-94F7-22655E260745}"/>
          </ac:picMkLst>
        </pc:picChg>
        <pc:picChg chg="add mod">
          <ac:chgData name="David Powell" userId="73ae5afa-f805-48dc-8fb5-ef7f8c047041" providerId="ADAL" clId="{A5CF56F7-867A-44D1-914B-A1CA57DBD800}" dt="2022-09-09T08:17:08.430" v="2206" actId="1076"/>
          <ac:picMkLst>
            <pc:docMk/>
            <pc:sldMk cId="241061501" sldId="277"/>
            <ac:picMk id="7" creationId="{127E1AA7-E0AD-4A2D-8705-22DE78B6C10C}"/>
          </ac:picMkLst>
        </pc:picChg>
        <pc:cxnChg chg="add mod">
          <ac:chgData name="David Powell" userId="73ae5afa-f805-48dc-8fb5-ef7f8c047041" providerId="ADAL" clId="{A5CF56F7-867A-44D1-914B-A1CA57DBD800}" dt="2022-09-09T08:17:22.906" v="2211" actId="13822"/>
          <ac:cxnSpMkLst>
            <pc:docMk/>
            <pc:sldMk cId="241061501" sldId="277"/>
            <ac:cxnSpMk id="9" creationId="{CD477124-0456-4128-B485-C2514AFF60D1}"/>
          </ac:cxnSpMkLst>
        </pc:cxnChg>
      </pc:sldChg>
      <pc:sldChg chg="modSp mod">
        <pc:chgData name="David Powell" userId="73ae5afa-f805-48dc-8fb5-ef7f8c047041" providerId="ADAL" clId="{A5CF56F7-867A-44D1-914B-A1CA57DBD800}" dt="2022-09-13T11:51:22.003" v="2623" actId="20577"/>
        <pc:sldMkLst>
          <pc:docMk/>
          <pc:sldMk cId="580145535" sldId="278"/>
        </pc:sldMkLst>
        <pc:spChg chg="mod">
          <ac:chgData name="David Powell" userId="73ae5afa-f805-48dc-8fb5-ef7f8c047041" providerId="ADAL" clId="{A5CF56F7-867A-44D1-914B-A1CA57DBD800}" dt="2022-09-13T11:51:22.003" v="2623" actId="20577"/>
          <ac:spMkLst>
            <pc:docMk/>
            <pc:sldMk cId="580145535" sldId="278"/>
            <ac:spMk id="3" creationId="{00000000-0000-0000-0000-000000000000}"/>
          </ac:spMkLst>
        </pc:spChg>
      </pc:sldChg>
      <pc:sldChg chg="modSp mod modCm">
        <pc:chgData name="David Powell" userId="73ae5afa-f805-48dc-8fb5-ef7f8c047041" providerId="ADAL" clId="{A5CF56F7-867A-44D1-914B-A1CA57DBD800}" dt="2022-09-13T11:51:57.177" v="2641" actId="20577"/>
        <pc:sldMkLst>
          <pc:docMk/>
          <pc:sldMk cId="2162956647" sldId="279"/>
        </pc:sldMkLst>
        <pc:spChg chg="mod">
          <ac:chgData name="David Powell" userId="73ae5afa-f805-48dc-8fb5-ef7f8c047041" providerId="ADAL" clId="{A5CF56F7-867A-44D1-914B-A1CA57DBD800}" dt="2022-09-13T11:51:57.177" v="2641" actId="20577"/>
          <ac:spMkLst>
            <pc:docMk/>
            <pc:sldMk cId="2162956647" sldId="279"/>
            <ac:spMk id="3" creationId="{00000000-0000-0000-0000-000000000000}"/>
          </ac:spMkLst>
        </pc:spChg>
      </pc:sldChg>
      <pc:sldChg chg="addSp modSp mod modAnim">
        <pc:chgData name="David Powell" userId="73ae5afa-f805-48dc-8fb5-ef7f8c047041" providerId="ADAL" clId="{A5CF56F7-867A-44D1-914B-A1CA57DBD800}" dt="2022-09-08T07:53:20.287" v="1829" actId="20577"/>
        <pc:sldMkLst>
          <pc:docMk/>
          <pc:sldMk cId="790311349" sldId="280"/>
        </pc:sldMkLst>
        <pc:spChg chg="mod">
          <ac:chgData name="David Powell" userId="73ae5afa-f805-48dc-8fb5-ef7f8c047041" providerId="ADAL" clId="{A5CF56F7-867A-44D1-914B-A1CA57DBD800}" dt="2022-09-08T07:37:42.435" v="1006" actId="20577"/>
          <ac:spMkLst>
            <pc:docMk/>
            <pc:sldMk cId="790311349" sldId="280"/>
            <ac:spMk id="3" creationId="{00000000-0000-0000-0000-000000000000}"/>
          </ac:spMkLst>
        </pc:spChg>
        <pc:spChg chg="add mod">
          <ac:chgData name="David Powell" userId="73ae5afa-f805-48dc-8fb5-ef7f8c047041" providerId="ADAL" clId="{A5CF56F7-867A-44D1-914B-A1CA57DBD800}" dt="2022-09-08T07:51:14.755" v="1785" actId="255"/>
          <ac:spMkLst>
            <pc:docMk/>
            <pc:sldMk cId="790311349" sldId="280"/>
            <ac:spMk id="8" creationId="{7185CADE-F6AF-4FD4-B396-0218C4A8FAA6}"/>
          </ac:spMkLst>
        </pc:spChg>
        <pc:spChg chg="add mod">
          <ac:chgData name="David Powell" userId="73ae5afa-f805-48dc-8fb5-ef7f8c047041" providerId="ADAL" clId="{A5CF56F7-867A-44D1-914B-A1CA57DBD800}" dt="2022-09-08T07:51:27.198" v="1788" actId="1076"/>
          <ac:spMkLst>
            <pc:docMk/>
            <pc:sldMk cId="790311349" sldId="280"/>
            <ac:spMk id="10" creationId="{131F5FCC-E5FE-44FA-AFC4-1D9CFB07EA4A}"/>
          </ac:spMkLst>
        </pc:spChg>
        <pc:spChg chg="add mod">
          <ac:chgData name="David Powell" userId="73ae5afa-f805-48dc-8fb5-ef7f8c047041" providerId="ADAL" clId="{A5CF56F7-867A-44D1-914B-A1CA57DBD800}" dt="2022-09-08T07:53:20.287" v="1829" actId="20577"/>
          <ac:spMkLst>
            <pc:docMk/>
            <pc:sldMk cId="790311349" sldId="280"/>
            <ac:spMk id="12" creationId="{CAA3F53D-C7A5-45F0-A796-D6EAA3171A17}"/>
          </ac:spMkLst>
        </pc:spChg>
        <pc:graphicFrameChg chg="add mod modGraphic">
          <ac:chgData name="David Powell" userId="73ae5afa-f805-48dc-8fb5-ef7f8c047041" providerId="ADAL" clId="{A5CF56F7-867A-44D1-914B-A1CA57DBD800}" dt="2022-09-08T07:33:29.783" v="902" actId="1076"/>
          <ac:graphicFrameMkLst>
            <pc:docMk/>
            <pc:sldMk cId="790311349" sldId="280"/>
            <ac:graphicFrameMk id="7" creationId="{C874501B-36FC-4381-BDC6-6B49C313D988}"/>
          </ac:graphicFrameMkLst>
        </pc:graphicFrameChg>
      </pc:sldChg>
      <pc:sldChg chg="addSp modSp mod">
        <pc:chgData name="David Powell" userId="73ae5afa-f805-48dc-8fb5-ef7f8c047041" providerId="ADAL" clId="{A5CF56F7-867A-44D1-914B-A1CA57DBD800}" dt="2022-09-09T08:27:21.828" v="2548" actId="20577"/>
        <pc:sldMkLst>
          <pc:docMk/>
          <pc:sldMk cId="246282552" sldId="281"/>
        </pc:sldMkLst>
        <pc:spChg chg="add mod">
          <ac:chgData name="David Powell" userId="73ae5afa-f805-48dc-8fb5-ef7f8c047041" providerId="ADAL" clId="{A5CF56F7-867A-44D1-914B-A1CA57DBD800}" dt="2022-09-09T08:27:21.828" v="2548" actId="20577"/>
          <ac:spMkLst>
            <pc:docMk/>
            <pc:sldMk cId="246282552" sldId="281"/>
            <ac:spMk id="4" creationId="{8A1B22BD-1D1D-4D37-AA47-CAA3FAF13063}"/>
          </ac:spMkLst>
        </pc:spChg>
        <pc:picChg chg="mod">
          <ac:chgData name="David Powell" userId="73ae5afa-f805-48dc-8fb5-ef7f8c047041" providerId="ADAL" clId="{A5CF56F7-867A-44D1-914B-A1CA57DBD800}" dt="2022-09-08T08:10:51.887" v="1975" actId="1076"/>
          <ac:picMkLst>
            <pc:docMk/>
            <pc:sldMk cId="246282552" sldId="281"/>
            <ac:picMk id="8" creationId="{7A2D2885-DE6A-4DCD-A966-6B9FB7B898C5}"/>
          </ac:picMkLst>
        </pc:picChg>
      </pc:sldChg>
      <pc:sldChg chg="addSp modSp mod modAnim">
        <pc:chgData name="David Powell" userId="73ae5afa-f805-48dc-8fb5-ef7f8c047041" providerId="ADAL" clId="{A5CF56F7-867A-44D1-914B-A1CA57DBD800}" dt="2022-09-13T11:55:58.397" v="2775" actId="20577"/>
        <pc:sldMkLst>
          <pc:docMk/>
          <pc:sldMk cId="2945793997" sldId="282"/>
        </pc:sldMkLst>
        <pc:spChg chg="mod">
          <ac:chgData name="David Powell" userId="73ae5afa-f805-48dc-8fb5-ef7f8c047041" providerId="ADAL" clId="{A5CF56F7-867A-44D1-914B-A1CA57DBD800}" dt="2022-09-13T11:55:58.397" v="2775" actId="20577"/>
          <ac:spMkLst>
            <pc:docMk/>
            <pc:sldMk cId="2945793997" sldId="282"/>
            <ac:spMk id="3" creationId="{00000000-0000-0000-0000-000000000000}"/>
          </ac:spMkLst>
        </pc:spChg>
        <pc:spChg chg="add mod">
          <ac:chgData name="David Powell" userId="73ae5afa-f805-48dc-8fb5-ef7f8c047041" providerId="ADAL" clId="{A5CF56F7-867A-44D1-914B-A1CA57DBD800}" dt="2022-09-08T07:42:34.294" v="1400"/>
          <ac:spMkLst>
            <pc:docMk/>
            <pc:sldMk cId="2945793997" sldId="282"/>
            <ac:spMk id="4" creationId="{C1E1DCF7-34AA-4405-BA85-9F8E34149A79}"/>
          </ac:spMkLst>
        </pc:spChg>
        <pc:spChg chg="add mod">
          <ac:chgData name="David Powell" userId="73ae5afa-f805-48dc-8fb5-ef7f8c047041" providerId="ADAL" clId="{A5CF56F7-867A-44D1-914B-A1CA57DBD800}" dt="2022-09-13T11:55:33.309" v="2747" actId="1076"/>
          <ac:spMkLst>
            <pc:docMk/>
            <pc:sldMk cId="2945793997" sldId="282"/>
            <ac:spMk id="6" creationId="{38550F41-6980-4579-9883-DC0D111DEA90}"/>
          </ac:spMkLst>
        </pc:spChg>
        <pc:graphicFrameChg chg="add mod">
          <ac:chgData name="David Powell" userId="73ae5afa-f805-48dc-8fb5-ef7f8c047041" providerId="ADAL" clId="{A5CF56F7-867A-44D1-914B-A1CA57DBD800}" dt="2022-09-13T11:55:33.309" v="2747" actId="1076"/>
          <ac:graphicFrameMkLst>
            <pc:docMk/>
            <pc:sldMk cId="2945793997" sldId="282"/>
            <ac:graphicFrameMk id="5" creationId="{D53A23F4-B16E-4738-A88B-FBE9025CC9F8}"/>
          </ac:graphicFrameMkLst>
        </pc:graphicFrameChg>
        <pc:picChg chg="add mod">
          <ac:chgData name="David Powell" userId="73ae5afa-f805-48dc-8fb5-ef7f8c047041" providerId="ADAL" clId="{A5CF56F7-867A-44D1-914B-A1CA57DBD800}" dt="2022-09-08T07:59:32.865" v="1872" actId="1076"/>
          <ac:picMkLst>
            <pc:docMk/>
            <pc:sldMk cId="2945793997" sldId="282"/>
            <ac:picMk id="10" creationId="{6BBC1760-E99F-4DDC-BAD8-FA5862CAAC73}"/>
          </ac:picMkLst>
        </pc:picChg>
        <pc:picChg chg="add mod">
          <ac:chgData name="David Powell" userId="73ae5afa-f805-48dc-8fb5-ef7f8c047041" providerId="ADAL" clId="{A5CF56F7-867A-44D1-914B-A1CA57DBD800}" dt="2022-09-08T07:59:35.443" v="1873" actId="1076"/>
          <ac:picMkLst>
            <pc:docMk/>
            <pc:sldMk cId="2945793997" sldId="282"/>
            <ac:picMk id="12" creationId="{4109E00C-3480-4FE5-A36C-3E7BA91AA8A5}"/>
          </ac:picMkLst>
        </pc:picChg>
        <pc:cxnChg chg="add mod">
          <ac:chgData name="David Powell" userId="73ae5afa-f805-48dc-8fb5-ef7f8c047041" providerId="ADAL" clId="{A5CF56F7-867A-44D1-914B-A1CA57DBD800}" dt="2022-09-13T11:55:33.309" v="2747" actId="1076"/>
          <ac:cxnSpMkLst>
            <pc:docMk/>
            <pc:sldMk cId="2945793997" sldId="282"/>
            <ac:cxnSpMk id="8" creationId="{C6594340-B5F2-4DCC-8E9C-5B999B233A31}"/>
          </ac:cxnSpMkLst>
        </pc:cxnChg>
      </pc:sldChg>
      <pc:sldChg chg="addSp delSp modSp add mod delAnim">
        <pc:chgData name="David Powell" userId="73ae5afa-f805-48dc-8fb5-ef7f8c047041" providerId="ADAL" clId="{A5CF56F7-867A-44D1-914B-A1CA57DBD800}" dt="2022-09-08T08:00:38.170" v="1887" actId="1076"/>
        <pc:sldMkLst>
          <pc:docMk/>
          <pc:sldMk cId="3529899588" sldId="283"/>
        </pc:sldMkLst>
        <pc:spChg chg="del">
          <ac:chgData name="David Powell" userId="73ae5afa-f805-48dc-8fb5-ef7f8c047041" providerId="ADAL" clId="{A5CF56F7-867A-44D1-914B-A1CA57DBD800}" dt="2022-09-08T08:00:09.638" v="1876" actId="478"/>
          <ac:spMkLst>
            <pc:docMk/>
            <pc:sldMk cId="3529899588" sldId="283"/>
            <ac:spMk id="3" creationId="{00000000-0000-0000-0000-000000000000}"/>
          </ac:spMkLst>
        </pc:spChg>
        <pc:spChg chg="del">
          <ac:chgData name="David Powell" userId="73ae5afa-f805-48dc-8fb5-ef7f8c047041" providerId="ADAL" clId="{A5CF56F7-867A-44D1-914B-A1CA57DBD800}" dt="2022-09-08T08:00:12.619" v="1878" actId="478"/>
          <ac:spMkLst>
            <pc:docMk/>
            <pc:sldMk cId="3529899588" sldId="283"/>
            <ac:spMk id="6" creationId="{38550F41-6980-4579-9883-DC0D111DEA90}"/>
          </ac:spMkLst>
        </pc:spChg>
        <pc:graphicFrameChg chg="del">
          <ac:chgData name="David Powell" userId="73ae5afa-f805-48dc-8fb5-ef7f8c047041" providerId="ADAL" clId="{A5CF56F7-867A-44D1-914B-A1CA57DBD800}" dt="2022-09-08T08:00:07.243" v="1875" actId="478"/>
          <ac:graphicFrameMkLst>
            <pc:docMk/>
            <pc:sldMk cId="3529899588" sldId="283"/>
            <ac:graphicFrameMk id="5" creationId="{D53A23F4-B16E-4738-A88B-FBE9025CC9F8}"/>
          </ac:graphicFrameMkLst>
        </pc:graphicFrameChg>
        <pc:picChg chg="add mod">
          <ac:chgData name="David Powell" userId="73ae5afa-f805-48dc-8fb5-ef7f8c047041" providerId="ADAL" clId="{A5CF56F7-867A-44D1-914B-A1CA57DBD800}" dt="2022-09-08T08:00:38.170" v="1887" actId="1076"/>
          <ac:picMkLst>
            <pc:docMk/>
            <pc:sldMk cId="3529899588" sldId="283"/>
            <ac:picMk id="7" creationId="{0C717F08-084C-4B31-B49F-89D57DA664C9}"/>
          </ac:picMkLst>
        </pc:picChg>
        <pc:picChg chg="del">
          <ac:chgData name="David Powell" userId="73ae5afa-f805-48dc-8fb5-ef7f8c047041" providerId="ADAL" clId="{A5CF56F7-867A-44D1-914B-A1CA57DBD800}" dt="2022-09-08T08:00:13.402" v="1879" actId="478"/>
          <ac:picMkLst>
            <pc:docMk/>
            <pc:sldMk cId="3529899588" sldId="283"/>
            <ac:picMk id="10" creationId="{6BBC1760-E99F-4DDC-BAD8-FA5862CAAC73}"/>
          </ac:picMkLst>
        </pc:picChg>
        <pc:picChg chg="del">
          <ac:chgData name="David Powell" userId="73ae5afa-f805-48dc-8fb5-ef7f8c047041" providerId="ADAL" clId="{A5CF56F7-867A-44D1-914B-A1CA57DBD800}" dt="2022-09-08T08:00:14.045" v="1880" actId="478"/>
          <ac:picMkLst>
            <pc:docMk/>
            <pc:sldMk cId="3529899588" sldId="283"/>
            <ac:picMk id="12" creationId="{4109E00C-3480-4FE5-A36C-3E7BA91AA8A5}"/>
          </ac:picMkLst>
        </pc:picChg>
        <pc:cxnChg chg="del">
          <ac:chgData name="David Powell" userId="73ae5afa-f805-48dc-8fb5-ef7f8c047041" providerId="ADAL" clId="{A5CF56F7-867A-44D1-914B-A1CA57DBD800}" dt="2022-09-08T08:00:11.281" v="1877" actId="478"/>
          <ac:cxnSpMkLst>
            <pc:docMk/>
            <pc:sldMk cId="3529899588" sldId="283"/>
            <ac:cxnSpMk id="8" creationId="{C6594340-B5F2-4DCC-8E9C-5B999B233A31}"/>
          </ac:cxnSpMkLst>
        </pc:cxnChg>
      </pc:sldChg>
      <pc:sldChg chg="addSp delSp modSp add mod">
        <pc:chgData name="David Powell" userId="73ae5afa-f805-48dc-8fb5-ef7f8c047041" providerId="ADAL" clId="{A5CF56F7-867A-44D1-914B-A1CA57DBD800}" dt="2022-09-08T08:09:20.391" v="1971" actId="1076"/>
        <pc:sldMkLst>
          <pc:docMk/>
          <pc:sldMk cId="879472961" sldId="284"/>
        </pc:sldMkLst>
        <pc:picChg chg="add mod">
          <ac:chgData name="David Powell" userId="73ae5afa-f805-48dc-8fb5-ef7f8c047041" providerId="ADAL" clId="{A5CF56F7-867A-44D1-914B-A1CA57DBD800}" dt="2022-09-08T08:09:20.391" v="1971" actId="1076"/>
          <ac:picMkLst>
            <pc:docMk/>
            <pc:sldMk cId="879472961" sldId="284"/>
            <ac:picMk id="4" creationId="{D9D67C37-9E50-4C9D-8B3A-4E639DA21614}"/>
          </ac:picMkLst>
        </pc:picChg>
        <pc:picChg chg="add mod">
          <ac:chgData name="David Powell" userId="73ae5afa-f805-48dc-8fb5-ef7f8c047041" providerId="ADAL" clId="{A5CF56F7-867A-44D1-914B-A1CA57DBD800}" dt="2022-09-08T08:09:16.671" v="1970" actId="1076"/>
          <ac:picMkLst>
            <pc:docMk/>
            <pc:sldMk cId="879472961" sldId="284"/>
            <ac:picMk id="6" creationId="{B9C39A16-9F86-4B5B-91A4-34C00ED59209}"/>
          </ac:picMkLst>
        </pc:picChg>
        <pc:picChg chg="del">
          <ac:chgData name="David Powell" userId="73ae5afa-f805-48dc-8fb5-ef7f8c047041" providerId="ADAL" clId="{A5CF56F7-867A-44D1-914B-A1CA57DBD800}" dt="2022-09-08T08:08:48.658" v="1961" actId="478"/>
          <ac:picMkLst>
            <pc:docMk/>
            <pc:sldMk cId="879472961" sldId="284"/>
            <ac:picMk id="7" creationId="{0C717F08-084C-4B31-B49F-89D57DA664C9}"/>
          </ac:picMkLst>
        </pc:picChg>
      </pc:sldChg>
    </pc:docChg>
  </pc:docChgLst>
  <pc:docChgLst>
    <pc:chgData name="David Powell" userId="S::david.powell@tudublin.ie::73ae5afa-f805-48dc-8fb5-ef7f8c047041" providerId="AD" clId="Web-{4EB97D1F-7F61-7C3F-B37B-887098BF7E76}"/>
    <pc:docChg chg="mod modSld">
      <pc:chgData name="David Powell" userId="S::david.powell@tudublin.ie::73ae5afa-f805-48dc-8fb5-ef7f8c047041" providerId="AD" clId="Web-{4EB97D1F-7F61-7C3F-B37B-887098BF7E76}" dt="2022-09-08T07:09:55.233" v="73" actId="1076"/>
      <pc:docMkLst>
        <pc:docMk/>
      </pc:docMkLst>
      <pc:sldChg chg="modSp">
        <pc:chgData name="David Powell" userId="S::david.powell@tudublin.ie::73ae5afa-f805-48dc-8fb5-ef7f8c047041" providerId="AD" clId="Web-{4EB97D1F-7F61-7C3F-B37B-887098BF7E76}" dt="2022-09-08T07:06:43.634" v="68" actId="20577"/>
        <pc:sldMkLst>
          <pc:docMk/>
          <pc:sldMk cId="0" sldId="257"/>
        </pc:sldMkLst>
        <pc:spChg chg="mod">
          <ac:chgData name="David Powell" userId="S::david.powell@tudublin.ie::73ae5afa-f805-48dc-8fb5-ef7f8c047041" providerId="AD" clId="Web-{4EB97D1F-7F61-7C3F-B37B-887098BF7E76}" dt="2022-09-08T07:06:43.634" v="68" actId="20577"/>
          <ac:spMkLst>
            <pc:docMk/>
            <pc:sldMk cId="0" sldId="257"/>
            <ac:spMk id="3" creationId="{00000000-0000-0000-0000-000000000000}"/>
          </ac:spMkLst>
        </pc:spChg>
      </pc:sldChg>
      <pc:sldChg chg="modCm">
        <pc:chgData name="David Powell" userId="S::david.powell@tudublin.ie::73ae5afa-f805-48dc-8fb5-ef7f8c047041" providerId="AD" clId="Web-{4EB97D1F-7F61-7C3F-B37B-887098BF7E76}" dt="2022-09-08T07:07:27.762" v="70"/>
        <pc:sldMkLst>
          <pc:docMk/>
          <pc:sldMk cId="0" sldId="263"/>
        </pc:sldMkLst>
      </pc:sldChg>
      <pc:sldChg chg="modSp modCm">
        <pc:chgData name="David Powell" userId="S::david.powell@tudublin.ie::73ae5afa-f805-48dc-8fb5-ef7f8c047041" providerId="AD" clId="Web-{4EB97D1F-7F61-7C3F-B37B-887098BF7E76}" dt="2022-09-08T07:06:02.896" v="61" actId="14100"/>
        <pc:sldMkLst>
          <pc:docMk/>
          <pc:sldMk cId="3578982702" sldId="276"/>
        </pc:sldMkLst>
        <pc:spChg chg="mod">
          <ac:chgData name="David Powell" userId="S::david.powell@tudublin.ie::73ae5afa-f805-48dc-8fb5-ef7f8c047041" providerId="AD" clId="Web-{4EB97D1F-7F61-7C3F-B37B-887098BF7E76}" dt="2022-09-08T07:06:02.896" v="61" actId="14100"/>
          <ac:spMkLst>
            <pc:docMk/>
            <pc:sldMk cId="3578982702" sldId="276"/>
            <ac:spMk id="3" creationId="{00000000-0000-0000-0000-000000000000}"/>
          </ac:spMkLst>
        </pc:spChg>
      </pc:sldChg>
      <pc:sldChg chg="modSp">
        <pc:chgData name="David Powell" userId="S::david.powell@tudublin.ie::73ae5afa-f805-48dc-8fb5-ef7f8c047041" providerId="AD" clId="Web-{4EB97D1F-7F61-7C3F-B37B-887098BF7E76}" dt="2022-09-08T07:09:55.233" v="73" actId="1076"/>
        <pc:sldMkLst>
          <pc:docMk/>
          <pc:sldMk cId="246282552" sldId="281"/>
        </pc:sldMkLst>
        <pc:picChg chg="mod">
          <ac:chgData name="David Powell" userId="S::david.powell@tudublin.ie::73ae5afa-f805-48dc-8fb5-ef7f8c047041" providerId="AD" clId="Web-{4EB97D1F-7F61-7C3F-B37B-887098BF7E76}" dt="2022-09-08T07:09:55.233" v="73" actId="1076"/>
          <ac:picMkLst>
            <pc:docMk/>
            <pc:sldMk cId="246282552" sldId="281"/>
            <ac:picMk id="8" creationId="{7A2D2885-DE6A-4DCD-A966-6B9FB7B898C5}"/>
          </ac:picMkLst>
        </pc:picChg>
      </pc:sldChg>
    </pc:docChg>
  </pc:docChgLst>
  <pc:docChgLst>
    <pc:chgData name="David Powell" userId="S::david.powell@tudublin.ie::73ae5afa-f805-48dc-8fb5-ef7f8c047041" providerId="AD" clId="Web-{F28BB9A2-4825-4484-7B7B-02FA2BA3058A}"/>
    <pc:docChg chg="modSld">
      <pc:chgData name="David Powell" userId="S::david.powell@tudublin.ie::73ae5afa-f805-48dc-8fb5-ef7f8c047041" providerId="AD" clId="Web-{F28BB9A2-4825-4484-7B7B-02FA2BA3058A}" dt="2022-09-13T11:46:20.285" v="11" actId="20577"/>
      <pc:docMkLst>
        <pc:docMk/>
      </pc:docMkLst>
      <pc:sldChg chg="modSp">
        <pc:chgData name="David Powell" userId="S::david.powell@tudublin.ie::73ae5afa-f805-48dc-8fb5-ef7f8c047041" providerId="AD" clId="Web-{F28BB9A2-4825-4484-7B7B-02FA2BA3058A}" dt="2022-09-13T11:46:05.519" v="7" actId="14100"/>
        <pc:sldMkLst>
          <pc:docMk/>
          <pc:sldMk cId="0" sldId="256"/>
        </pc:sldMkLst>
        <pc:spChg chg="mod">
          <ac:chgData name="David Powell" userId="S::david.powell@tudublin.ie::73ae5afa-f805-48dc-8fb5-ef7f8c047041" providerId="AD" clId="Web-{F28BB9A2-4825-4484-7B7B-02FA2BA3058A}" dt="2022-09-13T11:46:05.519" v="7" actId="14100"/>
          <ac:spMkLst>
            <pc:docMk/>
            <pc:sldMk cId="0" sldId="256"/>
            <ac:spMk id="4" creationId="{00000000-0000-0000-0000-000000000000}"/>
          </ac:spMkLst>
        </pc:spChg>
      </pc:sldChg>
      <pc:sldChg chg="modSp">
        <pc:chgData name="David Powell" userId="S::david.powell@tudublin.ie::73ae5afa-f805-48dc-8fb5-ef7f8c047041" providerId="AD" clId="Web-{F28BB9A2-4825-4484-7B7B-02FA2BA3058A}" dt="2022-09-13T11:46:20.285" v="11" actId="20577"/>
        <pc:sldMkLst>
          <pc:docMk/>
          <pc:sldMk cId="3954721406" sldId="275"/>
        </pc:sldMkLst>
        <pc:spChg chg="mod">
          <ac:chgData name="David Powell" userId="S::david.powell@tudublin.ie::73ae5afa-f805-48dc-8fb5-ef7f8c047041" providerId="AD" clId="Web-{F28BB9A2-4825-4484-7B7B-02FA2BA3058A}" dt="2022-09-13T11:46:20.285" v="11" actId="20577"/>
          <ac:spMkLst>
            <pc:docMk/>
            <pc:sldMk cId="3954721406" sldId="275"/>
            <ac:spMk id="3" creationId="{00000000-0000-0000-0000-000000000000}"/>
          </ac:spMkLst>
        </pc:spChg>
      </pc:sldChg>
    </pc:docChg>
  </pc:docChgLst>
  <pc:docChgLst>
    <pc:chgData name="Damon Berry" userId="S::damon.berry@tudublin.ie::ad696363-ed89-48b0-8ed4-2a68b8cc12b8" providerId="AD" clId="Web-{8DC38AE4-6312-2315-2958-31EB256EF8ED}"/>
    <pc:docChg chg="mod modSld">
      <pc:chgData name="Damon Berry" userId="S::damon.berry@tudublin.ie::ad696363-ed89-48b0-8ed4-2a68b8cc12b8" providerId="AD" clId="Web-{8DC38AE4-6312-2315-2958-31EB256EF8ED}" dt="2022-09-02T21:09:32.656" v="44"/>
      <pc:docMkLst>
        <pc:docMk/>
      </pc:docMkLst>
      <pc:sldChg chg="modSp">
        <pc:chgData name="Damon Berry" userId="S::damon.berry@tudublin.ie::ad696363-ed89-48b0-8ed4-2a68b8cc12b8" providerId="AD" clId="Web-{8DC38AE4-6312-2315-2958-31EB256EF8ED}" dt="2022-09-02T20:59:30.760" v="16"/>
        <pc:sldMkLst>
          <pc:docMk/>
          <pc:sldMk cId="0" sldId="256"/>
        </pc:sldMkLst>
        <pc:spChg chg="mod">
          <ac:chgData name="Damon Berry" userId="S::damon.berry@tudublin.ie::ad696363-ed89-48b0-8ed4-2a68b8cc12b8" providerId="AD" clId="Web-{8DC38AE4-6312-2315-2958-31EB256EF8ED}" dt="2022-09-02T20:59:30.760" v="16"/>
          <ac:spMkLst>
            <pc:docMk/>
            <pc:sldMk cId="0" sldId="256"/>
            <ac:spMk id="3" creationId="{00000000-0000-0000-0000-000000000000}"/>
          </ac:spMkLst>
        </pc:spChg>
      </pc:sldChg>
      <pc:sldChg chg="modSp">
        <pc:chgData name="Damon Berry" userId="S::damon.berry@tudublin.ie::ad696363-ed89-48b0-8ed4-2a68b8cc12b8" providerId="AD" clId="Web-{8DC38AE4-6312-2315-2958-31EB256EF8ED}" dt="2022-09-02T21:00:45.421" v="28" actId="20577"/>
        <pc:sldMkLst>
          <pc:docMk/>
          <pc:sldMk cId="0" sldId="257"/>
        </pc:sldMkLst>
        <pc:spChg chg="mod">
          <ac:chgData name="Damon Berry" userId="S::damon.berry@tudublin.ie::ad696363-ed89-48b0-8ed4-2a68b8cc12b8" providerId="AD" clId="Web-{8DC38AE4-6312-2315-2958-31EB256EF8ED}" dt="2022-09-02T21:00:45.421" v="28" actId="20577"/>
          <ac:spMkLst>
            <pc:docMk/>
            <pc:sldMk cId="0" sldId="257"/>
            <ac:spMk id="3" creationId="{00000000-0000-0000-0000-000000000000}"/>
          </ac:spMkLst>
        </pc:spChg>
      </pc:sldChg>
      <pc:sldChg chg="addCm">
        <pc:chgData name="Damon Berry" userId="S::damon.berry@tudublin.ie::ad696363-ed89-48b0-8ed4-2a68b8cc12b8" providerId="AD" clId="Web-{8DC38AE4-6312-2315-2958-31EB256EF8ED}" dt="2022-09-02T21:09:32.656" v="44"/>
        <pc:sldMkLst>
          <pc:docMk/>
          <pc:sldMk cId="0" sldId="263"/>
        </pc:sldMkLst>
      </pc:sldChg>
      <pc:sldChg chg="addCm">
        <pc:chgData name="Damon Berry" userId="S::damon.berry@tudublin.ie::ad696363-ed89-48b0-8ed4-2a68b8cc12b8" providerId="AD" clId="Web-{8DC38AE4-6312-2315-2958-31EB256EF8ED}" dt="2022-09-02T21:06:03.206" v="38"/>
        <pc:sldMkLst>
          <pc:docMk/>
          <pc:sldMk cId="0" sldId="264"/>
        </pc:sldMkLst>
      </pc:sldChg>
      <pc:sldChg chg="modSp">
        <pc:chgData name="Damon Berry" userId="S::damon.berry@tudublin.ie::ad696363-ed89-48b0-8ed4-2a68b8cc12b8" providerId="AD" clId="Web-{8DC38AE4-6312-2315-2958-31EB256EF8ED}" dt="2022-09-02T21:00:20.279" v="22" actId="20577"/>
        <pc:sldMkLst>
          <pc:docMk/>
          <pc:sldMk cId="3954721406" sldId="275"/>
        </pc:sldMkLst>
        <pc:spChg chg="mod">
          <ac:chgData name="Damon Berry" userId="S::damon.berry@tudublin.ie::ad696363-ed89-48b0-8ed4-2a68b8cc12b8" providerId="AD" clId="Web-{8DC38AE4-6312-2315-2958-31EB256EF8ED}" dt="2022-09-02T21:00:20.279" v="22" actId="20577"/>
          <ac:spMkLst>
            <pc:docMk/>
            <pc:sldMk cId="3954721406" sldId="275"/>
            <ac:spMk id="3" creationId="{00000000-0000-0000-0000-000000000000}"/>
          </ac:spMkLst>
        </pc:spChg>
      </pc:sldChg>
      <pc:sldChg chg="modSp addCm modCm">
        <pc:chgData name="Damon Berry" userId="S::damon.berry@tudublin.ie::ad696363-ed89-48b0-8ed4-2a68b8cc12b8" providerId="AD" clId="Web-{8DC38AE4-6312-2315-2958-31EB256EF8ED}" dt="2022-09-02T21:02:10.567" v="35" actId="20577"/>
        <pc:sldMkLst>
          <pc:docMk/>
          <pc:sldMk cId="3578982702" sldId="276"/>
        </pc:sldMkLst>
        <pc:spChg chg="mod">
          <ac:chgData name="Damon Berry" userId="S::damon.berry@tudublin.ie::ad696363-ed89-48b0-8ed4-2a68b8cc12b8" providerId="AD" clId="Web-{8DC38AE4-6312-2315-2958-31EB256EF8ED}" dt="2022-09-02T21:02:10.567" v="35" actId="20577"/>
          <ac:spMkLst>
            <pc:docMk/>
            <pc:sldMk cId="3578982702" sldId="276"/>
            <ac:spMk id="3" creationId="{00000000-0000-0000-0000-000000000000}"/>
          </ac:spMkLst>
        </pc:spChg>
      </pc:sldChg>
      <pc:sldChg chg="modSp">
        <pc:chgData name="Damon Berry" userId="S::damon.berry@tudublin.ie::ad696363-ed89-48b0-8ed4-2a68b8cc12b8" providerId="AD" clId="Web-{8DC38AE4-6312-2315-2958-31EB256EF8ED}" dt="2022-09-02T21:02:36.897" v="37" actId="20577"/>
        <pc:sldMkLst>
          <pc:docMk/>
          <pc:sldMk cId="241061501" sldId="277"/>
        </pc:sldMkLst>
        <pc:spChg chg="mod">
          <ac:chgData name="Damon Berry" userId="S::damon.berry@tudublin.ie::ad696363-ed89-48b0-8ed4-2a68b8cc12b8" providerId="AD" clId="Web-{8DC38AE4-6312-2315-2958-31EB256EF8ED}" dt="2022-09-02T21:02:36.897" v="37" actId="20577"/>
          <ac:spMkLst>
            <pc:docMk/>
            <pc:sldMk cId="241061501" sldId="277"/>
            <ac:spMk id="3" creationId="{00000000-0000-0000-0000-000000000000}"/>
          </ac:spMkLst>
        </pc:spChg>
      </pc:sldChg>
      <pc:sldChg chg="addCm">
        <pc:chgData name="Damon Berry" userId="S::damon.berry@tudublin.ie::ad696363-ed89-48b0-8ed4-2a68b8cc12b8" providerId="AD" clId="Web-{8DC38AE4-6312-2315-2958-31EB256EF8ED}" dt="2022-09-02T21:07:47.322" v="41"/>
        <pc:sldMkLst>
          <pc:docMk/>
          <pc:sldMk cId="2162956647" sldId="279"/>
        </pc:sldMkLst>
      </pc:sldChg>
      <pc:sldChg chg="addCm">
        <pc:chgData name="Damon Berry" userId="S::damon.berry@tudublin.ie::ad696363-ed89-48b0-8ed4-2a68b8cc12b8" providerId="AD" clId="Web-{8DC38AE4-6312-2315-2958-31EB256EF8ED}" dt="2022-09-02T21:08:44.622" v="42"/>
        <pc:sldMkLst>
          <pc:docMk/>
          <pc:sldMk cId="790311349" sldId="280"/>
        </pc:sldMkLst>
      </pc:sldChg>
      <pc:sldChg chg="addCm">
        <pc:chgData name="Damon Berry" userId="S::damon.berry@tudublin.ie::ad696363-ed89-48b0-8ed4-2a68b8cc12b8" providerId="AD" clId="Web-{8DC38AE4-6312-2315-2958-31EB256EF8ED}" dt="2022-09-02T21:09:16.405" v="43"/>
        <pc:sldMkLst>
          <pc:docMk/>
          <pc:sldMk cId="2945793997" sldId="282"/>
        </pc:sldMkLst>
      </pc:sldChg>
    </pc:docChg>
  </pc:docChgLst>
</pc:chgInfo>
</file>

<file path=ppt/comments/modernComment_107_0.xml><?xml version="1.0" encoding="utf-8"?>
<p188:cmLst xmlns:a="http://schemas.openxmlformats.org/drawingml/2006/main" xmlns:r="http://schemas.openxmlformats.org/officeDocument/2006/relationships" xmlns:p188="http://schemas.microsoft.com/office/powerpoint/2018/8/main">
  <p188:cm id="{4DE29E87-90C4-41FB-B44E-8229E45D0E5F}" authorId="{F2F1AF64-3968-B68F-60F4-C84D1585B6BD}" created="2022-09-02T21:09:32.656">
    <pc:sldMkLst xmlns:pc="http://schemas.microsoft.com/office/powerpoint/2013/main/command">
      <pc:docMk/>
      <pc:sldMk cId="0" sldId="263"/>
    </pc:sldMkLst>
    <p188:replyLst>
      <p188:reply id="{505EA867-0B13-4AF2-8219-9EDA0F5FF29A}" authorId="{34577316-1918-D8EE-02BF-4C7A86CC8466}" created="2022-09-08T07:07:27.762">
        <p188:txBody>
          <a:bodyPr/>
          <a:lstStyle/>
          <a:p>
            <a:r>
              <a:rPr lang="en-US"/>
              <a:t>Yes possibly, but it might be nice to even see it operate in a browser and basic queries etc...  </a:t>
            </a:r>
          </a:p>
        </p188:txBody>
      </p188:reply>
    </p188:replyLst>
    <p188:txBody>
      <a:bodyPr/>
      <a:lstStyle/>
      <a:p>
        <a:r>
          <a:rPr lang="en-US"/>
          <a:t>Will time be an issue?</a:t>
        </a:r>
      </a:p>
    </p188:txBody>
  </p188:cm>
</p188:cmLst>
</file>

<file path=ppt/comments/modernComment_108_0.xml><?xml version="1.0" encoding="utf-8"?>
<p188:cmLst xmlns:a="http://schemas.openxmlformats.org/drawingml/2006/main" xmlns:r="http://schemas.openxmlformats.org/officeDocument/2006/relationships" xmlns:p188="http://schemas.microsoft.com/office/powerpoint/2018/8/main">
  <p188:cm id="{AA6D6040-E964-43EE-A5BD-6B052082010D}" authorId="{F2F1AF64-3968-B68F-60F4-C84D1585B6BD}" created="2022-09-02T21:06:03.206">
    <pc:sldMkLst xmlns:pc="http://schemas.microsoft.com/office/powerpoint/2013/main/command">
      <pc:docMk/>
      <pc:sldMk cId="0" sldId="264"/>
    </pc:sldMkLst>
    <p188:replyLst>
      <p188:reply id="{AF0B494F-CE50-43C3-BC84-566A65C3DF12}" authorId="{DD6D2C27-FFF5-3298-D6B2-6BE2FF91F43C}" created="2022-09-08T07:11:45.356">
        <p188:txBody>
          <a:bodyPr/>
          <a:lstStyle/>
          <a:p>
            <a:r>
              <a:rPr lang="en-IE"/>
              <a:t>This image is more as a graphic to describe a graph representation, being made of nodes and relations. This dataset only has 12 nodes, where as the full dataset has 17
</a:t>
            </a:r>
          </a:p>
        </p188:txBody>
      </p188:reply>
    </p188:replyLst>
    <p188:txBody>
      <a:bodyPr/>
      <a:lstStyle/>
      <a:p>
        <a:r>
          <a:rPr lang="en-US"/>
          <a:t>the transitions from rathdown and from north house to manor st seem out of place here?</a:t>
        </a:r>
      </a:p>
    </p188:txBody>
  </p188:cm>
</p188:cmLst>
</file>

<file path=ppt/comments/modernComment_117_80EC1967.xml><?xml version="1.0" encoding="utf-8"?>
<p188:cmLst xmlns:a="http://schemas.openxmlformats.org/drawingml/2006/main" xmlns:r="http://schemas.openxmlformats.org/officeDocument/2006/relationships" xmlns:p188="http://schemas.microsoft.com/office/powerpoint/2018/8/main">
  <p188:cm id="{8CBD950B-A805-4A69-8098-95A350704618}" authorId="{F2F1AF64-3968-B68F-60F4-C84D1585B6BD}" created="2022-09-02T21:07:06.225">
    <ac:txMkLst xmlns:ac="http://schemas.microsoft.com/office/drawing/2013/main/command">
      <pc:docMk xmlns:pc="http://schemas.microsoft.com/office/powerpoint/2013/main/command"/>
      <pc:sldMk xmlns:pc="http://schemas.microsoft.com/office/powerpoint/2013/main/command" cId="2162956647" sldId="279"/>
      <ac:spMk id="3" creationId="{00000000-0000-0000-0000-000000000000}"/>
      <ac:txMk cp="42">
        <ac:context len="680" hash="405849888"/>
      </ac:txMk>
    </ac:txMkLst>
    <p188:pos x="3220528" y="575094"/>
    <p188:txBody>
      <a:bodyPr/>
      <a:lstStyle/>
      <a:p>
        <a:r>
          <a:rPr lang="en-US"/>
          <a:t>??</a:t>
        </a:r>
      </a:p>
    </p188:txBody>
  </p188:cm>
  <p188:cm id="{47511FFF-43CF-46EF-A4DD-127D3AB31645}" authorId="{F2F1AF64-3968-B68F-60F4-C84D1585B6BD}" created="2022-09-02T21:07:37.634">
    <ac:txMkLst xmlns:ac="http://schemas.microsoft.com/office/drawing/2013/main/command">
      <pc:docMk xmlns:pc="http://schemas.microsoft.com/office/powerpoint/2013/main/command"/>
      <pc:sldMk xmlns:pc="http://schemas.microsoft.com/office/powerpoint/2013/main/command" cId="2162956647" sldId="279"/>
      <ac:spMk id="3" creationId="{00000000-0000-0000-0000-000000000000}"/>
      <ac:txMk cp="336" len="2">
        <ac:context len="680" hash="405849888"/>
      </ac:txMk>
    </ac:txMkLst>
    <p188:pos x="5549660" y="1969698"/>
    <p188:txBody>
      <a:bodyPr/>
      <a:lstStyle/>
      <a:p>
        <a:r>
          <a:rPr lang="en-US"/>
          <a:t>????</a:t>
        </a:r>
      </a:p>
    </p188:txBody>
  </p188:cm>
  <p188:cm id="{8C1B54B6-0D17-4CBB-B9D6-3E240AA0F25E}" authorId="{F2F1AF64-3968-B68F-60F4-C84D1585B6BD}" created="2022-09-02T21:07:47.322">
    <ac:txMkLst xmlns:ac="http://schemas.microsoft.com/office/drawing/2013/main/command">
      <pc:docMk xmlns:pc="http://schemas.microsoft.com/office/powerpoint/2013/main/command"/>
      <pc:sldMk xmlns:pc="http://schemas.microsoft.com/office/powerpoint/2013/main/command" cId="2162956647" sldId="279"/>
      <ac:spMk id="3" creationId="{00000000-0000-0000-0000-000000000000}"/>
      <ac:txMk cp="336" len="2">
        <ac:context len="680" hash="405849888"/>
      </ac:txMk>
    </ac:txMkLst>
    <p188:pos x="5549660" y="1969698"/>
    <p188:txBody>
      <a:bodyPr/>
      <a:lstStyle/>
      <a:p>
        <a:r>
          <a:rPr lang="en-US"/>
          <a:t>??</a:t>
        </a:r>
      </a:p>
    </p188:txBody>
  </p188:cm>
</p188:cmLst>
</file>

<file path=ppt/comments/modernComment_118_2F1B31B5.xml><?xml version="1.0" encoding="utf-8"?>
<p188:cmLst xmlns:a="http://schemas.openxmlformats.org/drawingml/2006/main" xmlns:r="http://schemas.openxmlformats.org/officeDocument/2006/relationships" xmlns:p188="http://schemas.microsoft.com/office/powerpoint/2018/8/main">
  <p188:cm id="{6A98F8AC-C171-41A2-8FE5-9F0C20C94FD7}" authorId="{F2F1AF64-3968-B68F-60F4-C84D1585B6BD}" created="2022-09-02T21:08:44.622">
    <ac:txMkLst xmlns:ac="http://schemas.microsoft.com/office/drawing/2013/main/command">
      <pc:docMk xmlns:pc="http://schemas.microsoft.com/office/powerpoint/2013/main/command"/>
      <pc:sldMk xmlns:pc="http://schemas.microsoft.com/office/powerpoint/2013/main/command" cId="790311349" sldId="280"/>
      <ac:spMk id="3" creationId="{00000000-0000-0000-0000-000000000000}"/>
      <ac:txMk cp="46" len="4">
        <ac:context len="595" hash="1189927070"/>
      </ac:txMk>
    </ac:txMkLst>
    <p188:pos x="1567132" y="848264"/>
    <p188:txBody>
      <a:bodyPr/>
      <a:lstStyle/>
      <a:p>
        <a:r>
          <a:rPr lang="en-US"/>
          <a:t>"graph node" - to avoid confusion with NodeJS?</a:t>
        </a:r>
      </a:p>
    </p188:txBody>
  </p188:cm>
</p188:cmLst>
</file>

<file path=ppt/comments/modernComment_11A_AF953FCD.xml><?xml version="1.0" encoding="utf-8"?>
<p188:cmLst xmlns:a="http://schemas.openxmlformats.org/drawingml/2006/main" xmlns:r="http://schemas.openxmlformats.org/officeDocument/2006/relationships" xmlns:p188="http://schemas.microsoft.com/office/powerpoint/2018/8/main">
  <p188:cm id="{5765FCAD-C92D-49A3-A3A9-7931D4C08434}" authorId="{F2F1AF64-3968-B68F-60F4-C84D1585B6BD}" created="2022-09-02T21:09:16.405">
    <ac:deMkLst xmlns:ac="http://schemas.microsoft.com/office/drawing/2013/main/command">
      <pc:docMk xmlns:pc="http://schemas.microsoft.com/office/powerpoint/2013/main/command"/>
      <pc:sldMk xmlns:pc="http://schemas.microsoft.com/office/powerpoint/2013/main/command" cId="2945793997" sldId="282"/>
      <ac:spMk id="3" creationId="{00000000-0000-0000-0000-000000000000}"/>
    </ac:deMkLst>
    <p188:txBody>
      <a:bodyPr/>
      <a:lstStyle/>
      <a:p>
        <a:r>
          <a:rPr lang="en-US"/>
          <a:t>More to go here?</a:t>
        </a:r>
      </a:p>
    </p188:txBody>
  </p188:cm>
</p188: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E0B382-E0FD-4485-87C8-73C41C7CFCA9}" type="doc">
      <dgm:prSet loTypeId="urn:microsoft.com/office/officeart/2005/8/layout/hProcess9" loCatId="process" qsTypeId="urn:microsoft.com/office/officeart/2005/8/quickstyle/simple1" qsCatId="simple" csTypeId="urn:microsoft.com/office/officeart/2005/8/colors/colorful1" csCatId="colorful" phldr="1"/>
      <dgm:spPr/>
    </dgm:pt>
    <dgm:pt modelId="{9D3F2BA8-0EE8-4A3B-91BB-405A68036321}">
      <dgm:prSet phldrT="[Text]"/>
      <dgm:spPr/>
      <dgm:t>
        <a:bodyPr/>
        <a:lstStyle/>
        <a:p>
          <a:r>
            <a:rPr lang="en-IE" dirty="0"/>
            <a:t>Data</a:t>
          </a:r>
        </a:p>
      </dgm:t>
    </dgm:pt>
    <dgm:pt modelId="{01C1E138-B7DC-4BBF-A146-7CDE9F1BE05C}" type="parTrans" cxnId="{01729917-7B5B-4694-9ECB-70961095A7D6}">
      <dgm:prSet/>
      <dgm:spPr/>
      <dgm:t>
        <a:bodyPr/>
        <a:lstStyle/>
        <a:p>
          <a:endParaRPr lang="en-IE"/>
        </a:p>
      </dgm:t>
    </dgm:pt>
    <dgm:pt modelId="{C856AEAD-CDDC-4DB7-AEB4-CAFC6155CC85}" type="sibTrans" cxnId="{01729917-7B5B-4694-9ECB-70961095A7D6}">
      <dgm:prSet/>
      <dgm:spPr/>
      <dgm:t>
        <a:bodyPr/>
        <a:lstStyle/>
        <a:p>
          <a:endParaRPr lang="en-IE"/>
        </a:p>
      </dgm:t>
    </dgm:pt>
    <dgm:pt modelId="{3403EE51-BB15-4126-B799-15075D51C721}">
      <dgm:prSet phldrT="[Text]"/>
      <dgm:spPr/>
      <dgm:t>
        <a:bodyPr/>
        <a:lstStyle/>
        <a:p>
          <a:r>
            <a:rPr lang="en-IE" dirty="0"/>
            <a:t>Information</a:t>
          </a:r>
        </a:p>
      </dgm:t>
    </dgm:pt>
    <dgm:pt modelId="{6EAC0A32-CD1B-4C71-8E9F-6A6BCD37334D}" type="parTrans" cxnId="{92D58CC3-10A7-4FEF-9176-49018E4B3B01}">
      <dgm:prSet/>
      <dgm:spPr/>
      <dgm:t>
        <a:bodyPr/>
        <a:lstStyle/>
        <a:p>
          <a:endParaRPr lang="en-IE"/>
        </a:p>
      </dgm:t>
    </dgm:pt>
    <dgm:pt modelId="{9C6352B5-E348-4AED-A3F2-6D2927725BE2}" type="sibTrans" cxnId="{92D58CC3-10A7-4FEF-9176-49018E4B3B01}">
      <dgm:prSet/>
      <dgm:spPr/>
      <dgm:t>
        <a:bodyPr/>
        <a:lstStyle/>
        <a:p>
          <a:endParaRPr lang="en-IE"/>
        </a:p>
      </dgm:t>
    </dgm:pt>
    <dgm:pt modelId="{5AA0C9E8-A47B-415B-9631-D214A99777AA}">
      <dgm:prSet phldrT="[Text]"/>
      <dgm:spPr/>
      <dgm:t>
        <a:bodyPr/>
        <a:lstStyle/>
        <a:p>
          <a:r>
            <a:rPr lang="en-IE" dirty="0"/>
            <a:t>Knowledge</a:t>
          </a:r>
        </a:p>
      </dgm:t>
    </dgm:pt>
    <dgm:pt modelId="{5EF1BE76-79C1-4491-9CD9-1DAAF294BE4F}" type="parTrans" cxnId="{D99F916A-D998-4E92-9A54-B1973C55588D}">
      <dgm:prSet/>
      <dgm:spPr/>
      <dgm:t>
        <a:bodyPr/>
        <a:lstStyle/>
        <a:p>
          <a:endParaRPr lang="en-IE"/>
        </a:p>
      </dgm:t>
    </dgm:pt>
    <dgm:pt modelId="{8CB91605-28AB-4BEC-B1DF-B6B45476DAC6}" type="sibTrans" cxnId="{D99F916A-D998-4E92-9A54-B1973C55588D}">
      <dgm:prSet/>
      <dgm:spPr/>
      <dgm:t>
        <a:bodyPr/>
        <a:lstStyle/>
        <a:p>
          <a:endParaRPr lang="en-IE"/>
        </a:p>
      </dgm:t>
    </dgm:pt>
    <dgm:pt modelId="{D731A996-233C-4D1E-A52D-893A544DDAA7}" type="pres">
      <dgm:prSet presAssocID="{0BE0B382-E0FD-4485-87C8-73C41C7CFCA9}" presName="CompostProcess" presStyleCnt="0">
        <dgm:presLayoutVars>
          <dgm:dir/>
          <dgm:resizeHandles val="exact"/>
        </dgm:presLayoutVars>
      </dgm:prSet>
      <dgm:spPr/>
    </dgm:pt>
    <dgm:pt modelId="{5941BA8A-627A-4B77-9D20-3E789F141D19}" type="pres">
      <dgm:prSet presAssocID="{0BE0B382-E0FD-4485-87C8-73C41C7CFCA9}" presName="arrow" presStyleLbl="bgShp" presStyleIdx="0" presStyleCnt="1"/>
      <dgm:spPr/>
    </dgm:pt>
    <dgm:pt modelId="{B3C88246-A189-45AF-88DA-FF7E906B713A}" type="pres">
      <dgm:prSet presAssocID="{0BE0B382-E0FD-4485-87C8-73C41C7CFCA9}" presName="linearProcess" presStyleCnt="0"/>
      <dgm:spPr/>
    </dgm:pt>
    <dgm:pt modelId="{802A60F4-4A9B-40EB-A497-ED4817294600}" type="pres">
      <dgm:prSet presAssocID="{9D3F2BA8-0EE8-4A3B-91BB-405A68036321}" presName="textNode" presStyleLbl="node1" presStyleIdx="0" presStyleCnt="3">
        <dgm:presLayoutVars>
          <dgm:bulletEnabled val="1"/>
        </dgm:presLayoutVars>
      </dgm:prSet>
      <dgm:spPr/>
    </dgm:pt>
    <dgm:pt modelId="{15D1FEEB-A8F1-44B6-9D0F-8D635977C2BB}" type="pres">
      <dgm:prSet presAssocID="{C856AEAD-CDDC-4DB7-AEB4-CAFC6155CC85}" presName="sibTrans" presStyleCnt="0"/>
      <dgm:spPr/>
    </dgm:pt>
    <dgm:pt modelId="{B694C716-683D-4C30-B79A-FCB7ABB32945}" type="pres">
      <dgm:prSet presAssocID="{3403EE51-BB15-4126-B799-15075D51C721}" presName="textNode" presStyleLbl="node1" presStyleIdx="1" presStyleCnt="3">
        <dgm:presLayoutVars>
          <dgm:bulletEnabled val="1"/>
        </dgm:presLayoutVars>
      </dgm:prSet>
      <dgm:spPr/>
    </dgm:pt>
    <dgm:pt modelId="{2DB6A099-A125-40CE-A6DE-D7D1FE9F4CFE}" type="pres">
      <dgm:prSet presAssocID="{9C6352B5-E348-4AED-A3F2-6D2927725BE2}" presName="sibTrans" presStyleCnt="0"/>
      <dgm:spPr/>
    </dgm:pt>
    <dgm:pt modelId="{640B5EA2-7F19-44B0-9976-DB70DCAC9AB7}" type="pres">
      <dgm:prSet presAssocID="{5AA0C9E8-A47B-415B-9631-D214A99777AA}" presName="textNode" presStyleLbl="node1" presStyleIdx="2" presStyleCnt="3">
        <dgm:presLayoutVars>
          <dgm:bulletEnabled val="1"/>
        </dgm:presLayoutVars>
      </dgm:prSet>
      <dgm:spPr/>
    </dgm:pt>
  </dgm:ptLst>
  <dgm:cxnLst>
    <dgm:cxn modelId="{96EEC605-7F1E-4D60-900D-94C52F47E0E1}" type="presOf" srcId="{3403EE51-BB15-4126-B799-15075D51C721}" destId="{B694C716-683D-4C30-B79A-FCB7ABB32945}" srcOrd="0" destOrd="0" presId="urn:microsoft.com/office/officeart/2005/8/layout/hProcess9"/>
    <dgm:cxn modelId="{01729917-7B5B-4694-9ECB-70961095A7D6}" srcId="{0BE0B382-E0FD-4485-87C8-73C41C7CFCA9}" destId="{9D3F2BA8-0EE8-4A3B-91BB-405A68036321}" srcOrd="0" destOrd="0" parTransId="{01C1E138-B7DC-4BBF-A146-7CDE9F1BE05C}" sibTransId="{C856AEAD-CDDC-4DB7-AEB4-CAFC6155CC85}"/>
    <dgm:cxn modelId="{BFB6DD43-7C97-44CE-BBAB-342D8124E8FC}" type="presOf" srcId="{9D3F2BA8-0EE8-4A3B-91BB-405A68036321}" destId="{802A60F4-4A9B-40EB-A497-ED4817294600}" srcOrd="0" destOrd="0" presId="urn:microsoft.com/office/officeart/2005/8/layout/hProcess9"/>
    <dgm:cxn modelId="{D99F916A-D998-4E92-9A54-B1973C55588D}" srcId="{0BE0B382-E0FD-4485-87C8-73C41C7CFCA9}" destId="{5AA0C9E8-A47B-415B-9631-D214A99777AA}" srcOrd="2" destOrd="0" parTransId="{5EF1BE76-79C1-4491-9CD9-1DAAF294BE4F}" sibTransId="{8CB91605-28AB-4BEC-B1DF-B6B45476DAC6}"/>
    <dgm:cxn modelId="{CBE645B1-F744-4A63-A5DB-5061C4ECDD0A}" type="presOf" srcId="{0BE0B382-E0FD-4485-87C8-73C41C7CFCA9}" destId="{D731A996-233C-4D1E-A52D-893A544DDAA7}" srcOrd="0" destOrd="0" presId="urn:microsoft.com/office/officeart/2005/8/layout/hProcess9"/>
    <dgm:cxn modelId="{92D58CC3-10A7-4FEF-9176-49018E4B3B01}" srcId="{0BE0B382-E0FD-4485-87C8-73C41C7CFCA9}" destId="{3403EE51-BB15-4126-B799-15075D51C721}" srcOrd="1" destOrd="0" parTransId="{6EAC0A32-CD1B-4C71-8E9F-6A6BCD37334D}" sibTransId="{9C6352B5-E348-4AED-A3F2-6D2927725BE2}"/>
    <dgm:cxn modelId="{032CEDF5-9B9F-4DC4-95D6-55B64C09B33C}" type="presOf" srcId="{5AA0C9E8-A47B-415B-9631-D214A99777AA}" destId="{640B5EA2-7F19-44B0-9976-DB70DCAC9AB7}" srcOrd="0" destOrd="0" presId="urn:microsoft.com/office/officeart/2005/8/layout/hProcess9"/>
    <dgm:cxn modelId="{E3A636E8-5846-4373-89E2-A29DFCB99E88}" type="presParOf" srcId="{D731A996-233C-4D1E-A52D-893A544DDAA7}" destId="{5941BA8A-627A-4B77-9D20-3E789F141D19}" srcOrd="0" destOrd="0" presId="urn:microsoft.com/office/officeart/2005/8/layout/hProcess9"/>
    <dgm:cxn modelId="{DF7FAFC0-ABD7-48CF-BEA4-36F2709B9B62}" type="presParOf" srcId="{D731A996-233C-4D1E-A52D-893A544DDAA7}" destId="{B3C88246-A189-45AF-88DA-FF7E906B713A}" srcOrd="1" destOrd="0" presId="urn:microsoft.com/office/officeart/2005/8/layout/hProcess9"/>
    <dgm:cxn modelId="{D9310CD2-3518-4B36-974D-7B909461E75F}" type="presParOf" srcId="{B3C88246-A189-45AF-88DA-FF7E906B713A}" destId="{802A60F4-4A9B-40EB-A497-ED4817294600}" srcOrd="0" destOrd="0" presId="urn:microsoft.com/office/officeart/2005/8/layout/hProcess9"/>
    <dgm:cxn modelId="{F7BBDCFC-EA6C-4FFB-B29D-C625C241A260}" type="presParOf" srcId="{B3C88246-A189-45AF-88DA-FF7E906B713A}" destId="{15D1FEEB-A8F1-44B6-9D0F-8D635977C2BB}" srcOrd="1" destOrd="0" presId="urn:microsoft.com/office/officeart/2005/8/layout/hProcess9"/>
    <dgm:cxn modelId="{FC0A833E-0392-443D-8CDC-9A9D035C5069}" type="presParOf" srcId="{B3C88246-A189-45AF-88DA-FF7E906B713A}" destId="{B694C716-683D-4C30-B79A-FCB7ABB32945}" srcOrd="2" destOrd="0" presId="urn:microsoft.com/office/officeart/2005/8/layout/hProcess9"/>
    <dgm:cxn modelId="{4033EDC8-FF37-4EC2-935A-4D9A19327FBD}" type="presParOf" srcId="{B3C88246-A189-45AF-88DA-FF7E906B713A}" destId="{2DB6A099-A125-40CE-A6DE-D7D1FE9F4CFE}" srcOrd="3" destOrd="0" presId="urn:microsoft.com/office/officeart/2005/8/layout/hProcess9"/>
    <dgm:cxn modelId="{C5604F3A-1AF9-4D30-A130-57D893BB62B0}" type="presParOf" srcId="{B3C88246-A189-45AF-88DA-FF7E906B713A}" destId="{640B5EA2-7F19-44B0-9976-DB70DCAC9AB7}"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86DF02-3DA4-455F-B217-A845AA860C67}" type="doc">
      <dgm:prSet loTypeId="urn:microsoft.com/office/officeart/2005/8/layout/hProcess9" loCatId="process" qsTypeId="urn:microsoft.com/office/officeart/2005/8/quickstyle/simple1" qsCatId="simple" csTypeId="urn:microsoft.com/office/officeart/2005/8/colors/colorful1" csCatId="colorful" phldr="1"/>
      <dgm:spPr/>
    </dgm:pt>
    <dgm:pt modelId="{2B70544D-4390-41A3-B232-F907C483EAE2}">
      <dgm:prSet phldrT="[Text]"/>
      <dgm:spPr/>
      <dgm:t>
        <a:bodyPr/>
        <a:lstStyle/>
        <a:p>
          <a:r>
            <a:rPr lang="en-IE" dirty="0"/>
            <a:t>Import locations as nodes to neo4j (gps_locations.csv)</a:t>
          </a:r>
        </a:p>
      </dgm:t>
    </dgm:pt>
    <dgm:pt modelId="{473AF0BD-1C0A-4EA3-BEA4-056A1B509432}" type="parTrans" cxnId="{C7092889-4394-40F9-8CFC-4A64A9C9D3C4}">
      <dgm:prSet/>
      <dgm:spPr/>
      <dgm:t>
        <a:bodyPr/>
        <a:lstStyle/>
        <a:p>
          <a:endParaRPr lang="en-IE"/>
        </a:p>
      </dgm:t>
    </dgm:pt>
    <dgm:pt modelId="{824F2BC8-9E39-4D3B-B75E-A12863571E3E}" type="sibTrans" cxnId="{C7092889-4394-40F9-8CFC-4A64A9C9D3C4}">
      <dgm:prSet/>
      <dgm:spPr/>
      <dgm:t>
        <a:bodyPr/>
        <a:lstStyle/>
        <a:p>
          <a:endParaRPr lang="en-IE"/>
        </a:p>
      </dgm:t>
    </dgm:pt>
    <dgm:pt modelId="{7F76EA7F-BCD6-4556-876F-C78C811D2E11}">
      <dgm:prSet phldrT="[Text]"/>
      <dgm:spPr/>
      <dgm:t>
        <a:bodyPr/>
        <a:lstStyle/>
        <a:p>
          <a:r>
            <a:rPr lang="en-IE" dirty="0"/>
            <a:t>Using python import locations generate triangulation (gps_locations.csv)</a:t>
          </a:r>
        </a:p>
      </dgm:t>
    </dgm:pt>
    <dgm:pt modelId="{32E43578-DDAD-4344-B050-506548E8A0B6}" type="parTrans" cxnId="{24EE1B49-473A-4B07-9060-856C6472EA5C}">
      <dgm:prSet/>
      <dgm:spPr/>
      <dgm:t>
        <a:bodyPr/>
        <a:lstStyle/>
        <a:p>
          <a:endParaRPr lang="en-IE"/>
        </a:p>
      </dgm:t>
    </dgm:pt>
    <dgm:pt modelId="{9552B1B2-5897-4426-97A8-B2A103F94345}" type="sibTrans" cxnId="{24EE1B49-473A-4B07-9060-856C6472EA5C}">
      <dgm:prSet/>
      <dgm:spPr/>
      <dgm:t>
        <a:bodyPr/>
        <a:lstStyle/>
        <a:p>
          <a:endParaRPr lang="en-IE"/>
        </a:p>
      </dgm:t>
    </dgm:pt>
    <dgm:pt modelId="{F03BA88A-61C5-43E6-9A47-AFD6F5D8BE43}">
      <dgm:prSet phldrT="[Text]"/>
      <dgm:spPr/>
      <dgm:t>
        <a:bodyPr/>
        <a:lstStyle/>
        <a:p>
          <a:r>
            <a:rPr lang="en-IE" dirty="0"/>
            <a:t>Query Open street map for each route (output routes.csv)</a:t>
          </a:r>
        </a:p>
      </dgm:t>
    </dgm:pt>
    <dgm:pt modelId="{5041B2AE-22CB-4893-BBBB-4D83BDC30914}" type="parTrans" cxnId="{E2E5FC46-3635-4FD9-91B7-549F695E6480}">
      <dgm:prSet/>
      <dgm:spPr/>
      <dgm:t>
        <a:bodyPr/>
        <a:lstStyle/>
        <a:p>
          <a:endParaRPr lang="en-IE"/>
        </a:p>
      </dgm:t>
    </dgm:pt>
    <dgm:pt modelId="{598A15BF-E0F7-47A6-B611-E93282EDFDB7}" type="sibTrans" cxnId="{E2E5FC46-3635-4FD9-91B7-549F695E6480}">
      <dgm:prSet/>
      <dgm:spPr/>
      <dgm:t>
        <a:bodyPr/>
        <a:lstStyle/>
        <a:p>
          <a:endParaRPr lang="en-IE"/>
        </a:p>
      </dgm:t>
    </dgm:pt>
    <dgm:pt modelId="{94DA7823-E068-4E03-BE8E-B2E397C8E252}">
      <dgm:prSet phldrT="[Text]"/>
      <dgm:spPr/>
      <dgm:t>
        <a:bodyPr/>
        <a:lstStyle/>
        <a:p>
          <a:r>
            <a:rPr lang="en-IE" dirty="0"/>
            <a:t>Import routes to neo4j (import routes.csv)</a:t>
          </a:r>
        </a:p>
      </dgm:t>
    </dgm:pt>
    <dgm:pt modelId="{881E5B8B-E85A-45EF-82C9-13E610A5A873}" type="parTrans" cxnId="{BF0B4821-BC7F-4C30-902E-BC0851EF83C7}">
      <dgm:prSet/>
      <dgm:spPr/>
      <dgm:t>
        <a:bodyPr/>
        <a:lstStyle/>
        <a:p>
          <a:endParaRPr lang="en-IE"/>
        </a:p>
      </dgm:t>
    </dgm:pt>
    <dgm:pt modelId="{C1C587BC-2012-4710-8CA4-2FC92D5B8F65}" type="sibTrans" cxnId="{BF0B4821-BC7F-4C30-902E-BC0851EF83C7}">
      <dgm:prSet/>
      <dgm:spPr/>
      <dgm:t>
        <a:bodyPr/>
        <a:lstStyle/>
        <a:p>
          <a:endParaRPr lang="en-IE"/>
        </a:p>
      </dgm:t>
    </dgm:pt>
    <dgm:pt modelId="{86C3296E-050D-48B0-9C64-8ECCAD2F0A88}">
      <dgm:prSet phldrT="[Text]"/>
      <dgm:spPr/>
      <dgm:t>
        <a:bodyPr/>
        <a:lstStyle/>
        <a:p>
          <a:r>
            <a:rPr lang="en-IE" dirty="0"/>
            <a:t>Validate Topology generated  </a:t>
          </a:r>
        </a:p>
      </dgm:t>
    </dgm:pt>
    <dgm:pt modelId="{9315C412-283B-417F-97FB-26EBAB968F33}" type="parTrans" cxnId="{31B1EA6F-3883-4CDA-8481-038DAABA9A6A}">
      <dgm:prSet/>
      <dgm:spPr/>
      <dgm:t>
        <a:bodyPr/>
        <a:lstStyle/>
        <a:p>
          <a:endParaRPr lang="en-IE"/>
        </a:p>
      </dgm:t>
    </dgm:pt>
    <dgm:pt modelId="{26A8291C-40B2-4045-AAA5-C4B844DF3935}" type="sibTrans" cxnId="{31B1EA6F-3883-4CDA-8481-038DAABA9A6A}">
      <dgm:prSet/>
      <dgm:spPr/>
      <dgm:t>
        <a:bodyPr/>
        <a:lstStyle/>
        <a:p>
          <a:endParaRPr lang="en-IE"/>
        </a:p>
      </dgm:t>
    </dgm:pt>
    <dgm:pt modelId="{08224CB9-5922-4362-8988-10645D7D1A0E}" type="pres">
      <dgm:prSet presAssocID="{E286DF02-3DA4-455F-B217-A845AA860C67}" presName="CompostProcess" presStyleCnt="0">
        <dgm:presLayoutVars>
          <dgm:dir/>
          <dgm:resizeHandles val="exact"/>
        </dgm:presLayoutVars>
      </dgm:prSet>
      <dgm:spPr/>
    </dgm:pt>
    <dgm:pt modelId="{55CEAF7B-F1E0-4CD3-BD4F-B4CB892B3AF4}" type="pres">
      <dgm:prSet presAssocID="{E286DF02-3DA4-455F-B217-A845AA860C67}" presName="arrow" presStyleLbl="bgShp" presStyleIdx="0" presStyleCnt="1"/>
      <dgm:spPr/>
    </dgm:pt>
    <dgm:pt modelId="{CA018F81-DFBD-4F54-B6AA-3443D94273D0}" type="pres">
      <dgm:prSet presAssocID="{E286DF02-3DA4-455F-B217-A845AA860C67}" presName="linearProcess" presStyleCnt="0"/>
      <dgm:spPr/>
    </dgm:pt>
    <dgm:pt modelId="{3E005651-EA64-4634-BBA2-0DBE97BCEA0F}" type="pres">
      <dgm:prSet presAssocID="{2B70544D-4390-41A3-B232-F907C483EAE2}" presName="textNode" presStyleLbl="node1" presStyleIdx="0" presStyleCnt="5">
        <dgm:presLayoutVars>
          <dgm:bulletEnabled val="1"/>
        </dgm:presLayoutVars>
      </dgm:prSet>
      <dgm:spPr/>
    </dgm:pt>
    <dgm:pt modelId="{74F90DE8-D12B-4E36-9DC2-9080C4F1998A}" type="pres">
      <dgm:prSet presAssocID="{824F2BC8-9E39-4D3B-B75E-A12863571E3E}" presName="sibTrans" presStyleCnt="0"/>
      <dgm:spPr/>
    </dgm:pt>
    <dgm:pt modelId="{2FDCBA1C-8706-4281-B366-AC779E6C198C}" type="pres">
      <dgm:prSet presAssocID="{7F76EA7F-BCD6-4556-876F-C78C811D2E11}" presName="textNode" presStyleLbl="node1" presStyleIdx="1" presStyleCnt="5">
        <dgm:presLayoutVars>
          <dgm:bulletEnabled val="1"/>
        </dgm:presLayoutVars>
      </dgm:prSet>
      <dgm:spPr/>
    </dgm:pt>
    <dgm:pt modelId="{7759BD28-64D8-4EA3-B254-8BE8EEEA7221}" type="pres">
      <dgm:prSet presAssocID="{9552B1B2-5897-4426-97A8-B2A103F94345}" presName="sibTrans" presStyleCnt="0"/>
      <dgm:spPr/>
    </dgm:pt>
    <dgm:pt modelId="{4017B8B5-11AB-4E64-8115-A4CA1EB47F07}" type="pres">
      <dgm:prSet presAssocID="{F03BA88A-61C5-43E6-9A47-AFD6F5D8BE43}" presName="textNode" presStyleLbl="node1" presStyleIdx="2" presStyleCnt="5">
        <dgm:presLayoutVars>
          <dgm:bulletEnabled val="1"/>
        </dgm:presLayoutVars>
      </dgm:prSet>
      <dgm:spPr/>
    </dgm:pt>
    <dgm:pt modelId="{EDD4712D-8740-42D8-A026-6D13EF8E47EE}" type="pres">
      <dgm:prSet presAssocID="{598A15BF-E0F7-47A6-B611-E93282EDFDB7}" presName="sibTrans" presStyleCnt="0"/>
      <dgm:spPr/>
    </dgm:pt>
    <dgm:pt modelId="{6A5474E7-D6C9-4D54-B957-66A249C98E5E}" type="pres">
      <dgm:prSet presAssocID="{94DA7823-E068-4E03-BE8E-B2E397C8E252}" presName="textNode" presStyleLbl="node1" presStyleIdx="3" presStyleCnt="5">
        <dgm:presLayoutVars>
          <dgm:bulletEnabled val="1"/>
        </dgm:presLayoutVars>
      </dgm:prSet>
      <dgm:spPr/>
    </dgm:pt>
    <dgm:pt modelId="{59630A20-A267-4BD1-AD75-AAE9574E031C}" type="pres">
      <dgm:prSet presAssocID="{C1C587BC-2012-4710-8CA4-2FC92D5B8F65}" presName="sibTrans" presStyleCnt="0"/>
      <dgm:spPr/>
    </dgm:pt>
    <dgm:pt modelId="{E14E7002-CC04-45A2-9650-77567972C31C}" type="pres">
      <dgm:prSet presAssocID="{86C3296E-050D-48B0-9C64-8ECCAD2F0A88}" presName="textNode" presStyleLbl="node1" presStyleIdx="4" presStyleCnt="5">
        <dgm:presLayoutVars>
          <dgm:bulletEnabled val="1"/>
        </dgm:presLayoutVars>
      </dgm:prSet>
      <dgm:spPr/>
    </dgm:pt>
  </dgm:ptLst>
  <dgm:cxnLst>
    <dgm:cxn modelId="{BF0B4821-BC7F-4C30-902E-BC0851EF83C7}" srcId="{E286DF02-3DA4-455F-B217-A845AA860C67}" destId="{94DA7823-E068-4E03-BE8E-B2E397C8E252}" srcOrd="3" destOrd="0" parTransId="{881E5B8B-E85A-45EF-82C9-13E610A5A873}" sibTransId="{C1C587BC-2012-4710-8CA4-2FC92D5B8F65}"/>
    <dgm:cxn modelId="{F67ABB2C-1E1D-4747-B388-54814A338086}" type="presOf" srcId="{86C3296E-050D-48B0-9C64-8ECCAD2F0A88}" destId="{E14E7002-CC04-45A2-9650-77567972C31C}" srcOrd="0" destOrd="0" presId="urn:microsoft.com/office/officeart/2005/8/layout/hProcess9"/>
    <dgm:cxn modelId="{37D95340-930D-4A13-BD0B-49A976BC085B}" type="presOf" srcId="{2B70544D-4390-41A3-B232-F907C483EAE2}" destId="{3E005651-EA64-4634-BBA2-0DBE97BCEA0F}" srcOrd="0" destOrd="0" presId="urn:microsoft.com/office/officeart/2005/8/layout/hProcess9"/>
    <dgm:cxn modelId="{E2E5FC46-3635-4FD9-91B7-549F695E6480}" srcId="{E286DF02-3DA4-455F-B217-A845AA860C67}" destId="{F03BA88A-61C5-43E6-9A47-AFD6F5D8BE43}" srcOrd="2" destOrd="0" parTransId="{5041B2AE-22CB-4893-BBBB-4D83BDC30914}" sibTransId="{598A15BF-E0F7-47A6-B611-E93282EDFDB7}"/>
    <dgm:cxn modelId="{24EE1B49-473A-4B07-9060-856C6472EA5C}" srcId="{E286DF02-3DA4-455F-B217-A845AA860C67}" destId="{7F76EA7F-BCD6-4556-876F-C78C811D2E11}" srcOrd="1" destOrd="0" parTransId="{32E43578-DDAD-4344-B050-506548E8A0B6}" sibTransId="{9552B1B2-5897-4426-97A8-B2A103F94345}"/>
    <dgm:cxn modelId="{31B1EA6F-3883-4CDA-8481-038DAABA9A6A}" srcId="{E286DF02-3DA4-455F-B217-A845AA860C67}" destId="{86C3296E-050D-48B0-9C64-8ECCAD2F0A88}" srcOrd="4" destOrd="0" parTransId="{9315C412-283B-417F-97FB-26EBAB968F33}" sibTransId="{26A8291C-40B2-4045-AAA5-C4B844DF3935}"/>
    <dgm:cxn modelId="{8EF49F50-BD87-49A2-8296-973668363338}" type="presOf" srcId="{7F76EA7F-BCD6-4556-876F-C78C811D2E11}" destId="{2FDCBA1C-8706-4281-B366-AC779E6C198C}" srcOrd="0" destOrd="0" presId="urn:microsoft.com/office/officeart/2005/8/layout/hProcess9"/>
    <dgm:cxn modelId="{787E5D81-089C-4401-80BA-DB50929C8EB6}" type="presOf" srcId="{F03BA88A-61C5-43E6-9A47-AFD6F5D8BE43}" destId="{4017B8B5-11AB-4E64-8115-A4CA1EB47F07}" srcOrd="0" destOrd="0" presId="urn:microsoft.com/office/officeart/2005/8/layout/hProcess9"/>
    <dgm:cxn modelId="{C7092889-4394-40F9-8CFC-4A64A9C9D3C4}" srcId="{E286DF02-3DA4-455F-B217-A845AA860C67}" destId="{2B70544D-4390-41A3-B232-F907C483EAE2}" srcOrd="0" destOrd="0" parTransId="{473AF0BD-1C0A-4EA3-BEA4-056A1B509432}" sibTransId="{824F2BC8-9E39-4D3B-B75E-A12863571E3E}"/>
    <dgm:cxn modelId="{424322A5-C18A-4B62-AE32-80B419493CFA}" type="presOf" srcId="{E286DF02-3DA4-455F-B217-A845AA860C67}" destId="{08224CB9-5922-4362-8988-10645D7D1A0E}" srcOrd="0" destOrd="0" presId="urn:microsoft.com/office/officeart/2005/8/layout/hProcess9"/>
    <dgm:cxn modelId="{83A728DC-F2C0-4D54-AFD0-AABDA5F26BA7}" type="presOf" srcId="{94DA7823-E068-4E03-BE8E-B2E397C8E252}" destId="{6A5474E7-D6C9-4D54-B957-66A249C98E5E}" srcOrd="0" destOrd="0" presId="urn:microsoft.com/office/officeart/2005/8/layout/hProcess9"/>
    <dgm:cxn modelId="{A9D87C0F-A2AE-4142-8AE5-D214F55FC74F}" type="presParOf" srcId="{08224CB9-5922-4362-8988-10645D7D1A0E}" destId="{55CEAF7B-F1E0-4CD3-BD4F-B4CB892B3AF4}" srcOrd="0" destOrd="0" presId="urn:microsoft.com/office/officeart/2005/8/layout/hProcess9"/>
    <dgm:cxn modelId="{806ED79A-35F4-41C8-8F9E-770F805AF5C7}" type="presParOf" srcId="{08224CB9-5922-4362-8988-10645D7D1A0E}" destId="{CA018F81-DFBD-4F54-B6AA-3443D94273D0}" srcOrd="1" destOrd="0" presId="urn:microsoft.com/office/officeart/2005/8/layout/hProcess9"/>
    <dgm:cxn modelId="{B2CC9D66-8A70-43AA-BB47-C0818EA3ABA6}" type="presParOf" srcId="{CA018F81-DFBD-4F54-B6AA-3443D94273D0}" destId="{3E005651-EA64-4634-BBA2-0DBE97BCEA0F}" srcOrd="0" destOrd="0" presId="urn:microsoft.com/office/officeart/2005/8/layout/hProcess9"/>
    <dgm:cxn modelId="{2EA0AAE6-8CB8-40ED-A45D-D981655F9436}" type="presParOf" srcId="{CA018F81-DFBD-4F54-B6AA-3443D94273D0}" destId="{74F90DE8-D12B-4E36-9DC2-9080C4F1998A}" srcOrd="1" destOrd="0" presId="urn:microsoft.com/office/officeart/2005/8/layout/hProcess9"/>
    <dgm:cxn modelId="{8931775C-FDB2-471D-8633-0ED04E44791A}" type="presParOf" srcId="{CA018F81-DFBD-4F54-B6AA-3443D94273D0}" destId="{2FDCBA1C-8706-4281-B366-AC779E6C198C}" srcOrd="2" destOrd="0" presId="urn:microsoft.com/office/officeart/2005/8/layout/hProcess9"/>
    <dgm:cxn modelId="{DE089A85-D251-4D93-A824-DA9FDD8DF4DC}" type="presParOf" srcId="{CA018F81-DFBD-4F54-B6AA-3443D94273D0}" destId="{7759BD28-64D8-4EA3-B254-8BE8EEEA7221}" srcOrd="3" destOrd="0" presId="urn:microsoft.com/office/officeart/2005/8/layout/hProcess9"/>
    <dgm:cxn modelId="{0A20D8B0-3F97-4513-860B-2D64D16D1EE1}" type="presParOf" srcId="{CA018F81-DFBD-4F54-B6AA-3443D94273D0}" destId="{4017B8B5-11AB-4E64-8115-A4CA1EB47F07}" srcOrd="4" destOrd="0" presId="urn:microsoft.com/office/officeart/2005/8/layout/hProcess9"/>
    <dgm:cxn modelId="{5C41A64D-89E9-4E87-BB68-E4A9B6FCAA8B}" type="presParOf" srcId="{CA018F81-DFBD-4F54-B6AA-3443D94273D0}" destId="{EDD4712D-8740-42D8-A026-6D13EF8E47EE}" srcOrd="5" destOrd="0" presId="urn:microsoft.com/office/officeart/2005/8/layout/hProcess9"/>
    <dgm:cxn modelId="{D8BF8256-75B6-4058-ADFD-991610582FFC}" type="presParOf" srcId="{CA018F81-DFBD-4F54-B6AA-3443D94273D0}" destId="{6A5474E7-D6C9-4D54-B957-66A249C98E5E}" srcOrd="6" destOrd="0" presId="urn:microsoft.com/office/officeart/2005/8/layout/hProcess9"/>
    <dgm:cxn modelId="{CD6D7440-F710-455C-94F8-360FC8171742}" type="presParOf" srcId="{CA018F81-DFBD-4F54-B6AA-3443D94273D0}" destId="{59630A20-A267-4BD1-AD75-AAE9574E031C}" srcOrd="7" destOrd="0" presId="urn:microsoft.com/office/officeart/2005/8/layout/hProcess9"/>
    <dgm:cxn modelId="{A671D3E8-1E9B-47CC-BE33-C13482BDDCD9}" type="presParOf" srcId="{CA018F81-DFBD-4F54-B6AA-3443D94273D0}" destId="{E14E7002-CC04-45A2-9650-77567972C31C}" srcOrd="8"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86DF02-3DA4-455F-B217-A845AA860C67}" type="doc">
      <dgm:prSet loTypeId="urn:microsoft.com/office/officeart/2005/8/layout/hProcess9" loCatId="process" qsTypeId="urn:microsoft.com/office/officeart/2005/8/quickstyle/simple1" qsCatId="simple" csTypeId="urn:microsoft.com/office/officeart/2005/8/colors/colorful1" csCatId="colorful" phldr="1"/>
      <dgm:spPr/>
    </dgm:pt>
    <dgm:pt modelId="{2B70544D-4390-41A3-B232-F907C483EAE2}">
      <dgm:prSet phldrT="[Text]"/>
      <dgm:spPr/>
      <dgm:t>
        <a:bodyPr/>
        <a:lstStyle/>
        <a:p>
          <a:r>
            <a:rPr lang="en-IE" dirty="0"/>
            <a:t>Journey information (sample_journey.csv) imported into python script</a:t>
          </a:r>
        </a:p>
      </dgm:t>
    </dgm:pt>
    <dgm:pt modelId="{473AF0BD-1C0A-4EA3-BEA4-056A1B509432}" type="parTrans" cxnId="{C7092889-4394-40F9-8CFC-4A64A9C9D3C4}">
      <dgm:prSet/>
      <dgm:spPr/>
      <dgm:t>
        <a:bodyPr/>
        <a:lstStyle/>
        <a:p>
          <a:endParaRPr lang="en-IE"/>
        </a:p>
      </dgm:t>
    </dgm:pt>
    <dgm:pt modelId="{824F2BC8-9E39-4D3B-B75E-A12863571E3E}" type="sibTrans" cxnId="{C7092889-4394-40F9-8CFC-4A64A9C9D3C4}">
      <dgm:prSet/>
      <dgm:spPr/>
      <dgm:t>
        <a:bodyPr/>
        <a:lstStyle/>
        <a:p>
          <a:endParaRPr lang="en-IE"/>
        </a:p>
      </dgm:t>
    </dgm:pt>
    <dgm:pt modelId="{7F76EA7F-BCD6-4556-876F-C78C811D2E11}">
      <dgm:prSet phldrT="[Text]"/>
      <dgm:spPr/>
      <dgm:t>
        <a:bodyPr/>
        <a:lstStyle/>
        <a:p>
          <a:r>
            <a:rPr lang="en-IE" dirty="0"/>
            <a:t>Using python, identify journeys, start/end nodes and events </a:t>
          </a:r>
        </a:p>
      </dgm:t>
    </dgm:pt>
    <dgm:pt modelId="{32E43578-DDAD-4344-B050-506548E8A0B6}" type="parTrans" cxnId="{24EE1B49-473A-4B07-9060-856C6472EA5C}">
      <dgm:prSet/>
      <dgm:spPr/>
      <dgm:t>
        <a:bodyPr/>
        <a:lstStyle/>
        <a:p>
          <a:endParaRPr lang="en-IE"/>
        </a:p>
      </dgm:t>
    </dgm:pt>
    <dgm:pt modelId="{9552B1B2-5897-4426-97A8-B2A103F94345}" type="sibTrans" cxnId="{24EE1B49-473A-4B07-9060-856C6472EA5C}">
      <dgm:prSet/>
      <dgm:spPr/>
      <dgm:t>
        <a:bodyPr/>
        <a:lstStyle/>
        <a:p>
          <a:endParaRPr lang="en-IE"/>
        </a:p>
      </dgm:t>
    </dgm:pt>
    <dgm:pt modelId="{F03BA88A-61C5-43E6-9A47-AFD6F5D8BE43}">
      <dgm:prSet phldrT="[Text]"/>
      <dgm:spPr/>
      <dgm:t>
        <a:bodyPr/>
        <a:lstStyle/>
        <a:p>
          <a:r>
            <a:rPr lang="en-IE" dirty="0"/>
            <a:t>Create Cypher Queries to generate Journey and event nodes with relations</a:t>
          </a:r>
        </a:p>
      </dgm:t>
    </dgm:pt>
    <dgm:pt modelId="{5041B2AE-22CB-4893-BBBB-4D83BDC30914}" type="parTrans" cxnId="{E2E5FC46-3635-4FD9-91B7-549F695E6480}">
      <dgm:prSet/>
      <dgm:spPr/>
      <dgm:t>
        <a:bodyPr/>
        <a:lstStyle/>
        <a:p>
          <a:endParaRPr lang="en-IE"/>
        </a:p>
      </dgm:t>
    </dgm:pt>
    <dgm:pt modelId="{598A15BF-E0F7-47A6-B611-E93282EDFDB7}" type="sibTrans" cxnId="{E2E5FC46-3635-4FD9-91B7-549F695E6480}">
      <dgm:prSet/>
      <dgm:spPr/>
      <dgm:t>
        <a:bodyPr/>
        <a:lstStyle/>
        <a:p>
          <a:endParaRPr lang="en-IE"/>
        </a:p>
      </dgm:t>
    </dgm:pt>
    <dgm:pt modelId="{94DA7823-E068-4E03-BE8E-B2E397C8E252}">
      <dgm:prSet phldrT="[Text]"/>
      <dgm:spPr/>
      <dgm:t>
        <a:bodyPr/>
        <a:lstStyle/>
        <a:p>
          <a:r>
            <a:rPr lang="en-IE" dirty="0"/>
            <a:t>Bring cypher queries into Neo4j</a:t>
          </a:r>
        </a:p>
      </dgm:t>
    </dgm:pt>
    <dgm:pt modelId="{881E5B8B-E85A-45EF-82C9-13E610A5A873}" type="parTrans" cxnId="{BF0B4821-BC7F-4C30-902E-BC0851EF83C7}">
      <dgm:prSet/>
      <dgm:spPr/>
      <dgm:t>
        <a:bodyPr/>
        <a:lstStyle/>
        <a:p>
          <a:endParaRPr lang="en-IE"/>
        </a:p>
      </dgm:t>
    </dgm:pt>
    <dgm:pt modelId="{C1C587BC-2012-4710-8CA4-2FC92D5B8F65}" type="sibTrans" cxnId="{BF0B4821-BC7F-4C30-902E-BC0851EF83C7}">
      <dgm:prSet/>
      <dgm:spPr/>
      <dgm:t>
        <a:bodyPr/>
        <a:lstStyle/>
        <a:p>
          <a:endParaRPr lang="en-IE"/>
        </a:p>
      </dgm:t>
    </dgm:pt>
    <dgm:pt modelId="{08224CB9-5922-4362-8988-10645D7D1A0E}" type="pres">
      <dgm:prSet presAssocID="{E286DF02-3DA4-455F-B217-A845AA860C67}" presName="CompostProcess" presStyleCnt="0">
        <dgm:presLayoutVars>
          <dgm:dir/>
          <dgm:resizeHandles val="exact"/>
        </dgm:presLayoutVars>
      </dgm:prSet>
      <dgm:spPr/>
    </dgm:pt>
    <dgm:pt modelId="{55CEAF7B-F1E0-4CD3-BD4F-B4CB892B3AF4}" type="pres">
      <dgm:prSet presAssocID="{E286DF02-3DA4-455F-B217-A845AA860C67}" presName="arrow" presStyleLbl="bgShp" presStyleIdx="0" presStyleCnt="1"/>
      <dgm:spPr/>
    </dgm:pt>
    <dgm:pt modelId="{CA018F81-DFBD-4F54-B6AA-3443D94273D0}" type="pres">
      <dgm:prSet presAssocID="{E286DF02-3DA4-455F-B217-A845AA860C67}" presName="linearProcess" presStyleCnt="0"/>
      <dgm:spPr/>
    </dgm:pt>
    <dgm:pt modelId="{3E005651-EA64-4634-BBA2-0DBE97BCEA0F}" type="pres">
      <dgm:prSet presAssocID="{2B70544D-4390-41A3-B232-F907C483EAE2}" presName="textNode" presStyleLbl="node1" presStyleIdx="0" presStyleCnt="4">
        <dgm:presLayoutVars>
          <dgm:bulletEnabled val="1"/>
        </dgm:presLayoutVars>
      </dgm:prSet>
      <dgm:spPr/>
    </dgm:pt>
    <dgm:pt modelId="{74F90DE8-D12B-4E36-9DC2-9080C4F1998A}" type="pres">
      <dgm:prSet presAssocID="{824F2BC8-9E39-4D3B-B75E-A12863571E3E}" presName="sibTrans" presStyleCnt="0"/>
      <dgm:spPr/>
    </dgm:pt>
    <dgm:pt modelId="{2FDCBA1C-8706-4281-B366-AC779E6C198C}" type="pres">
      <dgm:prSet presAssocID="{7F76EA7F-BCD6-4556-876F-C78C811D2E11}" presName="textNode" presStyleLbl="node1" presStyleIdx="1" presStyleCnt="4">
        <dgm:presLayoutVars>
          <dgm:bulletEnabled val="1"/>
        </dgm:presLayoutVars>
      </dgm:prSet>
      <dgm:spPr/>
    </dgm:pt>
    <dgm:pt modelId="{7759BD28-64D8-4EA3-B254-8BE8EEEA7221}" type="pres">
      <dgm:prSet presAssocID="{9552B1B2-5897-4426-97A8-B2A103F94345}" presName="sibTrans" presStyleCnt="0"/>
      <dgm:spPr/>
    </dgm:pt>
    <dgm:pt modelId="{4017B8B5-11AB-4E64-8115-A4CA1EB47F07}" type="pres">
      <dgm:prSet presAssocID="{F03BA88A-61C5-43E6-9A47-AFD6F5D8BE43}" presName="textNode" presStyleLbl="node1" presStyleIdx="2" presStyleCnt="4">
        <dgm:presLayoutVars>
          <dgm:bulletEnabled val="1"/>
        </dgm:presLayoutVars>
      </dgm:prSet>
      <dgm:spPr/>
    </dgm:pt>
    <dgm:pt modelId="{EDD4712D-8740-42D8-A026-6D13EF8E47EE}" type="pres">
      <dgm:prSet presAssocID="{598A15BF-E0F7-47A6-B611-E93282EDFDB7}" presName="sibTrans" presStyleCnt="0"/>
      <dgm:spPr/>
    </dgm:pt>
    <dgm:pt modelId="{6A5474E7-D6C9-4D54-B957-66A249C98E5E}" type="pres">
      <dgm:prSet presAssocID="{94DA7823-E068-4E03-BE8E-B2E397C8E252}" presName="textNode" presStyleLbl="node1" presStyleIdx="3" presStyleCnt="4">
        <dgm:presLayoutVars>
          <dgm:bulletEnabled val="1"/>
        </dgm:presLayoutVars>
      </dgm:prSet>
      <dgm:spPr/>
    </dgm:pt>
  </dgm:ptLst>
  <dgm:cxnLst>
    <dgm:cxn modelId="{BF0B4821-BC7F-4C30-902E-BC0851EF83C7}" srcId="{E286DF02-3DA4-455F-B217-A845AA860C67}" destId="{94DA7823-E068-4E03-BE8E-B2E397C8E252}" srcOrd="3" destOrd="0" parTransId="{881E5B8B-E85A-45EF-82C9-13E610A5A873}" sibTransId="{C1C587BC-2012-4710-8CA4-2FC92D5B8F65}"/>
    <dgm:cxn modelId="{37D95340-930D-4A13-BD0B-49A976BC085B}" type="presOf" srcId="{2B70544D-4390-41A3-B232-F907C483EAE2}" destId="{3E005651-EA64-4634-BBA2-0DBE97BCEA0F}" srcOrd="0" destOrd="0" presId="urn:microsoft.com/office/officeart/2005/8/layout/hProcess9"/>
    <dgm:cxn modelId="{E2E5FC46-3635-4FD9-91B7-549F695E6480}" srcId="{E286DF02-3DA4-455F-B217-A845AA860C67}" destId="{F03BA88A-61C5-43E6-9A47-AFD6F5D8BE43}" srcOrd="2" destOrd="0" parTransId="{5041B2AE-22CB-4893-BBBB-4D83BDC30914}" sibTransId="{598A15BF-E0F7-47A6-B611-E93282EDFDB7}"/>
    <dgm:cxn modelId="{24EE1B49-473A-4B07-9060-856C6472EA5C}" srcId="{E286DF02-3DA4-455F-B217-A845AA860C67}" destId="{7F76EA7F-BCD6-4556-876F-C78C811D2E11}" srcOrd="1" destOrd="0" parTransId="{32E43578-DDAD-4344-B050-506548E8A0B6}" sibTransId="{9552B1B2-5897-4426-97A8-B2A103F94345}"/>
    <dgm:cxn modelId="{8EF49F50-BD87-49A2-8296-973668363338}" type="presOf" srcId="{7F76EA7F-BCD6-4556-876F-C78C811D2E11}" destId="{2FDCBA1C-8706-4281-B366-AC779E6C198C}" srcOrd="0" destOrd="0" presId="urn:microsoft.com/office/officeart/2005/8/layout/hProcess9"/>
    <dgm:cxn modelId="{787E5D81-089C-4401-80BA-DB50929C8EB6}" type="presOf" srcId="{F03BA88A-61C5-43E6-9A47-AFD6F5D8BE43}" destId="{4017B8B5-11AB-4E64-8115-A4CA1EB47F07}" srcOrd="0" destOrd="0" presId="urn:microsoft.com/office/officeart/2005/8/layout/hProcess9"/>
    <dgm:cxn modelId="{C7092889-4394-40F9-8CFC-4A64A9C9D3C4}" srcId="{E286DF02-3DA4-455F-B217-A845AA860C67}" destId="{2B70544D-4390-41A3-B232-F907C483EAE2}" srcOrd="0" destOrd="0" parTransId="{473AF0BD-1C0A-4EA3-BEA4-056A1B509432}" sibTransId="{824F2BC8-9E39-4D3B-B75E-A12863571E3E}"/>
    <dgm:cxn modelId="{424322A5-C18A-4B62-AE32-80B419493CFA}" type="presOf" srcId="{E286DF02-3DA4-455F-B217-A845AA860C67}" destId="{08224CB9-5922-4362-8988-10645D7D1A0E}" srcOrd="0" destOrd="0" presId="urn:microsoft.com/office/officeart/2005/8/layout/hProcess9"/>
    <dgm:cxn modelId="{83A728DC-F2C0-4D54-AFD0-AABDA5F26BA7}" type="presOf" srcId="{94DA7823-E068-4E03-BE8E-B2E397C8E252}" destId="{6A5474E7-D6C9-4D54-B957-66A249C98E5E}" srcOrd="0" destOrd="0" presId="urn:microsoft.com/office/officeart/2005/8/layout/hProcess9"/>
    <dgm:cxn modelId="{A9D87C0F-A2AE-4142-8AE5-D214F55FC74F}" type="presParOf" srcId="{08224CB9-5922-4362-8988-10645D7D1A0E}" destId="{55CEAF7B-F1E0-4CD3-BD4F-B4CB892B3AF4}" srcOrd="0" destOrd="0" presId="urn:microsoft.com/office/officeart/2005/8/layout/hProcess9"/>
    <dgm:cxn modelId="{806ED79A-35F4-41C8-8F9E-770F805AF5C7}" type="presParOf" srcId="{08224CB9-5922-4362-8988-10645D7D1A0E}" destId="{CA018F81-DFBD-4F54-B6AA-3443D94273D0}" srcOrd="1" destOrd="0" presId="urn:microsoft.com/office/officeart/2005/8/layout/hProcess9"/>
    <dgm:cxn modelId="{B2CC9D66-8A70-43AA-BB47-C0818EA3ABA6}" type="presParOf" srcId="{CA018F81-DFBD-4F54-B6AA-3443D94273D0}" destId="{3E005651-EA64-4634-BBA2-0DBE97BCEA0F}" srcOrd="0" destOrd="0" presId="urn:microsoft.com/office/officeart/2005/8/layout/hProcess9"/>
    <dgm:cxn modelId="{2EA0AAE6-8CB8-40ED-A45D-D981655F9436}" type="presParOf" srcId="{CA018F81-DFBD-4F54-B6AA-3443D94273D0}" destId="{74F90DE8-D12B-4E36-9DC2-9080C4F1998A}" srcOrd="1" destOrd="0" presId="urn:microsoft.com/office/officeart/2005/8/layout/hProcess9"/>
    <dgm:cxn modelId="{8931775C-FDB2-471D-8633-0ED04E44791A}" type="presParOf" srcId="{CA018F81-DFBD-4F54-B6AA-3443D94273D0}" destId="{2FDCBA1C-8706-4281-B366-AC779E6C198C}" srcOrd="2" destOrd="0" presId="urn:microsoft.com/office/officeart/2005/8/layout/hProcess9"/>
    <dgm:cxn modelId="{DE089A85-D251-4D93-A824-DA9FDD8DF4DC}" type="presParOf" srcId="{CA018F81-DFBD-4F54-B6AA-3443D94273D0}" destId="{7759BD28-64D8-4EA3-B254-8BE8EEEA7221}" srcOrd="3" destOrd="0" presId="urn:microsoft.com/office/officeart/2005/8/layout/hProcess9"/>
    <dgm:cxn modelId="{0A20D8B0-3F97-4513-860B-2D64D16D1EE1}" type="presParOf" srcId="{CA018F81-DFBD-4F54-B6AA-3443D94273D0}" destId="{4017B8B5-11AB-4E64-8115-A4CA1EB47F07}" srcOrd="4" destOrd="0" presId="urn:microsoft.com/office/officeart/2005/8/layout/hProcess9"/>
    <dgm:cxn modelId="{5C41A64D-89E9-4E87-BB68-E4A9B6FCAA8B}" type="presParOf" srcId="{CA018F81-DFBD-4F54-B6AA-3443D94273D0}" destId="{EDD4712D-8740-42D8-A026-6D13EF8E47EE}" srcOrd="5" destOrd="0" presId="urn:microsoft.com/office/officeart/2005/8/layout/hProcess9"/>
    <dgm:cxn modelId="{D8BF8256-75B6-4058-ADFD-991610582FFC}" type="presParOf" srcId="{CA018F81-DFBD-4F54-B6AA-3443D94273D0}" destId="{6A5474E7-D6C9-4D54-B957-66A249C98E5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1BA8A-627A-4B77-9D20-3E789F141D19}">
      <dsp:nvSpPr>
        <dsp:cNvPr id="0" name=""/>
        <dsp:cNvSpPr/>
      </dsp:nvSpPr>
      <dsp:spPr>
        <a:xfrm>
          <a:off x="609599" y="0"/>
          <a:ext cx="6908800" cy="1355196"/>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2A60F4-4A9B-40EB-A497-ED4817294600}">
      <dsp:nvSpPr>
        <dsp:cNvPr id="0" name=""/>
        <dsp:cNvSpPr/>
      </dsp:nvSpPr>
      <dsp:spPr>
        <a:xfrm>
          <a:off x="0" y="406558"/>
          <a:ext cx="2438400" cy="542078"/>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E" sz="2200" kern="1200" dirty="0"/>
            <a:t>Data</a:t>
          </a:r>
        </a:p>
      </dsp:txBody>
      <dsp:txXfrm>
        <a:off x="26462" y="433020"/>
        <a:ext cx="2385476" cy="489154"/>
      </dsp:txXfrm>
    </dsp:sp>
    <dsp:sp modelId="{B694C716-683D-4C30-B79A-FCB7ABB32945}">
      <dsp:nvSpPr>
        <dsp:cNvPr id="0" name=""/>
        <dsp:cNvSpPr/>
      </dsp:nvSpPr>
      <dsp:spPr>
        <a:xfrm>
          <a:off x="2844799" y="406558"/>
          <a:ext cx="2438400" cy="54207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E" sz="2200" kern="1200" dirty="0"/>
            <a:t>Information</a:t>
          </a:r>
        </a:p>
      </dsp:txBody>
      <dsp:txXfrm>
        <a:off x="2871261" y="433020"/>
        <a:ext cx="2385476" cy="489154"/>
      </dsp:txXfrm>
    </dsp:sp>
    <dsp:sp modelId="{640B5EA2-7F19-44B0-9976-DB70DCAC9AB7}">
      <dsp:nvSpPr>
        <dsp:cNvPr id="0" name=""/>
        <dsp:cNvSpPr/>
      </dsp:nvSpPr>
      <dsp:spPr>
        <a:xfrm>
          <a:off x="5689600" y="406558"/>
          <a:ext cx="2438400" cy="54207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E" sz="2200" kern="1200" dirty="0"/>
            <a:t>Knowledge</a:t>
          </a:r>
        </a:p>
      </dsp:txBody>
      <dsp:txXfrm>
        <a:off x="5716062" y="433020"/>
        <a:ext cx="2385476" cy="489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CEAF7B-F1E0-4CD3-BD4F-B4CB892B3AF4}">
      <dsp:nvSpPr>
        <dsp:cNvPr id="0" name=""/>
        <dsp:cNvSpPr/>
      </dsp:nvSpPr>
      <dsp:spPr>
        <a:xfrm>
          <a:off x="609599" y="0"/>
          <a:ext cx="6908800" cy="2099733"/>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005651-EA64-4634-BBA2-0DBE97BCEA0F}">
      <dsp:nvSpPr>
        <dsp:cNvPr id="0" name=""/>
        <dsp:cNvSpPr/>
      </dsp:nvSpPr>
      <dsp:spPr>
        <a:xfrm>
          <a:off x="3571" y="629919"/>
          <a:ext cx="1561703" cy="83989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E" sz="1100" kern="1200" dirty="0"/>
            <a:t>Import locations as nodes to neo4j (gps_locations.csv)</a:t>
          </a:r>
        </a:p>
      </dsp:txBody>
      <dsp:txXfrm>
        <a:off x="44571" y="670919"/>
        <a:ext cx="1479703" cy="757893"/>
      </dsp:txXfrm>
    </dsp:sp>
    <dsp:sp modelId="{2FDCBA1C-8706-4281-B366-AC779E6C198C}">
      <dsp:nvSpPr>
        <dsp:cNvPr id="0" name=""/>
        <dsp:cNvSpPr/>
      </dsp:nvSpPr>
      <dsp:spPr>
        <a:xfrm>
          <a:off x="1643360" y="629919"/>
          <a:ext cx="1561703" cy="839893"/>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E" sz="1100" kern="1200" dirty="0"/>
            <a:t>Using python import locations generate triangulation (gps_locations.csv)</a:t>
          </a:r>
        </a:p>
      </dsp:txBody>
      <dsp:txXfrm>
        <a:off x="1684360" y="670919"/>
        <a:ext cx="1479703" cy="757893"/>
      </dsp:txXfrm>
    </dsp:sp>
    <dsp:sp modelId="{4017B8B5-11AB-4E64-8115-A4CA1EB47F07}">
      <dsp:nvSpPr>
        <dsp:cNvPr id="0" name=""/>
        <dsp:cNvSpPr/>
      </dsp:nvSpPr>
      <dsp:spPr>
        <a:xfrm>
          <a:off x="3283148" y="629919"/>
          <a:ext cx="1561703" cy="83989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E" sz="1100" kern="1200" dirty="0"/>
            <a:t>Query Open street map for each route (output routes.csv)</a:t>
          </a:r>
        </a:p>
      </dsp:txBody>
      <dsp:txXfrm>
        <a:off x="3324148" y="670919"/>
        <a:ext cx="1479703" cy="757893"/>
      </dsp:txXfrm>
    </dsp:sp>
    <dsp:sp modelId="{6A5474E7-D6C9-4D54-B957-66A249C98E5E}">
      <dsp:nvSpPr>
        <dsp:cNvPr id="0" name=""/>
        <dsp:cNvSpPr/>
      </dsp:nvSpPr>
      <dsp:spPr>
        <a:xfrm>
          <a:off x="4922936" y="629919"/>
          <a:ext cx="1561703" cy="83989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E" sz="1100" kern="1200" dirty="0"/>
            <a:t>Import routes to neo4j (import routes.csv)</a:t>
          </a:r>
        </a:p>
      </dsp:txBody>
      <dsp:txXfrm>
        <a:off x="4963936" y="670919"/>
        <a:ext cx="1479703" cy="757893"/>
      </dsp:txXfrm>
    </dsp:sp>
    <dsp:sp modelId="{E14E7002-CC04-45A2-9650-77567972C31C}">
      <dsp:nvSpPr>
        <dsp:cNvPr id="0" name=""/>
        <dsp:cNvSpPr/>
      </dsp:nvSpPr>
      <dsp:spPr>
        <a:xfrm>
          <a:off x="6562724" y="629919"/>
          <a:ext cx="1561703" cy="839893"/>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E" sz="1100" kern="1200" dirty="0"/>
            <a:t>Validate Topology generated  </a:t>
          </a:r>
        </a:p>
      </dsp:txBody>
      <dsp:txXfrm>
        <a:off x="6603724" y="670919"/>
        <a:ext cx="1479703" cy="7578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CEAF7B-F1E0-4CD3-BD4F-B4CB892B3AF4}">
      <dsp:nvSpPr>
        <dsp:cNvPr id="0" name=""/>
        <dsp:cNvSpPr/>
      </dsp:nvSpPr>
      <dsp:spPr>
        <a:xfrm>
          <a:off x="609599" y="0"/>
          <a:ext cx="6908800" cy="2099733"/>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005651-EA64-4634-BBA2-0DBE97BCEA0F}">
      <dsp:nvSpPr>
        <dsp:cNvPr id="0" name=""/>
        <dsp:cNvSpPr/>
      </dsp:nvSpPr>
      <dsp:spPr>
        <a:xfrm>
          <a:off x="4067" y="629919"/>
          <a:ext cx="1956593" cy="83989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E" sz="1200" kern="1200" dirty="0"/>
            <a:t>Journey information (sample_journey.csv) imported into python script</a:t>
          </a:r>
        </a:p>
      </dsp:txBody>
      <dsp:txXfrm>
        <a:off x="45067" y="670919"/>
        <a:ext cx="1874593" cy="757893"/>
      </dsp:txXfrm>
    </dsp:sp>
    <dsp:sp modelId="{2FDCBA1C-8706-4281-B366-AC779E6C198C}">
      <dsp:nvSpPr>
        <dsp:cNvPr id="0" name=""/>
        <dsp:cNvSpPr/>
      </dsp:nvSpPr>
      <dsp:spPr>
        <a:xfrm>
          <a:off x="2058491" y="629919"/>
          <a:ext cx="1956593" cy="839893"/>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E" sz="1200" kern="1200" dirty="0"/>
            <a:t>Using python, identify journeys, start/end nodes and events </a:t>
          </a:r>
        </a:p>
      </dsp:txBody>
      <dsp:txXfrm>
        <a:off x="2099491" y="670919"/>
        <a:ext cx="1874593" cy="757893"/>
      </dsp:txXfrm>
    </dsp:sp>
    <dsp:sp modelId="{4017B8B5-11AB-4E64-8115-A4CA1EB47F07}">
      <dsp:nvSpPr>
        <dsp:cNvPr id="0" name=""/>
        <dsp:cNvSpPr/>
      </dsp:nvSpPr>
      <dsp:spPr>
        <a:xfrm>
          <a:off x="4112914" y="629919"/>
          <a:ext cx="1956593" cy="83989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E" sz="1200" kern="1200" dirty="0"/>
            <a:t>Create Cypher Queries to generate Journey and event nodes with relations</a:t>
          </a:r>
        </a:p>
      </dsp:txBody>
      <dsp:txXfrm>
        <a:off x="4153914" y="670919"/>
        <a:ext cx="1874593" cy="757893"/>
      </dsp:txXfrm>
    </dsp:sp>
    <dsp:sp modelId="{6A5474E7-D6C9-4D54-B957-66A249C98E5E}">
      <dsp:nvSpPr>
        <dsp:cNvPr id="0" name=""/>
        <dsp:cNvSpPr/>
      </dsp:nvSpPr>
      <dsp:spPr>
        <a:xfrm>
          <a:off x="6167338" y="629919"/>
          <a:ext cx="1956593" cy="83989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E" sz="1200" kern="1200" dirty="0"/>
            <a:t>Bring cypher queries into Neo4j</a:t>
          </a:r>
        </a:p>
      </dsp:txBody>
      <dsp:txXfrm>
        <a:off x="6208338" y="670919"/>
        <a:ext cx="1874593" cy="75789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3C86365-7CE7-4004-A30D-C43B4E2A4985}" type="datetimeFigureOut">
              <a:rPr lang="en-IE" smtClean="0"/>
              <a:t>15/09/2022</a:t>
            </a:fld>
            <a:endParaRPr lang="en-IE"/>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2AAF692-4698-49DC-B972-1EA3CF19DF61}" type="slidenum">
              <a:rPr lang="en-IE" smtClean="0"/>
              <a:t>‹#›</a:t>
            </a:fld>
            <a:endParaRPr lang="en-IE"/>
          </a:p>
        </p:txBody>
      </p:sp>
    </p:spTree>
    <p:extLst>
      <p:ext uri="{BB962C8B-B14F-4D97-AF65-F5344CB8AC3E}">
        <p14:creationId xmlns:p14="http://schemas.microsoft.com/office/powerpoint/2010/main" val="3809268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tx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tx2"/>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tx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996910" y="5392199"/>
            <a:ext cx="4193501" cy="1465800"/>
          </a:xfrm>
          <a:prstGeom prst="rect">
            <a:avLst/>
          </a:prstGeom>
        </p:spPr>
      </p:pic>
      <p:sp>
        <p:nvSpPr>
          <p:cNvPr id="2" name="Holder 2"/>
          <p:cNvSpPr>
            <a:spLocks noGrp="1"/>
          </p:cNvSpPr>
          <p:nvPr>
            <p:ph type="title"/>
          </p:nvPr>
        </p:nvSpPr>
        <p:spPr>
          <a:xfrm>
            <a:off x="1041375" y="2093467"/>
            <a:ext cx="10109248" cy="3317240"/>
          </a:xfrm>
          <a:prstGeom prst="rect">
            <a:avLst/>
          </a:prstGeom>
        </p:spPr>
        <p:txBody>
          <a:bodyPr wrap="square" lIns="0" tIns="0" rIns="0" bIns="0">
            <a:spAutoFit/>
          </a:bodyPr>
          <a:lstStyle>
            <a:lvl1pPr>
              <a:defRPr sz="7200" b="0" i="0">
                <a:solidFill>
                  <a:schemeClr val="tx2"/>
                </a:solidFill>
                <a:latin typeface="Arial"/>
                <a:cs typeface="Arial"/>
              </a:defRPr>
            </a:lvl1pPr>
          </a:lstStyle>
          <a:p>
            <a:endParaRPr/>
          </a:p>
        </p:txBody>
      </p:sp>
      <p:sp>
        <p:nvSpPr>
          <p:cNvPr id="3" name="Holder 3"/>
          <p:cNvSpPr>
            <a:spLocks noGrp="1"/>
          </p:cNvSpPr>
          <p:nvPr>
            <p:ph type="body" idx="1"/>
          </p:nvPr>
        </p:nvSpPr>
        <p:spPr>
          <a:xfrm>
            <a:off x="515164" y="1785111"/>
            <a:ext cx="11161670" cy="1930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3.xml"/><Relationship Id="rId7" Type="http://schemas.microsoft.com/office/2007/relationships/diagramDrawing" Target="../diagrams/drawing3.xml"/><Relationship Id="rId2" Type="http://schemas.microsoft.com/office/2018/10/relationships/comments" Target="../comments/modernComment_11A_AF953FCD.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microsoft.com/office/2018/10/relationships/comments" Target="../comments/modernComment_107_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08_0.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17_80EC196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png"/><Relationship Id="rId7" Type="http://schemas.openxmlformats.org/officeDocument/2006/relationships/diagramQuickStyle" Target="../diagrams/quickStyle2.xml"/><Relationship Id="rId2" Type="http://schemas.microsoft.com/office/2018/10/relationships/comments" Target="../comments/modernComment_118_2F1B31B5.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0.png"/><Relationship Id="rId9" Type="http://schemas.microsoft.com/office/2007/relationships/diagramDrawing" Target="../diagrams/drawing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0412" cy="6857999"/>
          </a:xfrm>
          <a:prstGeom prst="rect">
            <a:avLst/>
          </a:prstGeom>
        </p:spPr>
      </p:pic>
      <p:sp>
        <p:nvSpPr>
          <p:cNvPr id="3" name="object 3"/>
          <p:cNvSpPr txBox="1">
            <a:spLocks noGrp="1"/>
          </p:cNvSpPr>
          <p:nvPr>
            <p:ph type="title"/>
          </p:nvPr>
        </p:nvSpPr>
        <p:spPr>
          <a:xfrm>
            <a:off x="609600" y="5805036"/>
            <a:ext cx="8452449" cy="566822"/>
          </a:xfrm>
          <a:prstGeom prst="rect">
            <a:avLst/>
          </a:prstGeom>
        </p:spPr>
        <p:txBody>
          <a:bodyPr vert="horz" wrap="square" lIns="0" tIns="12700" rIns="0" bIns="0" rtlCol="0" anchor="t">
            <a:spAutoFit/>
          </a:bodyPr>
          <a:lstStyle/>
          <a:p>
            <a:pPr marL="12700">
              <a:spcBef>
                <a:spcPts val="100"/>
              </a:spcBef>
            </a:pPr>
            <a:r>
              <a:rPr lang="en-IE" sz="3600" dirty="0">
                <a:solidFill>
                  <a:schemeClr val="bg1"/>
                </a:solidFill>
                <a:latin typeface="Arial"/>
                <a:cs typeface="Arial"/>
              </a:rPr>
              <a:t>David Powell (</a:t>
            </a:r>
            <a:r>
              <a:rPr lang="en-IE" sz="3600" dirty="0" err="1">
                <a:solidFill>
                  <a:schemeClr val="bg1"/>
                </a:solidFill>
                <a:latin typeface="Arial"/>
                <a:cs typeface="Arial"/>
              </a:rPr>
              <a:t>tPOT</a:t>
            </a:r>
            <a:r>
              <a:rPr lang="en-IE" sz="3600" dirty="0">
                <a:solidFill>
                  <a:schemeClr val="bg1"/>
                </a:solidFill>
              </a:rPr>
              <a:t> research group</a:t>
            </a:r>
            <a:r>
              <a:rPr lang="en-IE" sz="3600" dirty="0">
                <a:solidFill>
                  <a:schemeClr val="bg1"/>
                </a:solidFill>
                <a:latin typeface="Arial"/>
                <a:cs typeface="Arial"/>
              </a:rPr>
              <a:t>)</a:t>
            </a:r>
            <a:endParaRPr sz="3600" dirty="0">
              <a:solidFill>
                <a:schemeClr val="bg1"/>
              </a:solidFill>
              <a:latin typeface="Arial"/>
              <a:cs typeface="Arial"/>
            </a:endParaRPr>
          </a:p>
        </p:txBody>
      </p:sp>
      <p:sp>
        <p:nvSpPr>
          <p:cNvPr id="4" name="object 4"/>
          <p:cNvSpPr txBox="1"/>
          <p:nvPr/>
        </p:nvSpPr>
        <p:spPr>
          <a:xfrm>
            <a:off x="381000" y="1663131"/>
            <a:ext cx="8359637" cy="3531736"/>
          </a:xfrm>
          <a:prstGeom prst="rect">
            <a:avLst/>
          </a:prstGeom>
        </p:spPr>
        <p:txBody>
          <a:bodyPr vert="horz" wrap="square" lIns="0" tIns="12700" rIns="0" bIns="0" rtlCol="0" anchor="t">
            <a:spAutoFit/>
          </a:bodyPr>
          <a:lstStyle/>
          <a:p>
            <a:pPr marL="12700" marR="5080">
              <a:lnSpc>
                <a:spcPct val="100000"/>
              </a:lnSpc>
              <a:spcBef>
                <a:spcPts val="100"/>
              </a:spcBef>
            </a:pPr>
            <a:r>
              <a:rPr lang="en-US" sz="4000" b="1" spc="-250" dirty="0">
                <a:solidFill>
                  <a:srgbClr val="FFFFFF"/>
                </a:solidFill>
                <a:latin typeface="Arial"/>
                <a:cs typeface="Arial"/>
              </a:rPr>
              <a:t>Understanding pedestrian activity using Graph Databases</a:t>
            </a:r>
          </a:p>
          <a:p>
            <a:pPr marL="12700" marR="5080">
              <a:lnSpc>
                <a:spcPct val="100000"/>
              </a:lnSpc>
              <a:spcBef>
                <a:spcPts val="100"/>
              </a:spcBef>
            </a:pPr>
            <a:endParaRPr lang="en-US" sz="4000" b="1" spc="-250" dirty="0">
              <a:solidFill>
                <a:srgbClr val="FFFFFF"/>
              </a:solidFill>
              <a:latin typeface="Arial"/>
              <a:cs typeface="Arial"/>
            </a:endParaRPr>
          </a:p>
          <a:p>
            <a:pPr marL="12700" marR="5080">
              <a:lnSpc>
                <a:spcPct val="100000"/>
              </a:lnSpc>
              <a:spcBef>
                <a:spcPts val="100"/>
              </a:spcBef>
            </a:pPr>
            <a:endParaRPr sz="7200" dirty="0">
              <a:latin typeface="Arial"/>
              <a:cs typeface="Arial"/>
            </a:endParaRPr>
          </a:p>
          <a:p>
            <a:pPr marL="154305">
              <a:lnSpc>
                <a:spcPct val="100000"/>
              </a:lnSpc>
            </a:pPr>
            <a:r>
              <a:rPr lang="en-IE" sz="3500" spc="-190" dirty="0">
                <a:solidFill>
                  <a:srgbClr val="1BA1AE"/>
                </a:solidFill>
                <a:latin typeface="Arial"/>
                <a:cs typeface="Arial"/>
              </a:rPr>
              <a:t>20</a:t>
            </a:r>
            <a:r>
              <a:rPr sz="3500" spc="-180" dirty="0">
                <a:solidFill>
                  <a:srgbClr val="1BA1AE"/>
                </a:solidFill>
                <a:latin typeface="Arial"/>
                <a:cs typeface="Arial"/>
              </a:rPr>
              <a:t> </a:t>
            </a:r>
            <a:r>
              <a:rPr lang="en-IE" sz="3500" spc="-180" dirty="0">
                <a:solidFill>
                  <a:srgbClr val="1BA1AE"/>
                </a:solidFill>
                <a:latin typeface="Arial"/>
                <a:cs typeface="Arial"/>
              </a:rPr>
              <a:t>September</a:t>
            </a:r>
            <a:r>
              <a:rPr sz="3500" spc="-170" dirty="0">
                <a:solidFill>
                  <a:srgbClr val="1BA1AE"/>
                </a:solidFill>
                <a:latin typeface="Arial"/>
                <a:cs typeface="Arial"/>
              </a:rPr>
              <a:t> </a:t>
            </a:r>
            <a:r>
              <a:rPr sz="3500" spc="-20" dirty="0">
                <a:solidFill>
                  <a:srgbClr val="1BA1AE"/>
                </a:solidFill>
                <a:latin typeface="Arial"/>
                <a:cs typeface="Arial"/>
              </a:rPr>
              <a:t>2022</a:t>
            </a:r>
            <a:endParaRPr sz="35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42620"/>
            <a:ext cx="8991599" cy="936154"/>
          </a:xfrm>
          <a:prstGeom prst="rect">
            <a:avLst/>
          </a:prstGeom>
        </p:spPr>
        <p:txBody>
          <a:bodyPr vert="horz" wrap="square" lIns="0" tIns="12700" rIns="0" bIns="0" rtlCol="0">
            <a:spAutoFit/>
          </a:bodyPr>
          <a:lstStyle/>
          <a:p>
            <a:pPr marL="12700">
              <a:lnSpc>
                <a:spcPct val="100000"/>
              </a:lnSpc>
              <a:spcBef>
                <a:spcPts val="100"/>
              </a:spcBef>
            </a:pPr>
            <a:r>
              <a:rPr lang="en-IE" sz="6000" spc="-155" dirty="0"/>
              <a:t>Graph Approach (Practical)</a:t>
            </a:r>
            <a:endParaRPr sz="6000" dirty="0"/>
          </a:p>
        </p:txBody>
      </p:sp>
      <p:sp>
        <p:nvSpPr>
          <p:cNvPr id="3" name="object 3"/>
          <p:cNvSpPr txBox="1"/>
          <p:nvPr/>
        </p:nvSpPr>
        <p:spPr>
          <a:xfrm>
            <a:off x="457200" y="1828800"/>
            <a:ext cx="8229600" cy="2228815"/>
          </a:xfrm>
          <a:prstGeom prst="rect">
            <a:avLst/>
          </a:prstGeom>
        </p:spPr>
        <p:txBody>
          <a:bodyPr vert="horz" wrap="square" lIns="0" tIns="12700" rIns="0" bIns="0" rtlCol="0">
            <a:spAutoFit/>
          </a:bodyPr>
          <a:lstStyle/>
          <a:p>
            <a:r>
              <a:rPr lang="en-IE" sz="1800" dirty="0"/>
              <a:t>Full topology with relations is shown below</a:t>
            </a:r>
          </a:p>
          <a:p>
            <a:endParaRPr lang="en-IE" sz="1800" dirty="0"/>
          </a:p>
          <a:p>
            <a:pPr lvl="0"/>
            <a:endParaRPr lang="en-IE" sz="2000" dirty="0">
              <a:latin typeface="Arial"/>
              <a:cs typeface="Arial"/>
            </a:endParaRPr>
          </a:p>
          <a:p>
            <a:pPr marL="285750" lvl="0" indent="-285750">
              <a:buFont typeface="Arial" panose="020B0604020202020204" pitchFamily="34" charset="0"/>
              <a:buChar char="•"/>
            </a:pPr>
            <a:endParaRPr sz="4400" dirty="0">
              <a:latin typeface="Arial"/>
              <a:cs typeface="Arial"/>
            </a:endParaRPr>
          </a:p>
          <a:p>
            <a:pPr>
              <a:lnSpc>
                <a:spcPct val="100000"/>
              </a:lnSpc>
              <a:spcBef>
                <a:spcPts val="25"/>
              </a:spcBef>
              <a:buFont typeface="Arial"/>
              <a:buChar char="•"/>
            </a:pPr>
            <a:endParaRPr sz="4400" dirty="0">
              <a:latin typeface="Arial"/>
              <a:cs typeface="Arial"/>
            </a:endParaRPr>
          </a:p>
        </p:txBody>
      </p:sp>
      <p:pic>
        <p:nvPicPr>
          <p:cNvPr id="8" name="Picture 7">
            <a:extLst>
              <a:ext uri="{FF2B5EF4-FFF2-40B4-BE49-F238E27FC236}">
                <a16:creationId xmlns:a16="http://schemas.microsoft.com/office/drawing/2014/main" id="{7A2D2885-DE6A-4DCD-A966-6B9FB7B89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55" y="1676400"/>
            <a:ext cx="7003774" cy="4270263"/>
          </a:xfrm>
          <a:prstGeom prst="rect">
            <a:avLst/>
          </a:prstGeom>
        </p:spPr>
      </p:pic>
      <p:sp>
        <p:nvSpPr>
          <p:cNvPr id="4" name="TextBox 3">
            <a:extLst>
              <a:ext uri="{FF2B5EF4-FFF2-40B4-BE49-F238E27FC236}">
                <a16:creationId xmlns:a16="http://schemas.microsoft.com/office/drawing/2014/main" id="{8A1B22BD-1D1D-4D37-AA47-CAA3FAF13063}"/>
              </a:ext>
            </a:extLst>
          </p:cNvPr>
          <p:cNvSpPr txBox="1"/>
          <p:nvPr/>
        </p:nvSpPr>
        <p:spPr>
          <a:xfrm>
            <a:off x="7502538" y="2204543"/>
            <a:ext cx="4218407" cy="2585323"/>
          </a:xfrm>
          <a:prstGeom prst="rect">
            <a:avLst/>
          </a:prstGeom>
          <a:noFill/>
        </p:spPr>
        <p:txBody>
          <a:bodyPr wrap="square" rtlCol="0">
            <a:spAutoFit/>
          </a:bodyPr>
          <a:lstStyle/>
          <a:p>
            <a:pPr marL="342900" indent="-342900">
              <a:buFont typeface="+mj-lt"/>
              <a:buAutoNum type="arabicPeriod"/>
            </a:pPr>
            <a:r>
              <a:rPr lang="en-IE" dirty="0"/>
              <a:t>Nodes are colour coded based on type and allocated an identifier based on some attribute.</a:t>
            </a:r>
          </a:p>
          <a:p>
            <a:pPr marL="342900" indent="-342900">
              <a:buFont typeface="+mj-lt"/>
              <a:buAutoNum type="arabicPeriod"/>
            </a:pPr>
            <a:endParaRPr lang="en-IE" dirty="0"/>
          </a:p>
          <a:p>
            <a:pPr marL="342900" indent="-342900">
              <a:buFont typeface="+mj-lt"/>
              <a:buAutoNum type="arabicPeriod"/>
            </a:pPr>
            <a:r>
              <a:rPr lang="en-IE" dirty="0"/>
              <a:t>Relations are given an identifier based on their type</a:t>
            </a:r>
          </a:p>
          <a:p>
            <a:pPr marL="342900" indent="-342900">
              <a:buFont typeface="+mj-lt"/>
              <a:buAutoNum type="arabicPeriod"/>
            </a:pPr>
            <a:endParaRPr lang="en-IE" dirty="0"/>
          </a:p>
          <a:p>
            <a:pPr marL="342900" indent="-342900">
              <a:buFont typeface="+mj-lt"/>
              <a:buAutoNum type="arabicPeriod"/>
            </a:pPr>
            <a:r>
              <a:rPr lang="en-IE" dirty="0"/>
              <a:t>Graph can be manually navigated or queried to extract information</a:t>
            </a:r>
          </a:p>
        </p:txBody>
      </p:sp>
    </p:spTree>
    <p:extLst>
      <p:ext uri="{BB962C8B-B14F-4D97-AF65-F5344CB8AC3E}">
        <p14:creationId xmlns:p14="http://schemas.microsoft.com/office/powerpoint/2010/main" val="246282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42620"/>
            <a:ext cx="8991599" cy="936154"/>
          </a:xfrm>
          <a:prstGeom prst="rect">
            <a:avLst/>
          </a:prstGeom>
        </p:spPr>
        <p:txBody>
          <a:bodyPr vert="horz" wrap="square" lIns="0" tIns="12700" rIns="0" bIns="0" rtlCol="0">
            <a:spAutoFit/>
          </a:bodyPr>
          <a:lstStyle/>
          <a:p>
            <a:pPr marL="12700">
              <a:lnSpc>
                <a:spcPct val="100000"/>
              </a:lnSpc>
              <a:spcBef>
                <a:spcPts val="100"/>
              </a:spcBef>
            </a:pPr>
            <a:r>
              <a:rPr lang="en-IE" sz="6000" spc="-155" dirty="0"/>
              <a:t>Graph Approach (Practical)</a:t>
            </a:r>
            <a:endParaRPr sz="6000" dirty="0"/>
          </a:p>
        </p:txBody>
      </p:sp>
      <p:pic>
        <p:nvPicPr>
          <p:cNvPr id="6" name="Picture 5">
            <a:extLst>
              <a:ext uri="{FF2B5EF4-FFF2-40B4-BE49-F238E27FC236}">
                <a16:creationId xmlns:a16="http://schemas.microsoft.com/office/drawing/2014/main" id="{1AEC8AC7-8A19-4349-9BEA-E5E7C736DC21}"/>
              </a:ext>
            </a:extLst>
          </p:cNvPr>
          <p:cNvPicPr>
            <a:picLocks noChangeAspect="1"/>
          </p:cNvPicPr>
          <p:nvPr/>
        </p:nvPicPr>
        <p:blipFill>
          <a:blip r:embed="rId2"/>
          <a:stretch>
            <a:fillRect/>
          </a:stretch>
        </p:blipFill>
        <p:spPr>
          <a:xfrm>
            <a:off x="228600" y="1676400"/>
            <a:ext cx="8562150" cy="4038600"/>
          </a:xfrm>
          <a:prstGeom prst="rect">
            <a:avLst/>
          </a:prstGeom>
        </p:spPr>
      </p:pic>
      <p:sp>
        <p:nvSpPr>
          <p:cNvPr id="9" name="TextBox 8">
            <a:extLst>
              <a:ext uri="{FF2B5EF4-FFF2-40B4-BE49-F238E27FC236}">
                <a16:creationId xmlns:a16="http://schemas.microsoft.com/office/drawing/2014/main" id="{5C5CABED-9C90-4239-8A2E-009F764962E2}"/>
              </a:ext>
            </a:extLst>
          </p:cNvPr>
          <p:cNvSpPr txBox="1"/>
          <p:nvPr/>
        </p:nvSpPr>
        <p:spPr>
          <a:xfrm>
            <a:off x="7315200" y="2743200"/>
            <a:ext cx="4800600" cy="1169551"/>
          </a:xfrm>
          <a:prstGeom prst="rect">
            <a:avLst/>
          </a:prstGeom>
          <a:noFill/>
        </p:spPr>
        <p:txBody>
          <a:bodyPr wrap="square">
            <a:spAutoFit/>
          </a:bodyPr>
          <a:lstStyle/>
          <a:p>
            <a:r>
              <a:rPr lang="en-IE" sz="1000" dirty="0"/>
              <a:t>{"distance":"194.0","walk_distance":"547.3","walk_time":"394.0","time":"138.0"}</a:t>
            </a:r>
          </a:p>
          <a:p>
            <a:endParaRPr lang="en-IE" sz="1000" dirty="0"/>
          </a:p>
          <a:p>
            <a:r>
              <a:rPr lang="en-IE" sz="1000" dirty="0"/>
              <a:t>{"distance":"56.0","walk_distance":"741.9","walk_time":"534.1","time":"42.0"}                                                           </a:t>
            </a:r>
          </a:p>
          <a:p>
            <a:endParaRPr lang="en-IE" sz="1000" dirty="0"/>
          </a:p>
          <a:p>
            <a:r>
              <a:rPr lang="en-IE" sz="1000" dirty="0"/>
              <a:t>{"distance":"145.0","walk_distance":"595.4","walk_time":"428.7","time":"102.0"}                                                             </a:t>
            </a:r>
          </a:p>
          <a:p>
            <a:endParaRPr lang="en-IE" sz="1000" dirty="0"/>
          </a:p>
          <a:p>
            <a:r>
              <a:rPr lang="en-IE" sz="1000" dirty="0"/>
              <a:t>{"distance":"194.0","walk_distance":"547.3","walk_time":"394.0","time":"138.0"}</a:t>
            </a:r>
          </a:p>
        </p:txBody>
      </p:sp>
      <p:sp>
        <p:nvSpPr>
          <p:cNvPr id="10" name="Rectangle 9">
            <a:extLst>
              <a:ext uri="{FF2B5EF4-FFF2-40B4-BE49-F238E27FC236}">
                <a16:creationId xmlns:a16="http://schemas.microsoft.com/office/drawing/2014/main" id="{84D7CD7C-243F-46CE-B863-A0EDFD138D3C}"/>
              </a:ext>
            </a:extLst>
          </p:cNvPr>
          <p:cNvSpPr/>
          <p:nvPr/>
        </p:nvSpPr>
        <p:spPr>
          <a:xfrm>
            <a:off x="228600" y="1676400"/>
            <a:ext cx="8686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E" sz="2000" dirty="0">
                <a:solidFill>
                  <a:schemeClr val="tx1"/>
                </a:solidFill>
              </a:rPr>
              <a:t>Question: Are all walking routes optimal? </a:t>
            </a:r>
          </a:p>
        </p:txBody>
      </p:sp>
    </p:spTree>
    <p:extLst>
      <p:ext uri="{BB962C8B-B14F-4D97-AF65-F5344CB8AC3E}">
        <p14:creationId xmlns:p14="http://schemas.microsoft.com/office/powerpoint/2010/main" val="324816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42620"/>
            <a:ext cx="8991599" cy="936154"/>
          </a:xfrm>
          <a:prstGeom prst="rect">
            <a:avLst/>
          </a:prstGeom>
        </p:spPr>
        <p:txBody>
          <a:bodyPr vert="horz" wrap="square" lIns="0" tIns="12700" rIns="0" bIns="0" rtlCol="0">
            <a:spAutoFit/>
          </a:bodyPr>
          <a:lstStyle/>
          <a:p>
            <a:pPr marL="12700">
              <a:lnSpc>
                <a:spcPct val="100000"/>
              </a:lnSpc>
              <a:spcBef>
                <a:spcPts val="100"/>
              </a:spcBef>
            </a:pPr>
            <a:r>
              <a:rPr lang="en-IE" sz="6000" spc="-155" dirty="0"/>
              <a:t>Graph Approach (Journeys)</a:t>
            </a:r>
            <a:endParaRPr sz="6000" dirty="0"/>
          </a:p>
        </p:txBody>
      </p:sp>
      <p:sp>
        <p:nvSpPr>
          <p:cNvPr id="3" name="object 3"/>
          <p:cNvSpPr txBox="1"/>
          <p:nvPr/>
        </p:nvSpPr>
        <p:spPr>
          <a:xfrm>
            <a:off x="457200" y="1828800"/>
            <a:ext cx="8229600" cy="4167808"/>
          </a:xfrm>
          <a:prstGeom prst="rect">
            <a:avLst/>
          </a:prstGeom>
        </p:spPr>
        <p:txBody>
          <a:bodyPr vert="horz" wrap="square" lIns="0" tIns="12700" rIns="0" bIns="0" rtlCol="0">
            <a:spAutoFit/>
          </a:bodyPr>
          <a:lstStyle/>
          <a:p>
            <a:r>
              <a:rPr lang="en-IE" sz="1800" dirty="0"/>
              <a:t>The basis the 2020 pedestrian walking study was that the events were captured and stored locally in CSV format. These events could then be combined to form discrete journeys.  </a:t>
            </a:r>
          </a:p>
          <a:p>
            <a:endParaRPr lang="en-IE" dirty="0"/>
          </a:p>
          <a:p>
            <a:r>
              <a:rPr lang="en-IE" dirty="0"/>
              <a:t>Different approach from </a:t>
            </a:r>
            <a:r>
              <a:rPr lang="en-IE"/>
              <a:t>the topology </a:t>
            </a:r>
            <a:r>
              <a:rPr lang="en-IE" dirty="0"/>
              <a:t>was taken to generate the Journey graphs, python was used to process the CSV data and generate the required nodes and relations as cypher queries, which could then be loaded into neo4j.  </a:t>
            </a:r>
          </a:p>
          <a:p>
            <a:endParaRPr lang="en-IE" sz="1800" dirty="0"/>
          </a:p>
          <a:p>
            <a:endParaRPr lang="en-IE" sz="1800" dirty="0"/>
          </a:p>
          <a:p>
            <a:pPr lvl="0"/>
            <a:endParaRPr lang="en-IE" sz="2000" dirty="0">
              <a:latin typeface="Arial"/>
              <a:cs typeface="Arial"/>
            </a:endParaRPr>
          </a:p>
          <a:p>
            <a:pPr marL="285750" lvl="0" indent="-285750">
              <a:buFont typeface="Arial" panose="020B0604020202020204" pitchFamily="34" charset="0"/>
              <a:buChar char="•"/>
            </a:pPr>
            <a:endParaRPr sz="4400" dirty="0">
              <a:latin typeface="Arial"/>
              <a:cs typeface="Arial"/>
            </a:endParaRPr>
          </a:p>
          <a:p>
            <a:pPr>
              <a:lnSpc>
                <a:spcPct val="100000"/>
              </a:lnSpc>
              <a:spcBef>
                <a:spcPts val="25"/>
              </a:spcBef>
              <a:buFont typeface="Arial"/>
              <a:buChar char="•"/>
            </a:pPr>
            <a:endParaRPr sz="4400" dirty="0">
              <a:latin typeface="Arial"/>
              <a:cs typeface="Arial"/>
            </a:endParaRPr>
          </a:p>
        </p:txBody>
      </p:sp>
      <p:graphicFrame>
        <p:nvGraphicFramePr>
          <p:cNvPr id="5" name="Diagram 4">
            <a:extLst>
              <a:ext uri="{FF2B5EF4-FFF2-40B4-BE49-F238E27FC236}">
                <a16:creationId xmlns:a16="http://schemas.microsoft.com/office/drawing/2014/main" id="{D53A23F4-B16E-4738-A88B-FBE9025CC9F8}"/>
              </a:ext>
            </a:extLst>
          </p:cNvPr>
          <p:cNvGraphicFramePr/>
          <p:nvPr>
            <p:extLst>
              <p:ext uri="{D42A27DB-BD31-4B8C-83A1-F6EECF244321}">
                <p14:modId xmlns:p14="http://schemas.microsoft.com/office/powerpoint/2010/main" val="1050680989"/>
              </p:ext>
            </p:extLst>
          </p:nvPr>
        </p:nvGraphicFramePr>
        <p:xfrm>
          <a:off x="558800" y="3915925"/>
          <a:ext cx="8128000" cy="2099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38550F41-6980-4579-9883-DC0D111DEA90}"/>
              </a:ext>
            </a:extLst>
          </p:cNvPr>
          <p:cNvSpPr txBox="1"/>
          <p:nvPr/>
        </p:nvSpPr>
        <p:spPr>
          <a:xfrm>
            <a:off x="2110481" y="5707881"/>
            <a:ext cx="2521844" cy="307777"/>
          </a:xfrm>
          <a:prstGeom prst="rect">
            <a:avLst/>
          </a:prstGeom>
          <a:noFill/>
        </p:spPr>
        <p:txBody>
          <a:bodyPr wrap="none" rtlCol="0">
            <a:spAutoFit/>
          </a:bodyPr>
          <a:lstStyle/>
          <a:p>
            <a:r>
              <a:rPr lang="en-IE" sz="1400" dirty="0"/>
              <a:t>create_journeys_from_csv.py</a:t>
            </a:r>
          </a:p>
        </p:txBody>
      </p:sp>
      <p:cxnSp>
        <p:nvCxnSpPr>
          <p:cNvPr id="8" name="Straight Arrow Connector 7">
            <a:extLst>
              <a:ext uri="{FF2B5EF4-FFF2-40B4-BE49-F238E27FC236}">
                <a16:creationId xmlns:a16="http://schemas.microsoft.com/office/drawing/2014/main" id="{C6594340-B5F2-4DCC-8E9C-5B999B233A31}"/>
              </a:ext>
            </a:extLst>
          </p:cNvPr>
          <p:cNvCxnSpPr/>
          <p:nvPr/>
        </p:nvCxnSpPr>
        <p:spPr>
          <a:xfrm>
            <a:off x="844550" y="5668525"/>
            <a:ext cx="5410200"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 name="Picture 9" descr="Table&#10;&#10;Description automatically generated">
            <a:extLst>
              <a:ext uri="{FF2B5EF4-FFF2-40B4-BE49-F238E27FC236}">
                <a16:creationId xmlns:a16="http://schemas.microsoft.com/office/drawing/2014/main" id="{6BBC1760-E99F-4DDC-BAD8-FA5862CAAC7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04933" y="1663027"/>
            <a:ext cx="2882528" cy="1659637"/>
          </a:xfrm>
          <a:prstGeom prst="rect">
            <a:avLst/>
          </a:prstGeom>
        </p:spPr>
      </p:pic>
      <p:pic>
        <p:nvPicPr>
          <p:cNvPr id="12" name="Picture 11" descr="Text&#10;&#10;Description automatically generated">
            <a:extLst>
              <a:ext uri="{FF2B5EF4-FFF2-40B4-BE49-F238E27FC236}">
                <a16:creationId xmlns:a16="http://schemas.microsoft.com/office/drawing/2014/main" id="{4109E00C-3480-4FE5-A36C-3E7BA91AA8A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04933" y="3712983"/>
            <a:ext cx="3010161" cy="1684166"/>
          </a:xfrm>
          <a:prstGeom prst="rect">
            <a:avLst/>
          </a:prstGeom>
        </p:spPr>
      </p:pic>
    </p:spTree>
    <p:extLst>
      <p:ext uri="{BB962C8B-B14F-4D97-AF65-F5344CB8AC3E}">
        <p14:creationId xmlns:p14="http://schemas.microsoft.com/office/powerpoint/2010/main" val="294579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Lst>
  </p:timing>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42620"/>
            <a:ext cx="8991599" cy="936154"/>
          </a:xfrm>
          <a:prstGeom prst="rect">
            <a:avLst/>
          </a:prstGeom>
        </p:spPr>
        <p:txBody>
          <a:bodyPr vert="horz" wrap="square" lIns="0" tIns="12700" rIns="0" bIns="0" rtlCol="0">
            <a:spAutoFit/>
          </a:bodyPr>
          <a:lstStyle/>
          <a:p>
            <a:pPr marL="12700">
              <a:lnSpc>
                <a:spcPct val="100000"/>
              </a:lnSpc>
              <a:spcBef>
                <a:spcPts val="100"/>
              </a:spcBef>
            </a:pPr>
            <a:r>
              <a:rPr lang="en-IE" sz="6000" spc="-155" dirty="0"/>
              <a:t>Graph Approach (Journeys)</a:t>
            </a:r>
            <a:endParaRPr sz="6000" dirty="0"/>
          </a:p>
        </p:txBody>
      </p:sp>
      <p:pic>
        <p:nvPicPr>
          <p:cNvPr id="7" name="Picture 6" descr="Chart, diagram, bubble chart&#10;&#10;Description automatically generated">
            <a:extLst>
              <a:ext uri="{FF2B5EF4-FFF2-40B4-BE49-F238E27FC236}">
                <a16:creationId xmlns:a16="http://schemas.microsoft.com/office/drawing/2014/main" id="{0C717F08-084C-4B31-B49F-89D57DA66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273" y="1828800"/>
            <a:ext cx="8991599" cy="3734972"/>
          </a:xfrm>
          <a:prstGeom prst="rect">
            <a:avLst/>
          </a:prstGeom>
        </p:spPr>
      </p:pic>
    </p:spTree>
    <p:extLst>
      <p:ext uri="{BB962C8B-B14F-4D97-AF65-F5344CB8AC3E}">
        <p14:creationId xmlns:p14="http://schemas.microsoft.com/office/powerpoint/2010/main" val="3529899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42620"/>
            <a:ext cx="8991599" cy="936154"/>
          </a:xfrm>
          <a:prstGeom prst="rect">
            <a:avLst/>
          </a:prstGeom>
        </p:spPr>
        <p:txBody>
          <a:bodyPr vert="horz" wrap="square" lIns="0" tIns="12700" rIns="0" bIns="0" rtlCol="0">
            <a:spAutoFit/>
          </a:bodyPr>
          <a:lstStyle/>
          <a:p>
            <a:pPr marL="12700">
              <a:lnSpc>
                <a:spcPct val="100000"/>
              </a:lnSpc>
              <a:spcBef>
                <a:spcPts val="100"/>
              </a:spcBef>
            </a:pPr>
            <a:r>
              <a:rPr lang="en-IE" sz="6000" spc="-155" dirty="0"/>
              <a:t>Graph Approach (Journeys)</a:t>
            </a:r>
            <a:endParaRPr sz="6000" dirty="0"/>
          </a:p>
        </p:txBody>
      </p:sp>
      <p:pic>
        <p:nvPicPr>
          <p:cNvPr id="4" name="Picture 3" descr="Diagram&#10;&#10;Description automatically generated with medium confidence">
            <a:extLst>
              <a:ext uri="{FF2B5EF4-FFF2-40B4-BE49-F238E27FC236}">
                <a16:creationId xmlns:a16="http://schemas.microsoft.com/office/drawing/2014/main" id="{D9D67C37-9E50-4C9D-8B3A-4E639DA21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578774"/>
            <a:ext cx="8028141" cy="3611820"/>
          </a:xfrm>
          <a:prstGeom prst="rect">
            <a:avLst/>
          </a:prstGeom>
        </p:spPr>
      </p:pic>
      <p:pic>
        <p:nvPicPr>
          <p:cNvPr id="6" name="Picture 5">
            <a:extLst>
              <a:ext uri="{FF2B5EF4-FFF2-40B4-BE49-F238E27FC236}">
                <a16:creationId xmlns:a16="http://schemas.microsoft.com/office/drawing/2014/main" id="{B9C39A16-9F86-4B5B-91A4-34C00ED592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655" y="5606688"/>
            <a:ext cx="8028141" cy="604074"/>
          </a:xfrm>
          <a:prstGeom prst="rect">
            <a:avLst/>
          </a:prstGeom>
        </p:spPr>
      </p:pic>
    </p:spTree>
    <p:extLst>
      <p:ext uri="{BB962C8B-B14F-4D97-AF65-F5344CB8AC3E}">
        <p14:creationId xmlns:p14="http://schemas.microsoft.com/office/powerpoint/2010/main" val="879472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1375" y="2093467"/>
            <a:ext cx="8893175" cy="1122680"/>
          </a:xfrm>
          <a:prstGeom prst="rect">
            <a:avLst/>
          </a:prstGeom>
        </p:spPr>
        <p:txBody>
          <a:bodyPr vert="horz" wrap="square" lIns="0" tIns="12700" rIns="0" bIns="0" rtlCol="0">
            <a:spAutoFit/>
          </a:bodyPr>
          <a:lstStyle/>
          <a:p>
            <a:pPr marL="12700">
              <a:lnSpc>
                <a:spcPct val="100000"/>
              </a:lnSpc>
              <a:spcBef>
                <a:spcPts val="100"/>
              </a:spcBef>
            </a:pPr>
            <a:r>
              <a:rPr lang="en-IE" spc="-305" dirty="0"/>
              <a:t>Demonstration</a:t>
            </a:r>
            <a:endParaRPr spc="-375" dirty="0"/>
          </a:p>
        </p:txBody>
      </p:sp>
    </p:spTree>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0412" cy="6857999"/>
          </a:xfrm>
          <a:prstGeom prst="rect">
            <a:avLst/>
          </a:prstGeom>
        </p:spPr>
      </p:pic>
      <p:sp>
        <p:nvSpPr>
          <p:cNvPr id="3" name="object 3"/>
          <p:cNvSpPr txBox="1">
            <a:spLocks noGrp="1"/>
          </p:cNvSpPr>
          <p:nvPr>
            <p:ph type="title"/>
          </p:nvPr>
        </p:nvSpPr>
        <p:spPr>
          <a:xfrm>
            <a:off x="3336860" y="2337308"/>
            <a:ext cx="3916679" cy="1031240"/>
          </a:xfrm>
          <a:prstGeom prst="rect">
            <a:avLst/>
          </a:prstGeom>
        </p:spPr>
        <p:txBody>
          <a:bodyPr vert="horz" wrap="square" lIns="0" tIns="12700" rIns="0" bIns="0" rtlCol="0">
            <a:spAutoFit/>
          </a:bodyPr>
          <a:lstStyle/>
          <a:p>
            <a:pPr marL="12700">
              <a:lnSpc>
                <a:spcPct val="100000"/>
              </a:lnSpc>
              <a:spcBef>
                <a:spcPts val="100"/>
              </a:spcBef>
            </a:pPr>
            <a:r>
              <a:rPr sz="6600" b="1" spc="-605" dirty="0">
                <a:solidFill>
                  <a:srgbClr val="FFFFFF"/>
                </a:solidFill>
                <a:latin typeface="Arial"/>
                <a:cs typeface="Arial"/>
              </a:rPr>
              <a:t>Questions?</a:t>
            </a:r>
            <a:endParaRPr sz="6600">
              <a:latin typeface="Arial"/>
              <a:cs typeface="Arial"/>
            </a:endParaRPr>
          </a:p>
        </p:txBody>
      </p:sp>
      <p:sp>
        <p:nvSpPr>
          <p:cNvPr id="5" name="TextBox 4">
            <a:extLst>
              <a:ext uri="{FF2B5EF4-FFF2-40B4-BE49-F238E27FC236}">
                <a16:creationId xmlns:a16="http://schemas.microsoft.com/office/drawing/2014/main" id="{59506470-34AF-4BC4-8022-EF3706005342}"/>
              </a:ext>
            </a:extLst>
          </p:cNvPr>
          <p:cNvSpPr txBox="1"/>
          <p:nvPr/>
        </p:nvSpPr>
        <p:spPr>
          <a:xfrm>
            <a:off x="1129830" y="5410200"/>
            <a:ext cx="6160654" cy="461665"/>
          </a:xfrm>
          <a:prstGeom prst="rect">
            <a:avLst/>
          </a:prstGeom>
          <a:noFill/>
        </p:spPr>
        <p:txBody>
          <a:bodyPr wrap="square">
            <a:spAutoFit/>
          </a:bodyPr>
          <a:lstStyle/>
          <a:p>
            <a:r>
              <a:rPr lang="en-IE" sz="2400" dirty="0">
                <a:solidFill>
                  <a:schemeClr val="bg1"/>
                </a:solidFill>
              </a:rPr>
              <a:t>https://github.com/dpowelltu/walk21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4155" y="642620"/>
            <a:ext cx="5130800" cy="939800"/>
          </a:xfrm>
          <a:prstGeom prst="rect">
            <a:avLst/>
          </a:prstGeom>
        </p:spPr>
        <p:txBody>
          <a:bodyPr vert="horz" wrap="square" lIns="0" tIns="12700" rIns="0" bIns="0" rtlCol="0">
            <a:spAutoFit/>
          </a:bodyPr>
          <a:lstStyle/>
          <a:p>
            <a:pPr marL="12700">
              <a:lnSpc>
                <a:spcPct val="100000"/>
              </a:lnSpc>
              <a:spcBef>
                <a:spcPts val="100"/>
              </a:spcBef>
            </a:pPr>
            <a:r>
              <a:rPr lang="en-IE" sz="6000" spc="-155" dirty="0"/>
              <a:t>Background</a:t>
            </a:r>
            <a:endParaRPr sz="6000" dirty="0"/>
          </a:p>
        </p:txBody>
      </p:sp>
      <p:sp>
        <p:nvSpPr>
          <p:cNvPr id="3" name="object 3"/>
          <p:cNvSpPr txBox="1"/>
          <p:nvPr/>
        </p:nvSpPr>
        <p:spPr>
          <a:xfrm>
            <a:off x="658055" y="1704169"/>
            <a:ext cx="9220200" cy="3449662"/>
          </a:xfrm>
          <a:prstGeom prst="rect">
            <a:avLst/>
          </a:prstGeom>
        </p:spPr>
        <p:txBody>
          <a:bodyPr vert="horz" wrap="square" lIns="0" tIns="12700" rIns="0" bIns="0" rtlCol="0" anchor="t">
            <a:spAutoFit/>
          </a:bodyPr>
          <a:lstStyle/>
          <a:p>
            <a:pPr marL="583565" marR="5080" indent="-571500">
              <a:spcBef>
                <a:spcPts val="100"/>
              </a:spcBef>
              <a:buChar char="•"/>
              <a:tabLst>
                <a:tab pos="583565" algn="l"/>
                <a:tab pos="584200" algn="l"/>
              </a:tabLst>
            </a:pPr>
            <a:r>
              <a:rPr lang="en-IE" sz="2000" dirty="0"/>
              <a:t>David Powell (</a:t>
            </a:r>
            <a:r>
              <a:rPr lang="en-IE" sz="2000" dirty="0" err="1"/>
              <a:t>tPOT</a:t>
            </a:r>
            <a:r>
              <a:rPr lang="en-IE" sz="2000" dirty="0"/>
              <a:t> TU Dublin)</a:t>
            </a:r>
          </a:p>
          <a:p>
            <a:pPr marL="583565" marR="5080" indent="-571500">
              <a:spcBef>
                <a:spcPts val="100"/>
              </a:spcBef>
              <a:buChar char="•"/>
              <a:tabLst>
                <a:tab pos="583565" algn="l"/>
                <a:tab pos="584200" algn="l"/>
              </a:tabLst>
            </a:pPr>
            <a:endParaRPr lang="en-IE" sz="2000" dirty="0"/>
          </a:p>
          <a:p>
            <a:pPr marL="583565" marR="5080" indent="-571500">
              <a:spcBef>
                <a:spcPts val="100"/>
              </a:spcBef>
              <a:buChar char="•"/>
              <a:tabLst>
                <a:tab pos="583565" algn="l"/>
                <a:tab pos="584200" algn="l"/>
              </a:tabLst>
            </a:pPr>
            <a:r>
              <a:rPr lang="en-IE" sz="2000" dirty="0"/>
              <a:t>Developed hardware (ESP32 based) which was used by Ahlam Al </a:t>
            </a:r>
            <a:r>
              <a:rPr lang="en-IE" sz="2000" dirty="0" err="1"/>
              <a:t>Anbouri</a:t>
            </a:r>
            <a:r>
              <a:rPr lang="en-IE" sz="2000" dirty="0"/>
              <a:t> as part of a pedestrian walking study around the new TU Dublin </a:t>
            </a:r>
            <a:r>
              <a:rPr lang="en-IE" sz="2000" dirty="0" err="1"/>
              <a:t>Grangegorman</a:t>
            </a:r>
            <a:r>
              <a:rPr lang="en-IE" sz="2000" dirty="0"/>
              <a:t> campus (2021)</a:t>
            </a:r>
          </a:p>
          <a:p>
            <a:pPr marL="583565" marR="5080" indent="-571500">
              <a:spcBef>
                <a:spcPts val="100"/>
              </a:spcBef>
              <a:buChar char="•"/>
              <a:tabLst>
                <a:tab pos="583565" algn="l"/>
                <a:tab pos="584200" algn="l"/>
              </a:tabLst>
            </a:pPr>
            <a:endParaRPr lang="en-IE" sz="2000" dirty="0"/>
          </a:p>
          <a:p>
            <a:pPr marL="583565" marR="5080" indent="-571500">
              <a:spcBef>
                <a:spcPts val="100"/>
              </a:spcBef>
              <a:buChar char="•"/>
              <a:tabLst>
                <a:tab pos="583565" algn="l"/>
                <a:tab pos="584200" algn="l"/>
              </a:tabLst>
            </a:pPr>
            <a:r>
              <a:rPr lang="en-IE" sz="2000" dirty="0"/>
              <a:t>Large volume of data was collected as part of the Pedestrian Walking Study  by Ahlam Al Anbouri, this work builds on top of that. </a:t>
            </a:r>
          </a:p>
          <a:p>
            <a:pPr marL="583565" marR="5080" indent="-571500">
              <a:spcBef>
                <a:spcPts val="25"/>
              </a:spcBef>
              <a:buFont typeface="Arial"/>
              <a:buChar char="•"/>
              <a:tabLst>
                <a:tab pos="583565" algn="l"/>
                <a:tab pos="584200" algn="l"/>
              </a:tabLst>
            </a:pPr>
            <a:endParaRPr sz="2000" dirty="0"/>
          </a:p>
          <a:p>
            <a:pPr marL="583565" marR="5080" indent="-571500">
              <a:buChar char="•"/>
              <a:tabLst>
                <a:tab pos="583565" algn="l"/>
                <a:tab pos="584200" algn="l"/>
              </a:tabLst>
            </a:pPr>
            <a:r>
              <a:rPr lang="en-IE" sz="2000" dirty="0"/>
              <a:t>This rich data gives us interesting problem on how to extract information and knowledge from it</a:t>
            </a:r>
            <a:endParaRPr sz="2000" dirty="0"/>
          </a:p>
        </p:txBody>
      </p:sp>
      <p:graphicFrame>
        <p:nvGraphicFramePr>
          <p:cNvPr id="5" name="Diagram 4">
            <a:extLst>
              <a:ext uri="{FF2B5EF4-FFF2-40B4-BE49-F238E27FC236}">
                <a16:creationId xmlns:a16="http://schemas.microsoft.com/office/drawing/2014/main" id="{C5D1725F-7728-4B62-8871-0B02C07776DC}"/>
              </a:ext>
            </a:extLst>
          </p:cNvPr>
          <p:cNvGraphicFramePr/>
          <p:nvPr>
            <p:extLst>
              <p:ext uri="{D42A27DB-BD31-4B8C-83A1-F6EECF244321}">
                <p14:modId xmlns:p14="http://schemas.microsoft.com/office/powerpoint/2010/main" val="1680683855"/>
              </p:ext>
            </p:extLst>
          </p:nvPr>
        </p:nvGraphicFramePr>
        <p:xfrm>
          <a:off x="990600" y="5153831"/>
          <a:ext cx="8128000" cy="1355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4721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4155" y="642620"/>
            <a:ext cx="5130800" cy="939800"/>
          </a:xfrm>
          <a:prstGeom prst="rect">
            <a:avLst/>
          </a:prstGeom>
        </p:spPr>
        <p:txBody>
          <a:bodyPr vert="horz" wrap="square" lIns="0" tIns="12700" rIns="0" bIns="0" rtlCol="0">
            <a:spAutoFit/>
          </a:bodyPr>
          <a:lstStyle/>
          <a:p>
            <a:pPr marL="12700">
              <a:lnSpc>
                <a:spcPct val="100000"/>
              </a:lnSpc>
              <a:spcBef>
                <a:spcPts val="100"/>
              </a:spcBef>
            </a:pPr>
            <a:r>
              <a:rPr lang="en-IE" sz="6000" spc="-155" dirty="0"/>
              <a:t>Overview </a:t>
            </a:r>
            <a:endParaRPr sz="6000" dirty="0"/>
          </a:p>
        </p:txBody>
      </p:sp>
      <p:sp>
        <p:nvSpPr>
          <p:cNvPr id="3" name="object 3"/>
          <p:cNvSpPr txBox="1"/>
          <p:nvPr/>
        </p:nvSpPr>
        <p:spPr>
          <a:xfrm>
            <a:off x="762000" y="1938848"/>
            <a:ext cx="8229600" cy="3411190"/>
          </a:xfrm>
          <a:prstGeom prst="rect">
            <a:avLst/>
          </a:prstGeom>
        </p:spPr>
        <p:txBody>
          <a:bodyPr vert="horz" wrap="square" lIns="0" tIns="12700" rIns="0" bIns="0" rtlCol="0" anchor="t">
            <a:spAutoFit/>
          </a:bodyPr>
          <a:lstStyle/>
          <a:p>
            <a:pPr marL="584200" indent="-571500">
              <a:spcBef>
                <a:spcPts val="100"/>
              </a:spcBef>
              <a:buChar char="•"/>
              <a:tabLst>
                <a:tab pos="583565" algn="l"/>
                <a:tab pos="584200" algn="l"/>
              </a:tabLst>
            </a:pPr>
            <a:r>
              <a:rPr lang="en-IE" sz="2000" dirty="0"/>
              <a:t>Building Graphs to represent connected information such as topologies and Journeys</a:t>
            </a:r>
          </a:p>
          <a:p>
            <a:pPr marL="584200" indent="-571500">
              <a:spcBef>
                <a:spcPts val="100"/>
              </a:spcBef>
              <a:buFontTx/>
              <a:buChar char="•"/>
              <a:tabLst>
                <a:tab pos="583565" algn="l"/>
                <a:tab pos="584200" algn="l"/>
              </a:tabLst>
            </a:pPr>
            <a:r>
              <a:rPr lang="en-US" sz="2000" dirty="0"/>
              <a:t>Supplement topology information with walking distances / times from the likes of open street map</a:t>
            </a:r>
            <a:endParaRPr lang="en-IE" sz="2000" dirty="0"/>
          </a:p>
          <a:p>
            <a:pPr marL="583565" marR="5080" indent="-571500">
              <a:lnSpc>
                <a:spcPct val="100000"/>
              </a:lnSpc>
              <a:buChar char="•"/>
              <a:tabLst>
                <a:tab pos="583565" algn="l"/>
                <a:tab pos="584200" algn="l"/>
              </a:tabLst>
            </a:pPr>
            <a:r>
              <a:rPr lang="en-IE" sz="2000" dirty="0"/>
              <a:t>Querying Graphs to identify similarity of Journeys or if a Journey is possible for a given topology</a:t>
            </a:r>
          </a:p>
          <a:p>
            <a:pPr marL="583565" marR="5080" indent="-571500">
              <a:buChar char="•"/>
              <a:tabLst>
                <a:tab pos="583565" algn="l"/>
                <a:tab pos="584200" algn="l"/>
              </a:tabLst>
            </a:pPr>
            <a:r>
              <a:rPr lang="en-IE" sz="2000" dirty="0"/>
              <a:t>Graph Algorithms (shortest path, Dijkstra )</a:t>
            </a:r>
          </a:p>
          <a:p>
            <a:pPr marL="583565" marR="5080" indent="-571500">
              <a:buChar char="•"/>
              <a:tabLst>
                <a:tab pos="583565" algn="l"/>
                <a:tab pos="584200" algn="l"/>
              </a:tabLst>
            </a:pPr>
            <a:endParaRPr lang="en-IE" sz="2000" dirty="0"/>
          </a:p>
          <a:p>
            <a:pPr marL="583565" marR="5080" indent="-571500">
              <a:buChar char="•"/>
              <a:tabLst>
                <a:tab pos="583565" algn="l"/>
                <a:tab pos="584200" algn="l"/>
              </a:tabLst>
            </a:pPr>
            <a:endParaRPr lang="en-IE" sz="2000" dirty="0"/>
          </a:p>
          <a:p>
            <a:pPr marL="583565" marR="5080" indent="-571500">
              <a:buChar char="•"/>
              <a:tabLst>
                <a:tab pos="583565" algn="l"/>
                <a:tab pos="584200" algn="l"/>
              </a:tabLst>
            </a:pPr>
            <a:r>
              <a:rPr lang="en-IE" sz="2000" dirty="0"/>
              <a:t>All data / scripts used are available at GitHub for people to try</a:t>
            </a:r>
          </a:p>
          <a:p>
            <a:pPr marL="12065" marR="5080" lvl="4">
              <a:tabLst>
                <a:tab pos="583565" algn="l"/>
                <a:tab pos="584200" algn="l"/>
              </a:tabLst>
            </a:pPr>
            <a:r>
              <a:rPr lang="en-IE" sz="2000" dirty="0"/>
              <a:t>		https://github.com/dpowelltu/walk21</a:t>
            </a:r>
            <a:endParaRPr sz="2000" dirty="0"/>
          </a:p>
        </p:txBody>
      </p:sp>
      <p:pic>
        <p:nvPicPr>
          <p:cNvPr id="5" name="Picture 4">
            <a:extLst>
              <a:ext uri="{FF2B5EF4-FFF2-40B4-BE49-F238E27FC236}">
                <a16:creationId xmlns:a16="http://schemas.microsoft.com/office/drawing/2014/main" id="{D1D5AEF8-B3A0-4E68-A4EC-45FBBE6A3D4F}"/>
              </a:ext>
            </a:extLst>
          </p:cNvPr>
          <p:cNvPicPr>
            <a:picLocks noChangeAspect="1"/>
          </p:cNvPicPr>
          <p:nvPr/>
        </p:nvPicPr>
        <p:blipFill>
          <a:blip r:embed="rId2"/>
          <a:stretch>
            <a:fillRect/>
          </a:stretch>
        </p:blipFill>
        <p:spPr>
          <a:xfrm>
            <a:off x="9906000" y="1355035"/>
            <a:ext cx="920576" cy="32250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42620"/>
            <a:ext cx="8991599" cy="936154"/>
          </a:xfrm>
          <a:prstGeom prst="rect">
            <a:avLst/>
          </a:prstGeom>
        </p:spPr>
        <p:txBody>
          <a:bodyPr vert="horz" wrap="square" lIns="0" tIns="12700" rIns="0" bIns="0" rtlCol="0">
            <a:spAutoFit/>
          </a:bodyPr>
          <a:lstStyle/>
          <a:p>
            <a:pPr marL="12700">
              <a:lnSpc>
                <a:spcPct val="100000"/>
              </a:lnSpc>
              <a:spcBef>
                <a:spcPts val="100"/>
              </a:spcBef>
            </a:pPr>
            <a:r>
              <a:rPr lang="en-IE" sz="6000" spc="-155" dirty="0"/>
              <a:t>Objectives of this work</a:t>
            </a:r>
            <a:endParaRPr sz="6000" dirty="0"/>
          </a:p>
        </p:txBody>
      </p:sp>
      <p:sp>
        <p:nvSpPr>
          <p:cNvPr id="3" name="object 3"/>
          <p:cNvSpPr txBox="1"/>
          <p:nvPr/>
        </p:nvSpPr>
        <p:spPr>
          <a:xfrm>
            <a:off x="342899" y="1905000"/>
            <a:ext cx="9525000" cy="4629472"/>
          </a:xfrm>
          <a:prstGeom prst="rect">
            <a:avLst/>
          </a:prstGeom>
        </p:spPr>
        <p:txBody>
          <a:bodyPr vert="horz" wrap="square" lIns="0" tIns="12700" rIns="0" bIns="0" rtlCol="0" anchor="t">
            <a:spAutoFit/>
          </a:bodyPr>
          <a:lstStyle/>
          <a:p>
            <a:pPr marL="285750" lvl="0" indent="-285750">
              <a:buFont typeface="Arial" panose="020B0604020202020204" pitchFamily="34" charset="0"/>
              <a:buChar char="•"/>
            </a:pPr>
            <a:r>
              <a:rPr lang="en-IE" sz="2000" dirty="0"/>
              <a:t>Explore how the graph data model can be used to help with current and future pedestrian studies</a:t>
            </a:r>
          </a:p>
          <a:p>
            <a:pPr marL="285750" lvl="0" indent="-285750">
              <a:buFont typeface="Arial" panose="020B0604020202020204" pitchFamily="34" charset="0"/>
              <a:buChar char="•"/>
            </a:pPr>
            <a:r>
              <a:rPr lang="en-IE" sz="2000" dirty="0"/>
              <a:t>Learn about storing / querying connected data in Graph form</a:t>
            </a:r>
          </a:p>
          <a:p>
            <a:pPr marL="285750" lvl="0" indent="-285750">
              <a:buFont typeface="Arial" panose="020B0604020202020204" pitchFamily="34" charset="0"/>
              <a:buChar char="•"/>
            </a:pPr>
            <a:r>
              <a:rPr lang="en-IE" sz="2000" dirty="0"/>
              <a:t>Learn about Neo4J (</a:t>
            </a:r>
            <a:r>
              <a:rPr lang="en-IE" sz="2000" dirty="0" err="1"/>
              <a:t>AuraDB</a:t>
            </a:r>
            <a:r>
              <a:rPr lang="en-IE" sz="2000" dirty="0"/>
              <a:t>) and the Cypher query language</a:t>
            </a:r>
          </a:p>
          <a:p>
            <a:pPr marL="285750" lvl="1" indent="-285750">
              <a:buFont typeface="Arial" panose="020B0604020202020204" pitchFamily="34" charset="0"/>
              <a:buChar char="•"/>
            </a:pPr>
            <a:r>
              <a:rPr lang="en-IE" sz="2000" dirty="0"/>
              <a:t>Explore built in data types, including native storage of </a:t>
            </a:r>
            <a:r>
              <a:rPr lang="en-IE" sz="2000" dirty="0" err="1"/>
              <a:t>gps</a:t>
            </a:r>
            <a:r>
              <a:rPr lang="en-IE" sz="2000" dirty="0"/>
              <a:t> locations</a:t>
            </a:r>
          </a:p>
          <a:p>
            <a:pPr marL="285750" lvl="1" indent="-285750">
              <a:buFont typeface="Arial" panose="020B0604020202020204" pitchFamily="34" charset="0"/>
              <a:buChar char="•"/>
            </a:pPr>
            <a:r>
              <a:rPr lang="en-IE" sz="2000" dirty="0"/>
              <a:t>Not write lots of complex python code to pre-process information, for example loading of data using built in methods.</a:t>
            </a:r>
          </a:p>
          <a:p>
            <a:pPr marL="285750" lvl="1" indent="-285750">
              <a:buFont typeface="Arial" panose="020B0604020202020204" pitchFamily="34" charset="0"/>
              <a:buChar char="•"/>
            </a:pPr>
            <a:endParaRPr lang="en-IE" sz="2000" dirty="0"/>
          </a:p>
          <a:p>
            <a:pPr marL="285750" lvl="1" indent="-285750">
              <a:buFont typeface="Arial" panose="020B0604020202020204" pitchFamily="34" charset="0"/>
              <a:buChar char="•"/>
            </a:pPr>
            <a:endParaRPr lang="en-IE" sz="2000" dirty="0"/>
          </a:p>
          <a:p>
            <a:pPr marL="285750" indent="-285750">
              <a:buFont typeface="Arial,Sans-Serif" panose="020B0604020202020204" pitchFamily="34" charset="0"/>
              <a:buChar char="•"/>
            </a:pPr>
            <a:r>
              <a:rPr lang="en-IE" sz="2000" dirty="0"/>
              <a:t>Explore how graph databases can give us better insights into large amounts of data collected as part of the pedestrian walking study</a:t>
            </a:r>
          </a:p>
          <a:p>
            <a:pPr marL="285750" indent="-285750">
              <a:buFont typeface="Arial,Sans-Serif" panose="020B0604020202020204" pitchFamily="34" charset="0"/>
              <a:buChar char="•"/>
            </a:pPr>
            <a:r>
              <a:rPr lang="en-IE" sz="2000" dirty="0"/>
              <a:t>How can graph data model can enable us to quickly understand the topology and activities for pedestrian studies</a:t>
            </a:r>
            <a:endParaRPr lang="en-US" sz="2000" dirty="0"/>
          </a:p>
          <a:p>
            <a:pPr marL="285750" lvl="1" indent="-285750">
              <a:buFont typeface="Arial" panose="020B0604020202020204" pitchFamily="34" charset="0"/>
              <a:buChar char="•"/>
            </a:pPr>
            <a:r>
              <a:rPr lang="en-IE" sz="2000" dirty="0"/>
              <a:t>Efficiently validate Journeys are valid, based on the graph representation of the topology</a:t>
            </a:r>
            <a:endParaRPr lang="en-IE" dirty="0"/>
          </a:p>
        </p:txBody>
      </p:sp>
    </p:spTree>
    <p:extLst>
      <p:ext uri="{BB962C8B-B14F-4D97-AF65-F5344CB8AC3E}">
        <p14:creationId xmlns:p14="http://schemas.microsoft.com/office/powerpoint/2010/main" val="357898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04800"/>
            <a:ext cx="8991599" cy="936154"/>
          </a:xfrm>
          <a:prstGeom prst="rect">
            <a:avLst/>
          </a:prstGeom>
        </p:spPr>
        <p:txBody>
          <a:bodyPr vert="horz" wrap="square" lIns="0" tIns="12700" rIns="0" bIns="0" rtlCol="0">
            <a:spAutoFit/>
          </a:bodyPr>
          <a:lstStyle/>
          <a:p>
            <a:pPr marL="12700">
              <a:lnSpc>
                <a:spcPct val="100000"/>
              </a:lnSpc>
              <a:spcBef>
                <a:spcPts val="100"/>
              </a:spcBef>
            </a:pPr>
            <a:r>
              <a:rPr lang="en-IE" sz="6000" spc="-155" dirty="0"/>
              <a:t>Previous Approaches</a:t>
            </a:r>
            <a:endParaRPr sz="6000" dirty="0"/>
          </a:p>
        </p:txBody>
      </p:sp>
      <p:sp>
        <p:nvSpPr>
          <p:cNvPr id="3" name="object 3"/>
          <p:cNvSpPr txBox="1"/>
          <p:nvPr/>
        </p:nvSpPr>
        <p:spPr>
          <a:xfrm>
            <a:off x="457200" y="1371600"/>
            <a:ext cx="8001000" cy="6599242"/>
          </a:xfrm>
          <a:prstGeom prst="rect">
            <a:avLst/>
          </a:prstGeom>
        </p:spPr>
        <p:txBody>
          <a:bodyPr vert="horz" wrap="square" lIns="0" tIns="12700" rIns="0" bIns="0" rtlCol="0" anchor="t">
            <a:spAutoFit/>
          </a:bodyPr>
          <a:lstStyle/>
          <a:p>
            <a:pPr marL="285750" lvl="0" indent="-285750">
              <a:buFont typeface="Arial" panose="020B0604020202020204" pitchFamily="34" charset="0"/>
              <a:buChar char="•"/>
            </a:pPr>
            <a:r>
              <a:rPr lang="en-IE" sz="2000" dirty="0"/>
              <a:t>CSV (Comma Separated Variable) files historically used to store data in flat file format (good for exchanging information)</a:t>
            </a:r>
            <a:endParaRPr lang="en-IE" sz="2000" dirty="0">
              <a:solidFill>
                <a:srgbClr val="000000"/>
              </a:solidFill>
            </a:endParaRPr>
          </a:p>
          <a:p>
            <a:pPr marL="285750" indent="-285750">
              <a:buFont typeface="Arial" panose="020B0604020202020204" pitchFamily="34" charset="0"/>
              <a:buChar char="•"/>
            </a:pPr>
            <a:r>
              <a:rPr lang="en-IE" sz="2000" dirty="0"/>
              <a:t>Database management systems (DBMS) were developed to allow data to be stored and queried. </a:t>
            </a:r>
          </a:p>
          <a:p>
            <a:pPr marL="285750" lvl="0" indent="-285750">
              <a:buFont typeface="Arial" panose="020B0604020202020204" pitchFamily="34" charset="0"/>
              <a:buChar char="•"/>
            </a:pPr>
            <a:r>
              <a:rPr lang="en-IE" sz="2000" dirty="0"/>
              <a:t>Relational Databases:</a:t>
            </a:r>
          </a:p>
          <a:p>
            <a:pPr lvl="8"/>
            <a:r>
              <a:rPr lang="en-IE" sz="2000" dirty="0"/>
              <a:t>	First proposed in the 1960s</a:t>
            </a:r>
          </a:p>
          <a:p>
            <a:pPr lvl="3"/>
            <a:r>
              <a:rPr lang="en-IE" sz="2000" dirty="0"/>
              <a:t>	Store data in tables, designed based on a schema</a:t>
            </a:r>
          </a:p>
          <a:p>
            <a:pPr lvl="3"/>
            <a:r>
              <a:rPr lang="en-IE" sz="2000" dirty="0"/>
              <a:t>	SQL query language developed in the 1970s</a:t>
            </a:r>
          </a:p>
          <a:p>
            <a:pPr lvl="3"/>
            <a:r>
              <a:rPr lang="en-IE" sz="2000" dirty="0"/>
              <a:t>	Are widely used and taught across the world</a:t>
            </a:r>
          </a:p>
          <a:p>
            <a:pPr marL="285750" lvl="0" indent="-285750">
              <a:buFont typeface="Arial" panose="020B0604020202020204" pitchFamily="34" charset="0"/>
              <a:buChar char="•"/>
            </a:pPr>
            <a:endParaRPr lang="en-IE" sz="2000" dirty="0"/>
          </a:p>
          <a:p>
            <a:pPr marL="285750" lvl="0" indent="-285750">
              <a:buFont typeface="Arial" panose="020B0604020202020204" pitchFamily="34" charset="0"/>
              <a:buChar char="•"/>
            </a:pPr>
            <a:r>
              <a:rPr lang="en-IE" sz="2000" dirty="0"/>
              <a:t>Data tables need to be well structured (normal forms)</a:t>
            </a:r>
          </a:p>
          <a:p>
            <a:pPr marL="285750" lvl="0" indent="-285750">
              <a:buFont typeface="Arial" panose="020B0604020202020204" pitchFamily="34" charset="0"/>
              <a:buChar char="•"/>
            </a:pPr>
            <a:r>
              <a:rPr lang="en-IE" sz="2000" dirty="0"/>
              <a:t>Data tables are typically optimised to reduce storage size, but not necessarily optimised for queries / computation. Computation is expensive! </a:t>
            </a:r>
          </a:p>
          <a:p>
            <a:pPr marL="285750" lvl="0" indent="-285750">
              <a:buFont typeface="Arial" panose="020B0604020202020204" pitchFamily="34" charset="0"/>
              <a:buChar char="•"/>
            </a:pPr>
            <a:endParaRPr lang="en-IE" sz="2000" dirty="0"/>
          </a:p>
          <a:p>
            <a:pPr marL="285750" indent="-285750">
              <a:buFont typeface="Arial" panose="020B0604020202020204" pitchFamily="34" charset="0"/>
              <a:buChar char="•"/>
            </a:pPr>
            <a:r>
              <a:rPr lang="en-IE" sz="2000" dirty="0">
                <a:latin typeface="Arial"/>
                <a:cs typeface="Arial"/>
              </a:rPr>
              <a:t>Can be used to link data together (primary / foreign key relations), this causes computational over-head for queries </a:t>
            </a:r>
          </a:p>
          <a:p>
            <a:pPr marL="285750" lvl="0" indent="-285750">
              <a:buFont typeface="Arial" panose="020B0604020202020204" pitchFamily="34" charset="0"/>
              <a:buChar char="•"/>
            </a:pPr>
            <a:endParaRPr sz="4400" dirty="0">
              <a:latin typeface="Arial"/>
              <a:cs typeface="Arial"/>
            </a:endParaRPr>
          </a:p>
          <a:p>
            <a:pPr>
              <a:lnSpc>
                <a:spcPct val="100000"/>
              </a:lnSpc>
              <a:spcBef>
                <a:spcPts val="25"/>
              </a:spcBef>
              <a:buFont typeface="Arial"/>
              <a:buChar char="•"/>
            </a:pPr>
            <a:endParaRPr sz="4400" dirty="0">
              <a:latin typeface="Arial"/>
              <a:cs typeface="Arial"/>
            </a:endParaRPr>
          </a:p>
        </p:txBody>
      </p:sp>
      <p:pic>
        <p:nvPicPr>
          <p:cNvPr id="5" name="Picture 4">
            <a:extLst>
              <a:ext uri="{FF2B5EF4-FFF2-40B4-BE49-F238E27FC236}">
                <a16:creationId xmlns:a16="http://schemas.microsoft.com/office/drawing/2014/main" id="{BD960F5A-3880-490F-A2AD-570F831139BD}"/>
              </a:ext>
            </a:extLst>
          </p:cNvPr>
          <p:cNvPicPr>
            <a:picLocks noChangeAspect="1"/>
          </p:cNvPicPr>
          <p:nvPr/>
        </p:nvPicPr>
        <p:blipFill>
          <a:blip r:embed="rId2"/>
          <a:stretch>
            <a:fillRect/>
          </a:stretch>
        </p:blipFill>
        <p:spPr>
          <a:xfrm>
            <a:off x="8458200" y="772877"/>
            <a:ext cx="3362325" cy="1083855"/>
          </a:xfrm>
          <a:prstGeom prst="rect">
            <a:avLst/>
          </a:prstGeom>
        </p:spPr>
      </p:pic>
      <p:pic>
        <p:nvPicPr>
          <p:cNvPr id="6" name="Picture 5">
            <a:extLst>
              <a:ext uri="{FF2B5EF4-FFF2-40B4-BE49-F238E27FC236}">
                <a16:creationId xmlns:a16="http://schemas.microsoft.com/office/drawing/2014/main" id="{9164AB2C-EEA6-4840-94F7-22655E260745}"/>
              </a:ext>
            </a:extLst>
          </p:cNvPr>
          <p:cNvPicPr>
            <a:picLocks noChangeAspect="1"/>
          </p:cNvPicPr>
          <p:nvPr/>
        </p:nvPicPr>
        <p:blipFill>
          <a:blip r:embed="rId3"/>
          <a:stretch>
            <a:fillRect/>
          </a:stretch>
        </p:blipFill>
        <p:spPr>
          <a:xfrm>
            <a:off x="10287000" y="4119562"/>
            <a:ext cx="749302" cy="749302"/>
          </a:xfrm>
          <a:prstGeom prst="rect">
            <a:avLst/>
          </a:prstGeom>
        </p:spPr>
      </p:pic>
      <p:pic>
        <p:nvPicPr>
          <p:cNvPr id="7" name="Picture 6">
            <a:extLst>
              <a:ext uri="{FF2B5EF4-FFF2-40B4-BE49-F238E27FC236}">
                <a16:creationId xmlns:a16="http://schemas.microsoft.com/office/drawing/2014/main" id="{127E1AA7-E0AD-4A2D-8705-22DE78B6C10C}"/>
              </a:ext>
            </a:extLst>
          </p:cNvPr>
          <p:cNvPicPr>
            <a:picLocks noChangeAspect="1"/>
          </p:cNvPicPr>
          <p:nvPr/>
        </p:nvPicPr>
        <p:blipFill>
          <a:blip r:embed="rId4"/>
          <a:stretch>
            <a:fillRect/>
          </a:stretch>
        </p:blipFill>
        <p:spPr>
          <a:xfrm>
            <a:off x="8989218" y="3048000"/>
            <a:ext cx="1071562" cy="1071562"/>
          </a:xfrm>
          <a:prstGeom prst="rect">
            <a:avLst/>
          </a:prstGeom>
        </p:spPr>
      </p:pic>
      <p:cxnSp>
        <p:nvCxnSpPr>
          <p:cNvPr id="9" name="Connector: Elbow 8">
            <a:extLst>
              <a:ext uri="{FF2B5EF4-FFF2-40B4-BE49-F238E27FC236}">
                <a16:creationId xmlns:a16="http://schemas.microsoft.com/office/drawing/2014/main" id="{CD477124-0456-4128-B485-C2514AFF60D1}"/>
              </a:ext>
            </a:extLst>
          </p:cNvPr>
          <p:cNvCxnSpPr>
            <a:stCxn id="7" idx="2"/>
            <a:endCxn id="6" idx="1"/>
          </p:cNvCxnSpPr>
          <p:nvPr/>
        </p:nvCxnSpPr>
        <p:spPr>
          <a:xfrm rot="16200000" flipH="1">
            <a:off x="9718674" y="3925886"/>
            <a:ext cx="374651" cy="762001"/>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061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99746"/>
            <a:ext cx="10109248" cy="1055289"/>
          </a:xfrm>
          <a:prstGeom prst="rect">
            <a:avLst/>
          </a:prstGeom>
        </p:spPr>
        <p:txBody>
          <a:bodyPr vert="horz" wrap="square" lIns="0" tIns="5715" rIns="0" bIns="0" rtlCol="0">
            <a:spAutoFit/>
          </a:bodyPr>
          <a:lstStyle/>
          <a:p>
            <a:pPr marL="12700" marR="5080">
              <a:lnSpc>
                <a:spcPct val="100600"/>
              </a:lnSpc>
              <a:spcBef>
                <a:spcPts val="45"/>
              </a:spcBef>
            </a:pPr>
            <a:r>
              <a:rPr lang="en-IE" spc="-285" dirty="0"/>
              <a:t>Graph Data Model</a:t>
            </a:r>
            <a:endParaRPr spc="-375" dirty="0"/>
          </a:p>
        </p:txBody>
      </p:sp>
      <p:pic>
        <p:nvPicPr>
          <p:cNvPr id="4" name="Picture 3">
            <a:extLst>
              <a:ext uri="{FF2B5EF4-FFF2-40B4-BE49-F238E27FC236}">
                <a16:creationId xmlns:a16="http://schemas.microsoft.com/office/drawing/2014/main" id="{42840EFE-42D8-415A-904F-AEA73BE1B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24000"/>
            <a:ext cx="9364837" cy="4645837"/>
          </a:xfrm>
          <a:prstGeom prst="rect">
            <a:avLst/>
          </a:prstGeom>
        </p:spPr>
      </p:pic>
      <p:pic>
        <p:nvPicPr>
          <p:cNvPr id="5" name="Picture 4">
            <a:extLst>
              <a:ext uri="{FF2B5EF4-FFF2-40B4-BE49-F238E27FC236}">
                <a16:creationId xmlns:a16="http://schemas.microsoft.com/office/drawing/2014/main" id="{9B50470B-9D56-4194-B64A-765DBA27C269}"/>
              </a:ext>
            </a:extLst>
          </p:cNvPr>
          <p:cNvPicPr>
            <a:picLocks noChangeAspect="1"/>
          </p:cNvPicPr>
          <p:nvPr/>
        </p:nvPicPr>
        <p:blipFill>
          <a:blip r:embed="rId4"/>
          <a:stretch>
            <a:fillRect/>
          </a:stretch>
        </p:blipFill>
        <p:spPr>
          <a:xfrm>
            <a:off x="9906000" y="1355035"/>
            <a:ext cx="920576" cy="32250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42620"/>
            <a:ext cx="8991599" cy="936154"/>
          </a:xfrm>
          <a:prstGeom prst="rect">
            <a:avLst/>
          </a:prstGeom>
        </p:spPr>
        <p:txBody>
          <a:bodyPr vert="horz" wrap="square" lIns="0" tIns="12700" rIns="0" bIns="0" rtlCol="0">
            <a:spAutoFit/>
          </a:bodyPr>
          <a:lstStyle/>
          <a:p>
            <a:pPr marL="12700">
              <a:lnSpc>
                <a:spcPct val="100000"/>
              </a:lnSpc>
              <a:spcBef>
                <a:spcPts val="100"/>
              </a:spcBef>
            </a:pPr>
            <a:r>
              <a:rPr lang="en-IE" sz="6000" spc="-155" dirty="0"/>
              <a:t>Graph Approach (Theory)</a:t>
            </a:r>
            <a:endParaRPr sz="6000" dirty="0"/>
          </a:p>
        </p:txBody>
      </p:sp>
      <p:sp>
        <p:nvSpPr>
          <p:cNvPr id="3" name="object 3"/>
          <p:cNvSpPr txBox="1"/>
          <p:nvPr/>
        </p:nvSpPr>
        <p:spPr>
          <a:xfrm>
            <a:off x="457200" y="1828800"/>
            <a:ext cx="8229600" cy="4691028"/>
          </a:xfrm>
          <a:prstGeom prst="rect">
            <a:avLst/>
          </a:prstGeom>
        </p:spPr>
        <p:txBody>
          <a:bodyPr vert="horz" wrap="square" lIns="0" tIns="12700" rIns="0" bIns="0" rtlCol="0">
            <a:spAutoFit/>
          </a:bodyPr>
          <a:lstStyle/>
          <a:p>
            <a:pPr marL="285750" lvl="0" indent="-285750">
              <a:buFont typeface="Arial" panose="020B0604020202020204" pitchFamily="34" charset="0"/>
              <a:buChar char="•"/>
            </a:pPr>
            <a:r>
              <a:rPr lang="en-IE" sz="2000" dirty="0"/>
              <a:t>Graph is constructed of nodes and relations</a:t>
            </a:r>
          </a:p>
          <a:p>
            <a:pPr marL="285750" lvl="0" indent="-285750">
              <a:buFont typeface="Arial" panose="020B0604020202020204" pitchFamily="34" charset="0"/>
              <a:buChar char="•"/>
            </a:pPr>
            <a:endParaRPr lang="en-IE" sz="2000" dirty="0"/>
          </a:p>
          <a:p>
            <a:pPr marL="285750" lvl="0" indent="-285750">
              <a:buFont typeface="Arial" panose="020B0604020202020204" pitchFamily="34" charset="0"/>
              <a:buChar char="•"/>
            </a:pPr>
            <a:r>
              <a:rPr lang="en-IE" sz="2000" dirty="0"/>
              <a:t>Both nodes and relations can have a specific “type”, used to filter data </a:t>
            </a:r>
          </a:p>
          <a:p>
            <a:pPr marL="285750" lvl="0" indent="-285750">
              <a:buFont typeface="Arial" panose="020B0604020202020204" pitchFamily="34" charset="0"/>
              <a:buChar char="•"/>
            </a:pPr>
            <a:endParaRPr lang="en-IE" sz="2000" dirty="0"/>
          </a:p>
          <a:p>
            <a:pPr marL="285750" lvl="0" indent="-285750">
              <a:buFont typeface="Arial" panose="020B0604020202020204" pitchFamily="34" charset="0"/>
              <a:buChar char="•"/>
            </a:pPr>
            <a:r>
              <a:rPr lang="en-IE" sz="2000" dirty="0"/>
              <a:t>Both nodes and relations can have attributes (store information)</a:t>
            </a:r>
          </a:p>
          <a:p>
            <a:pPr marL="285750" lvl="0" indent="-285750">
              <a:buFont typeface="Arial" panose="020B0604020202020204" pitchFamily="34" charset="0"/>
              <a:buChar char="•"/>
            </a:pPr>
            <a:endParaRPr lang="en-IE" sz="2000" dirty="0">
              <a:latin typeface="Arial"/>
              <a:cs typeface="Arial"/>
            </a:endParaRPr>
          </a:p>
          <a:p>
            <a:pPr marL="285750" lvl="0" indent="-285750">
              <a:buFont typeface="Arial" panose="020B0604020202020204" pitchFamily="34" charset="0"/>
              <a:buChar char="•"/>
            </a:pPr>
            <a:r>
              <a:rPr lang="en-IE" sz="2000" dirty="0">
                <a:latin typeface="Arial"/>
                <a:cs typeface="Arial"/>
              </a:rPr>
              <a:t>Specific Algorithms to efficiently:</a:t>
            </a:r>
          </a:p>
          <a:p>
            <a:pPr lvl="1"/>
            <a:r>
              <a:rPr lang="en-IE" sz="2000" dirty="0">
                <a:latin typeface="Arial"/>
                <a:cs typeface="Arial"/>
              </a:rPr>
              <a:t>	Calculate paths across the graph based on different metrics </a:t>
            </a:r>
          </a:p>
          <a:p>
            <a:pPr lvl="1"/>
            <a:r>
              <a:rPr lang="en-IE" sz="2000" dirty="0">
                <a:latin typeface="Arial"/>
                <a:cs typeface="Arial"/>
              </a:rPr>
              <a:t>	Compare graphs for similarity </a:t>
            </a:r>
          </a:p>
          <a:p>
            <a:pPr lvl="1"/>
            <a:endParaRPr lang="en-IE" sz="2000" dirty="0">
              <a:latin typeface="Arial"/>
              <a:cs typeface="Arial"/>
            </a:endParaRPr>
          </a:p>
          <a:p>
            <a:pPr marL="342900" lvl="1" indent="-342900">
              <a:buFont typeface="Arial" panose="020B0604020202020204" pitchFamily="34" charset="0"/>
              <a:buChar char="•"/>
            </a:pPr>
            <a:r>
              <a:rPr lang="en-IE" sz="2000" dirty="0">
                <a:latin typeface="Arial"/>
                <a:cs typeface="Arial"/>
              </a:rPr>
              <a:t>Highly optimised for connected information </a:t>
            </a:r>
          </a:p>
          <a:p>
            <a:pPr marL="342900" lvl="1" indent="-342900">
              <a:buFont typeface="Arial" panose="020B0604020202020204" pitchFamily="34" charset="0"/>
              <a:buChar char="•"/>
            </a:pPr>
            <a:endParaRPr lang="en-IE" sz="2000" dirty="0">
              <a:latin typeface="Arial"/>
              <a:cs typeface="Arial"/>
            </a:endParaRPr>
          </a:p>
          <a:p>
            <a:pPr marL="342900" lvl="1" indent="-342900">
              <a:buFont typeface="Arial" panose="020B0604020202020204" pitchFamily="34" charset="0"/>
              <a:buChar char="•"/>
            </a:pPr>
            <a:r>
              <a:rPr lang="en-IE" sz="2000" dirty="0">
                <a:latin typeface="Arial"/>
                <a:cs typeface="Arial"/>
              </a:rPr>
              <a:t>Most Graph databases do not require a schema</a:t>
            </a:r>
            <a:endParaRPr sz="4400" dirty="0">
              <a:latin typeface="Arial"/>
              <a:cs typeface="Arial"/>
            </a:endParaRPr>
          </a:p>
          <a:p>
            <a:pPr>
              <a:lnSpc>
                <a:spcPct val="100000"/>
              </a:lnSpc>
              <a:spcBef>
                <a:spcPts val="25"/>
              </a:spcBef>
              <a:buFont typeface="Arial"/>
              <a:buChar char="•"/>
            </a:pPr>
            <a:endParaRPr sz="4400" dirty="0">
              <a:latin typeface="Arial"/>
              <a:cs typeface="Arial"/>
            </a:endParaRPr>
          </a:p>
        </p:txBody>
      </p:sp>
      <p:pic>
        <p:nvPicPr>
          <p:cNvPr id="4" name="Picture 3">
            <a:extLst>
              <a:ext uri="{FF2B5EF4-FFF2-40B4-BE49-F238E27FC236}">
                <a16:creationId xmlns:a16="http://schemas.microsoft.com/office/drawing/2014/main" id="{02D27760-89D0-4FE6-B2C9-3DEEF446613D}"/>
              </a:ext>
            </a:extLst>
          </p:cNvPr>
          <p:cNvPicPr>
            <a:picLocks noChangeAspect="1"/>
          </p:cNvPicPr>
          <p:nvPr/>
        </p:nvPicPr>
        <p:blipFill>
          <a:blip r:embed="rId2"/>
          <a:stretch>
            <a:fillRect/>
          </a:stretch>
        </p:blipFill>
        <p:spPr>
          <a:xfrm>
            <a:off x="9829800" y="1905000"/>
            <a:ext cx="920576" cy="3225064"/>
          </a:xfrm>
          <a:prstGeom prst="rect">
            <a:avLst/>
          </a:prstGeom>
        </p:spPr>
      </p:pic>
    </p:spTree>
    <p:extLst>
      <p:ext uri="{BB962C8B-B14F-4D97-AF65-F5344CB8AC3E}">
        <p14:creationId xmlns:p14="http://schemas.microsoft.com/office/powerpoint/2010/main" val="58014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42620"/>
            <a:ext cx="8991599" cy="936154"/>
          </a:xfrm>
          <a:prstGeom prst="rect">
            <a:avLst/>
          </a:prstGeom>
        </p:spPr>
        <p:txBody>
          <a:bodyPr vert="horz" wrap="square" lIns="0" tIns="12700" rIns="0" bIns="0" rtlCol="0">
            <a:spAutoFit/>
          </a:bodyPr>
          <a:lstStyle/>
          <a:p>
            <a:pPr marL="12700">
              <a:lnSpc>
                <a:spcPct val="100000"/>
              </a:lnSpc>
              <a:spcBef>
                <a:spcPts val="100"/>
              </a:spcBef>
            </a:pPr>
            <a:r>
              <a:rPr lang="en-IE" sz="6000" spc="-155" dirty="0"/>
              <a:t>Graph Approach (Practical)</a:t>
            </a:r>
            <a:endParaRPr sz="6000" dirty="0"/>
          </a:p>
        </p:txBody>
      </p:sp>
      <p:sp>
        <p:nvSpPr>
          <p:cNvPr id="3" name="object 3"/>
          <p:cNvSpPr txBox="1"/>
          <p:nvPr/>
        </p:nvSpPr>
        <p:spPr>
          <a:xfrm>
            <a:off x="457199" y="1828800"/>
            <a:ext cx="8458201" cy="6414577"/>
          </a:xfrm>
          <a:prstGeom prst="rect">
            <a:avLst/>
          </a:prstGeom>
        </p:spPr>
        <p:txBody>
          <a:bodyPr vert="horz" wrap="square" lIns="0" tIns="12700" rIns="0" bIns="0" rtlCol="0">
            <a:spAutoFit/>
          </a:bodyPr>
          <a:lstStyle/>
          <a:p>
            <a:r>
              <a:rPr lang="en-IE" sz="1800" dirty="0"/>
              <a:t>What is Neo4J </a:t>
            </a:r>
          </a:p>
          <a:p>
            <a:pPr marL="285750" indent="-285750">
              <a:buFont typeface="Arial" panose="020B0604020202020204" pitchFamily="34" charset="0"/>
              <a:buChar char="•"/>
            </a:pPr>
            <a:r>
              <a:rPr lang="en-IE" dirty="0"/>
              <a:t>W</a:t>
            </a:r>
            <a:r>
              <a:rPr lang="en-IE" sz="1800" dirty="0"/>
              <a:t>idely used Graph Database Management System (DBMS)</a:t>
            </a:r>
          </a:p>
          <a:p>
            <a:pPr marL="285750" indent="-285750">
              <a:buFont typeface="Arial" panose="020B0604020202020204" pitchFamily="34" charset="0"/>
              <a:buChar char="•"/>
            </a:pPr>
            <a:r>
              <a:rPr lang="en-IE" dirty="0"/>
              <a:t>Natively supports connected information</a:t>
            </a:r>
            <a:endParaRPr lang="en-IE" sz="1800" dirty="0"/>
          </a:p>
          <a:p>
            <a:pPr marL="285750" indent="-285750">
              <a:buFont typeface="Arial" panose="020B0604020202020204" pitchFamily="34" charset="0"/>
              <a:buChar char="•"/>
            </a:pPr>
            <a:r>
              <a:rPr lang="en-IE" dirty="0"/>
              <a:t>Supports a variety of built in datatypes including spatial / GPS coordinates  </a:t>
            </a:r>
          </a:p>
          <a:p>
            <a:pPr marL="285750" indent="-285750">
              <a:buFont typeface="Arial" panose="020B0604020202020204" pitchFamily="34" charset="0"/>
              <a:buChar char="•"/>
            </a:pPr>
            <a:r>
              <a:rPr lang="en-IE" sz="1800" dirty="0"/>
              <a:t>Supports querying of graphs </a:t>
            </a:r>
            <a:r>
              <a:rPr lang="en-IE" dirty="0"/>
              <a:t>to gain insights into the data using various algorithms </a:t>
            </a:r>
            <a:endParaRPr lang="en-IE" sz="1800" dirty="0"/>
          </a:p>
          <a:p>
            <a:endParaRPr lang="en-IE" dirty="0"/>
          </a:p>
          <a:p>
            <a:r>
              <a:rPr lang="en-IE" sz="1800" dirty="0"/>
              <a:t>Tools used</a:t>
            </a:r>
          </a:p>
          <a:p>
            <a:pPr marL="285750" lvl="0" indent="-285750">
              <a:buFont typeface="Arial" panose="020B0604020202020204" pitchFamily="34" charset="0"/>
              <a:buChar char="•"/>
            </a:pPr>
            <a:r>
              <a:rPr lang="en-IE" sz="1800" dirty="0"/>
              <a:t>Neo4J cloud based Aura DB online (free version, up to  200k nodes 400k relations)</a:t>
            </a:r>
          </a:p>
          <a:p>
            <a:pPr marL="285750" lvl="0" indent="-285750">
              <a:buFont typeface="Arial" panose="020B0604020202020204" pitchFamily="34" charset="0"/>
              <a:buChar char="•"/>
            </a:pPr>
            <a:r>
              <a:rPr lang="en-IE" sz="1800" dirty="0"/>
              <a:t>Neo4J cloud based Aura DB Console in the browser</a:t>
            </a:r>
          </a:p>
          <a:p>
            <a:pPr marL="285750" lvl="0" indent="-285750">
              <a:buFont typeface="Arial" panose="020B0604020202020204" pitchFamily="34" charset="0"/>
              <a:buChar char="•"/>
            </a:pPr>
            <a:r>
              <a:rPr lang="en-IE" sz="1800" dirty="0"/>
              <a:t>Local Python Scripting</a:t>
            </a:r>
          </a:p>
          <a:p>
            <a:pPr lvl="0"/>
            <a:endParaRPr lang="en-IE" sz="2000" dirty="0">
              <a:latin typeface="Arial"/>
              <a:cs typeface="Arial"/>
            </a:endParaRPr>
          </a:p>
          <a:p>
            <a:r>
              <a:rPr lang="en-IE" sz="1800" dirty="0"/>
              <a:t>Data Loading</a:t>
            </a:r>
          </a:p>
          <a:p>
            <a:pPr marL="285750" indent="-285750">
              <a:buFont typeface="Arial" panose="020B0604020202020204" pitchFamily="34" charset="0"/>
              <a:buChar char="•"/>
            </a:pPr>
            <a:r>
              <a:rPr lang="en-IE" sz="1800" dirty="0"/>
              <a:t>Neo4J Aura DB can load from a local file (csv), but as Aura DB is cloud based, a local file can’t be used, although a http interface can be used. Solution, CSV file stored on </a:t>
            </a:r>
            <a:r>
              <a:rPr lang="en-IE" sz="1800" dirty="0" err="1"/>
              <a:t>github</a:t>
            </a:r>
            <a:r>
              <a:rPr lang="en-IE" dirty="0"/>
              <a:t> / </a:t>
            </a:r>
            <a:r>
              <a:rPr lang="en-IE" dirty="0" err="1"/>
              <a:t>dropbox</a:t>
            </a:r>
            <a:r>
              <a:rPr lang="en-IE" dirty="0"/>
              <a:t> / google drive</a:t>
            </a:r>
            <a:r>
              <a:rPr lang="en-IE" sz="1800" dirty="0"/>
              <a:t> and a link shared.</a:t>
            </a:r>
          </a:p>
          <a:p>
            <a:pPr lvl="0"/>
            <a:endParaRPr lang="en-IE" sz="2000" dirty="0">
              <a:latin typeface="Arial"/>
              <a:cs typeface="Arial"/>
            </a:endParaRPr>
          </a:p>
          <a:p>
            <a:pPr marL="285750" lvl="0" indent="-285750">
              <a:buFont typeface="Arial" panose="020B0604020202020204" pitchFamily="34" charset="0"/>
              <a:buChar char="•"/>
            </a:pPr>
            <a:endParaRPr sz="4400" dirty="0">
              <a:latin typeface="Arial"/>
              <a:cs typeface="Arial"/>
            </a:endParaRPr>
          </a:p>
          <a:p>
            <a:pPr>
              <a:lnSpc>
                <a:spcPct val="100000"/>
              </a:lnSpc>
              <a:spcBef>
                <a:spcPts val="25"/>
              </a:spcBef>
              <a:buFont typeface="Arial"/>
              <a:buChar char="•"/>
            </a:pPr>
            <a:endParaRPr sz="4400" dirty="0">
              <a:latin typeface="Arial"/>
              <a:cs typeface="Arial"/>
            </a:endParaRPr>
          </a:p>
        </p:txBody>
      </p:sp>
      <p:pic>
        <p:nvPicPr>
          <p:cNvPr id="7" name="Picture 6">
            <a:extLst>
              <a:ext uri="{FF2B5EF4-FFF2-40B4-BE49-F238E27FC236}">
                <a16:creationId xmlns:a16="http://schemas.microsoft.com/office/drawing/2014/main" id="{F3F10B25-7003-4223-884C-DC6DBC89A89C}"/>
              </a:ext>
            </a:extLst>
          </p:cNvPr>
          <p:cNvPicPr>
            <a:picLocks noChangeAspect="1"/>
          </p:cNvPicPr>
          <p:nvPr/>
        </p:nvPicPr>
        <p:blipFill>
          <a:blip r:embed="rId3"/>
          <a:stretch>
            <a:fillRect/>
          </a:stretch>
        </p:blipFill>
        <p:spPr>
          <a:xfrm>
            <a:off x="9023110" y="1578774"/>
            <a:ext cx="3108155" cy="1859867"/>
          </a:xfrm>
          <a:prstGeom prst="rect">
            <a:avLst/>
          </a:prstGeom>
        </p:spPr>
      </p:pic>
      <p:pic>
        <p:nvPicPr>
          <p:cNvPr id="9" name="Picture 8">
            <a:extLst>
              <a:ext uri="{FF2B5EF4-FFF2-40B4-BE49-F238E27FC236}">
                <a16:creationId xmlns:a16="http://schemas.microsoft.com/office/drawing/2014/main" id="{4B51E33A-0F49-4552-BF2F-44566F31995D}"/>
              </a:ext>
            </a:extLst>
          </p:cNvPr>
          <p:cNvPicPr>
            <a:picLocks noChangeAspect="1"/>
          </p:cNvPicPr>
          <p:nvPr/>
        </p:nvPicPr>
        <p:blipFill>
          <a:blip r:embed="rId4"/>
          <a:stretch>
            <a:fillRect/>
          </a:stretch>
        </p:blipFill>
        <p:spPr>
          <a:xfrm>
            <a:off x="9055270" y="3581400"/>
            <a:ext cx="3168890" cy="2197900"/>
          </a:xfrm>
          <a:prstGeom prst="rect">
            <a:avLst/>
          </a:prstGeom>
        </p:spPr>
      </p:pic>
      <p:cxnSp>
        <p:nvCxnSpPr>
          <p:cNvPr id="11" name="Straight Arrow Connector 10">
            <a:extLst>
              <a:ext uri="{FF2B5EF4-FFF2-40B4-BE49-F238E27FC236}">
                <a16:creationId xmlns:a16="http://schemas.microsoft.com/office/drawing/2014/main" id="{2B7A130A-3A89-4809-84B9-E3EB1813BD33}"/>
              </a:ext>
            </a:extLst>
          </p:cNvPr>
          <p:cNvCxnSpPr/>
          <p:nvPr/>
        </p:nvCxnSpPr>
        <p:spPr>
          <a:xfrm flipV="1">
            <a:off x="8229600" y="2971800"/>
            <a:ext cx="68580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6CFC55E-D623-47A9-ABD8-5F18FF7C7586}"/>
              </a:ext>
            </a:extLst>
          </p:cNvPr>
          <p:cNvCxnSpPr/>
          <p:nvPr/>
        </p:nvCxnSpPr>
        <p:spPr>
          <a:xfrm>
            <a:off x="6172200" y="4724400"/>
            <a:ext cx="2667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95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42620"/>
            <a:ext cx="8991599" cy="936154"/>
          </a:xfrm>
          <a:prstGeom prst="rect">
            <a:avLst/>
          </a:prstGeom>
        </p:spPr>
        <p:txBody>
          <a:bodyPr vert="horz" wrap="square" lIns="0" tIns="12700" rIns="0" bIns="0" rtlCol="0">
            <a:spAutoFit/>
          </a:bodyPr>
          <a:lstStyle/>
          <a:p>
            <a:pPr marL="12700">
              <a:lnSpc>
                <a:spcPct val="100000"/>
              </a:lnSpc>
              <a:spcBef>
                <a:spcPts val="100"/>
              </a:spcBef>
            </a:pPr>
            <a:r>
              <a:rPr lang="en-IE" sz="6000" spc="-155" dirty="0"/>
              <a:t>Graph Approach (Practical)</a:t>
            </a:r>
            <a:endParaRPr sz="6000" dirty="0"/>
          </a:p>
        </p:txBody>
      </p:sp>
      <p:sp>
        <p:nvSpPr>
          <p:cNvPr id="3" name="object 3"/>
          <p:cNvSpPr txBox="1"/>
          <p:nvPr/>
        </p:nvSpPr>
        <p:spPr>
          <a:xfrm>
            <a:off x="406399" y="1582197"/>
            <a:ext cx="8552469" cy="4998804"/>
          </a:xfrm>
          <a:prstGeom prst="rect">
            <a:avLst/>
          </a:prstGeom>
        </p:spPr>
        <p:txBody>
          <a:bodyPr vert="horz" wrap="square" lIns="0" tIns="12700" rIns="0" bIns="0" rtlCol="0">
            <a:spAutoFit/>
          </a:bodyPr>
          <a:lstStyle/>
          <a:p>
            <a:r>
              <a:rPr lang="en-IE" sz="1800" dirty="0"/>
              <a:t>Importing the Topology information:- </a:t>
            </a:r>
          </a:p>
          <a:p>
            <a:endParaRPr lang="en-IE" dirty="0"/>
          </a:p>
          <a:p>
            <a:pPr marL="342900" lvl="0" indent="-342900">
              <a:buFont typeface="+mj-lt"/>
              <a:buAutoNum type="arabicPeriod"/>
            </a:pPr>
            <a:r>
              <a:rPr lang="en-IE" sz="1800" dirty="0"/>
              <a:t>Import Node data from CSV file into neo4j, this will give the basic nodes within the topology, but not the links between them. </a:t>
            </a:r>
          </a:p>
          <a:p>
            <a:pPr marL="342900" lvl="0" indent="-342900">
              <a:buFont typeface="+mj-lt"/>
              <a:buAutoNum type="arabicPeriod"/>
            </a:pPr>
            <a:r>
              <a:rPr lang="en-IE" sz="1800" dirty="0"/>
              <a:t>In python, </a:t>
            </a:r>
            <a:r>
              <a:rPr lang="en-IE" dirty="0"/>
              <a:t>work out relationships (triangulation) and potential routes, </a:t>
            </a:r>
          </a:p>
          <a:p>
            <a:pPr marL="342900" lvl="0" indent="-342900">
              <a:buFont typeface="+mj-lt"/>
              <a:buAutoNum type="arabicPeriod"/>
            </a:pPr>
            <a:r>
              <a:rPr lang="en-IE" dirty="0"/>
              <a:t>Query open street map for walking times and export routes between nodes as routes.CSV</a:t>
            </a:r>
          </a:p>
          <a:p>
            <a:pPr marL="342900" lvl="0" indent="-342900">
              <a:buFont typeface="+mj-lt"/>
              <a:buAutoNum type="arabicPeriod"/>
            </a:pPr>
            <a:r>
              <a:rPr lang="en-IE" sz="1800" dirty="0"/>
              <a:t>Import route data from routes.CSV file into neo4j, this links the nodes together and provides attributes for those links</a:t>
            </a:r>
          </a:p>
          <a:p>
            <a:pPr marL="342900" lvl="0" indent="-342900">
              <a:buFont typeface="+mj-lt"/>
              <a:buAutoNum type="arabicPeriod"/>
            </a:pPr>
            <a:r>
              <a:rPr lang="en-IE" sz="1800" dirty="0"/>
              <a:t>Validate topology graph, compare </a:t>
            </a:r>
            <a:r>
              <a:rPr lang="en-IE" sz="1800" dirty="0" err="1"/>
              <a:t>gps</a:t>
            </a:r>
            <a:r>
              <a:rPr lang="en-IE" sz="1800" dirty="0"/>
              <a:t> locations at nodes v’s relations generated supplemented with open street map information. Query in neo4j! </a:t>
            </a:r>
          </a:p>
          <a:p>
            <a:endParaRPr lang="en-IE" sz="1800" dirty="0"/>
          </a:p>
          <a:p>
            <a:pPr lvl="0"/>
            <a:endParaRPr lang="en-IE" sz="2000" dirty="0">
              <a:latin typeface="Arial"/>
              <a:cs typeface="Arial"/>
            </a:endParaRPr>
          </a:p>
          <a:p>
            <a:pPr marL="285750" lvl="0" indent="-285750">
              <a:buFont typeface="Arial" panose="020B0604020202020204" pitchFamily="34" charset="0"/>
              <a:buChar char="•"/>
            </a:pPr>
            <a:endParaRPr sz="4400" dirty="0">
              <a:latin typeface="Arial"/>
              <a:cs typeface="Arial"/>
            </a:endParaRPr>
          </a:p>
          <a:p>
            <a:pPr>
              <a:lnSpc>
                <a:spcPct val="100000"/>
              </a:lnSpc>
              <a:spcBef>
                <a:spcPts val="25"/>
              </a:spcBef>
              <a:buFont typeface="Arial"/>
              <a:buChar char="•"/>
            </a:pPr>
            <a:endParaRPr sz="4400" dirty="0">
              <a:latin typeface="Arial"/>
              <a:cs typeface="Arial"/>
            </a:endParaRPr>
          </a:p>
        </p:txBody>
      </p:sp>
      <p:pic>
        <p:nvPicPr>
          <p:cNvPr id="4" name="Picture 3">
            <a:extLst>
              <a:ext uri="{FF2B5EF4-FFF2-40B4-BE49-F238E27FC236}">
                <a16:creationId xmlns:a16="http://schemas.microsoft.com/office/drawing/2014/main" id="{74D2F2C6-7D42-4FAE-8CCC-D4829EA59AA1}"/>
              </a:ext>
            </a:extLst>
          </p:cNvPr>
          <p:cNvPicPr>
            <a:picLocks noChangeAspect="1"/>
          </p:cNvPicPr>
          <p:nvPr/>
        </p:nvPicPr>
        <p:blipFill>
          <a:blip r:embed="rId3"/>
          <a:stretch>
            <a:fillRect/>
          </a:stretch>
        </p:blipFill>
        <p:spPr>
          <a:xfrm>
            <a:off x="8958869" y="2039247"/>
            <a:ext cx="920576" cy="3225064"/>
          </a:xfrm>
          <a:prstGeom prst="rect">
            <a:avLst/>
          </a:prstGeom>
        </p:spPr>
      </p:pic>
      <p:pic>
        <p:nvPicPr>
          <p:cNvPr id="5" name="Picture 4">
            <a:extLst>
              <a:ext uri="{FF2B5EF4-FFF2-40B4-BE49-F238E27FC236}">
                <a16:creationId xmlns:a16="http://schemas.microsoft.com/office/drawing/2014/main" id="{1C19B0DE-C80E-443C-B821-31876C3D50BC}"/>
              </a:ext>
            </a:extLst>
          </p:cNvPr>
          <p:cNvPicPr>
            <a:picLocks noChangeAspect="1"/>
          </p:cNvPicPr>
          <p:nvPr/>
        </p:nvPicPr>
        <p:blipFill>
          <a:blip r:embed="rId4"/>
          <a:stretch>
            <a:fillRect/>
          </a:stretch>
        </p:blipFill>
        <p:spPr>
          <a:xfrm>
            <a:off x="10064222" y="2438400"/>
            <a:ext cx="1835055" cy="1420491"/>
          </a:xfrm>
          <a:prstGeom prst="rect">
            <a:avLst/>
          </a:prstGeom>
        </p:spPr>
      </p:pic>
      <p:sp>
        <p:nvSpPr>
          <p:cNvPr id="6" name="Rectangle 5">
            <a:extLst>
              <a:ext uri="{FF2B5EF4-FFF2-40B4-BE49-F238E27FC236}">
                <a16:creationId xmlns:a16="http://schemas.microsoft.com/office/drawing/2014/main" id="{B6E8B0B4-1968-4B76-BC56-F45DE942B626}"/>
              </a:ext>
            </a:extLst>
          </p:cNvPr>
          <p:cNvSpPr/>
          <p:nvPr/>
        </p:nvSpPr>
        <p:spPr>
          <a:xfrm>
            <a:off x="10074739" y="4038600"/>
            <a:ext cx="1824538" cy="307777"/>
          </a:xfrm>
          <a:prstGeom prst="rect">
            <a:avLst/>
          </a:prstGeom>
        </p:spPr>
        <p:txBody>
          <a:bodyPr wrap="none">
            <a:spAutoFit/>
          </a:bodyPr>
          <a:lstStyle/>
          <a:p>
            <a:r>
              <a:rPr lang="en-IE" sz="1400" dirty="0"/>
              <a:t>256.2839908431127</a:t>
            </a:r>
          </a:p>
        </p:txBody>
      </p:sp>
      <p:graphicFrame>
        <p:nvGraphicFramePr>
          <p:cNvPr id="7" name="Diagram 6">
            <a:extLst>
              <a:ext uri="{FF2B5EF4-FFF2-40B4-BE49-F238E27FC236}">
                <a16:creationId xmlns:a16="http://schemas.microsoft.com/office/drawing/2014/main" id="{C874501B-36FC-4381-BDC6-6B49C313D988}"/>
              </a:ext>
            </a:extLst>
          </p:cNvPr>
          <p:cNvGraphicFramePr/>
          <p:nvPr>
            <p:extLst>
              <p:ext uri="{D42A27DB-BD31-4B8C-83A1-F6EECF244321}">
                <p14:modId xmlns:p14="http://schemas.microsoft.com/office/powerpoint/2010/main" val="4153286603"/>
              </p:ext>
            </p:extLst>
          </p:nvPr>
        </p:nvGraphicFramePr>
        <p:xfrm>
          <a:off x="508000" y="4648200"/>
          <a:ext cx="8128000" cy="209973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TextBox 7">
            <a:extLst>
              <a:ext uri="{FF2B5EF4-FFF2-40B4-BE49-F238E27FC236}">
                <a16:creationId xmlns:a16="http://schemas.microsoft.com/office/drawing/2014/main" id="{7185CADE-F6AF-4FD4-B396-0218C4A8FAA6}"/>
              </a:ext>
            </a:extLst>
          </p:cNvPr>
          <p:cNvSpPr txBox="1"/>
          <p:nvPr/>
        </p:nvSpPr>
        <p:spPr>
          <a:xfrm>
            <a:off x="185132" y="6295135"/>
            <a:ext cx="1568058" cy="307777"/>
          </a:xfrm>
          <a:prstGeom prst="rect">
            <a:avLst/>
          </a:prstGeom>
          <a:noFill/>
        </p:spPr>
        <p:txBody>
          <a:bodyPr wrap="none" rtlCol="0">
            <a:spAutoFit/>
          </a:bodyPr>
          <a:lstStyle/>
          <a:p>
            <a:r>
              <a:rPr lang="en-IE" sz="1400" dirty="0"/>
              <a:t>load_locations.txt</a:t>
            </a:r>
          </a:p>
        </p:txBody>
      </p:sp>
      <p:sp>
        <p:nvSpPr>
          <p:cNvPr id="10" name="TextBox 9">
            <a:extLst>
              <a:ext uri="{FF2B5EF4-FFF2-40B4-BE49-F238E27FC236}">
                <a16:creationId xmlns:a16="http://schemas.microsoft.com/office/drawing/2014/main" id="{131F5FCC-E5FE-44FA-AFC4-1D9CFB07EA4A}"/>
              </a:ext>
            </a:extLst>
          </p:cNvPr>
          <p:cNvSpPr txBox="1"/>
          <p:nvPr/>
        </p:nvSpPr>
        <p:spPr>
          <a:xfrm>
            <a:off x="5486400" y="6295135"/>
            <a:ext cx="1537600" cy="307777"/>
          </a:xfrm>
          <a:prstGeom prst="rect">
            <a:avLst/>
          </a:prstGeom>
          <a:noFill/>
        </p:spPr>
        <p:txBody>
          <a:bodyPr wrap="none" rtlCol="0">
            <a:spAutoFit/>
          </a:bodyPr>
          <a:lstStyle/>
          <a:p>
            <a:r>
              <a:rPr lang="en-IE" sz="1400" dirty="0"/>
              <a:t>load_relations.txt</a:t>
            </a:r>
          </a:p>
        </p:txBody>
      </p:sp>
      <p:sp>
        <p:nvSpPr>
          <p:cNvPr id="12" name="TextBox 11">
            <a:extLst>
              <a:ext uri="{FF2B5EF4-FFF2-40B4-BE49-F238E27FC236}">
                <a16:creationId xmlns:a16="http://schemas.microsoft.com/office/drawing/2014/main" id="{CAA3F53D-C7A5-45F0-A796-D6EAA3171A17}"/>
              </a:ext>
            </a:extLst>
          </p:cNvPr>
          <p:cNvSpPr txBox="1"/>
          <p:nvPr/>
        </p:nvSpPr>
        <p:spPr>
          <a:xfrm>
            <a:off x="2293929" y="6438068"/>
            <a:ext cx="2749471" cy="307777"/>
          </a:xfrm>
          <a:prstGeom prst="rect">
            <a:avLst/>
          </a:prstGeom>
          <a:noFill/>
        </p:spPr>
        <p:txBody>
          <a:bodyPr wrap="none" rtlCol="0">
            <a:spAutoFit/>
          </a:bodyPr>
          <a:lstStyle/>
          <a:p>
            <a:r>
              <a:rPr lang="en-IE" sz="1400" dirty="0"/>
              <a:t>generate_relations_from_gps.py</a:t>
            </a:r>
          </a:p>
        </p:txBody>
      </p:sp>
    </p:spTree>
    <p:extLst>
      <p:ext uri="{BB962C8B-B14F-4D97-AF65-F5344CB8AC3E}">
        <p14:creationId xmlns:p14="http://schemas.microsoft.com/office/powerpoint/2010/main" val="790311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7" grpId="0">
        <p:bldAsOne/>
      </p:bldGraphic>
      <p:bldP spid="8" grpId="0"/>
      <p:bldP spid="10" grpId="0"/>
      <p:bldP spid="12" grpId="0"/>
    </p:bldLst>
  </p:timing>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3125</TotalTime>
  <Words>1115</Words>
  <Application>Microsoft Office PowerPoint</Application>
  <PresentationFormat>Widescreen</PresentationFormat>
  <Paragraphs>133</Paragraphs>
  <Slides>16</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Arial,Sans-Serif</vt:lpstr>
      <vt:lpstr>Calibri</vt:lpstr>
      <vt:lpstr>Office Theme</vt:lpstr>
      <vt:lpstr>David Powell (tPOT research group)</vt:lpstr>
      <vt:lpstr>Background</vt:lpstr>
      <vt:lpstr>Overview </vt:lpstr>
      <vt:lpstr>Objectives of this work</vt:lpstr>
      <vt:lpstr>Previous Approaches</vt:lpstr>
      <vt:lpstr>Graph Data Model</vt:lpstr>
      <vt:lpstr>Graph Approach (Theory)</vt:lpstr>
      <vt:lpstr>Graph Approach (Practical)</vt:lpstr>
      <vt:lpstr>Graph Approach (Practical)</vt:lpstr>
      <vt:lpstr>Graph Approach (Practical)</vt:lpstr>
      <vt:lpstr>Graph Approach (Practical)</vt:lpstr>
      <vt:lpstr>Graph Approach (Journeys)</vt:lpstr>
      <vt:lpstr>Graph Approach (Journeys)</vt:lpstr>
      <vt:lpstr>Graph Approach (Journeys)</vt:lpstr>
      <vt:lpstr>Demonstration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Databases</dc:title>
  <dc:creator>David Powell</dc:creator>
  <cp:lastModifiedBy>David Powell</cp:lastModifiedBy>
  <cp:revision>61</cp:revision>
  <dcterms:created xsi:type="dcterms:W3CDTF">2022-04-06T20:11:58Z</dcterms:created>
  <dcterms:modified xsi:type="dcterms:W3CDTF">2022-09-15T11:05:43Z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2022-04-06T00:00:00Z</vt:filetime>
  </property>
  <property fmtid="{D5CDD505-2E9C-101B-9397-08002B2CF9AE}" pid="3" name="LastSaved">
    <vt:filetime>2022-04-06T00:00:00Z</vt:filetime>
  </property>
</Properties>
</file>