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08EE-B772-4564-8353-D774910C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5155A-5560-4CEA-BF3C-9A57AC08E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CE5F-44FB-4E9E-B72E-4FE408DB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5FF0-30E6-4C0E-BE21-7FCA47D7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BE3D-F196-4D5D-92AA-337C2BA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0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F1D7-FB63-4D74-A26E-EF6D1181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2030B-A337-4E17-BB51-66EBCA79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EFEA-21E0-4DC0-B735-C727C0BD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15B4-0860-40AA-9048-81A4E5F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C867-7BD5-4557-841F-3E3D9B9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63C1B-BCFF-4F00-BCF2-8BF8F122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6EE9E-BC12-4DA3-A8F4-F63D20898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8D1A-ECBA-4EA6-9287-776FFFD8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4AC2-5ED7-43FD-AF9C-06640C0B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A34C-9DF2-4344-AD2A-807500F0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68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D53D-822B-4A4A-90AD-54A49E39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7FBA-57A5-4868-8B37-DDD02002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BCB7-6D75-4088-9D25-8F060F90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748E-38DE-4256-A249-5F6BEE2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6F7F-01BE-4F25-98C8-B60AC523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63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1585-933E-461E-9110-7CF51100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173A-D8E1-4BBD-8C9F-ADD8E493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07DA-9E51-4CCB-99A1-E7BAC07C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B7E8-D81B-496A-ADAC-F0816E6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DE94-7D2F-494C-9E55-7252FE4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87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9C7E-B736-4911-B09E-EC1A5528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E259-1C40-4765-96B0-1FAC0C68F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1ED4-B0CA-41CE-A363-5C477446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FB30A-86DE-4FD8-AA92-16CBA37E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CC56-1900-477F-BEEF-EAD7C0D8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CF6F-0F59-489B-8F07-351DF601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40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2EAD-1821-48FF-A9B5-BB9E780F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CCB74-12DC-4D99-BC39-5F04D248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9317F-8AD4-4419-8C5D-D5B4153FA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B4455-9052-4723-8855-4A10BC5C6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3D4C7-E533-46E6-BA93-CFFCF5D32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0BA2C-5D1A-4F34-99D6-01593A6E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FAA03-58CF-4431-86C5-9062D2F7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359D-E98E-4658-A106-C5B9591D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9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6969-4CAD-4E39-9EEF-0CDD6CD2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AD191-3F39-42E7-9291-A40CFE1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0CD0F-8937-448C-9834-B39AA426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D659-B3AD-4D96-97AF-CBAFEFE9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6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C0BE7-D8DE-4CD5-9439-2F322163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42E08-7815-4D7D-8F39-1F20935F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5C657-EAD3-45E5-BFD0-232248AD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87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BCAC-D2B7-4417-BBAF-1F022C22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BEC4-2095-458F-980B-2F5BB7CC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0AF0F-0777-4158-9FF1-CF74AF45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0E104-6D72-4D95-987C-B31BA39A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B92E-5988-4529-BB61-AC1F19F8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CF6FF-C905-4888-A774-E7E54389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63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AE66-7873-45DB-BBDE-50983AA6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3564-152E-46B9-B834-88C4D538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AFCA8-59F8-4E43-B9B7-2994BEF29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C287-4CEE-448F-BD4F-22173C43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13B6-730D-4162-9BB6-EAAB8BE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2CA4F-9FBB-4465-AD99-F4DDBA23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5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1E647-A3B7-4F49-9B08-0416D93E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2670-EF15-4284-9115-41A57560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F581-BD12-41C6-8102-F5F9556C2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A7D6-32CF-4D63-BBF8-0B7BFDC05E03}" type="datetimeFigureOut">
              <a:rPr lang="pl-PL" smtClean="0"/>
              <a:t>13.12.2018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07D5-9D6A-45DB-B269-16E77A889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B4707-E45C-4BA6-9BA4-12F0D6D6C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32A3-114E-42EF-9AA6-2832B3691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99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B46-46F4-419D-96E2-1708487A6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Linsey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6C829-70EE-4E4D-AD8F-96E6F9E28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5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Linsey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Pozimski</dc:creator>
  <cp:lastModifiedBy>Damian Pozimski</cp:lastModifiedBy>
  <cp:revision>3</cp:revision>
  <dcterms:created xsi:type="dcterms:W3CDTF">2018-12-13T20:02:21Z</dcterms:created>
  <dcterms:modified xsi:type="dcterms:W3CDTF">2018-12-13T20:26:59Z</dcterms:modified>
</cp:coreProperties>
</file>