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137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945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18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88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2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099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39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944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76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292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856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38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11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059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26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796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356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F4CDE9-4EC7-42D1-8A2C-6753C5977052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8D65-655B-4316-8F50-BE0F42314E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45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2012-B66F-4C29-9DC5-144C540F8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885" y="5140341"/>
            <a:ext cx="10776858" cy="1186640"/>
          </a:xfrm>
        </p:spPr>
        <p:txBody>
          <a:bodyPr/>
          <a:lstStyle/>
          <a:p>
            <a:r>
              <a:rPr lang="pl-PL" b="1" dirty="0">
                <a:solidFill>
                  <a:srgbClr val="FFFF00"/>
                </a:solidFill>
              </a:rPr>
              <a:t>SMART HAMSTER CAGE!</a:t>
            </a:r>
          </a:p>
        </p:txBody>
      </p:sp>
      <p:pic>
        <p:nvPicPr>
          <p:cNvPr id="1026" name="Picture 2" descr="https://s7d2.scene7.com/is/image/PetSmart/5176147?$pdp-placeholder-desktop$">
            <a:extLst>
              <a:ext uri="{FF2B5EF4-FFF2-40B4-BE49-F238E27FC236}">
                <a16:creationId xmlns:a16="http://schemas.microsoft.com/office/drawing/2014/main" id="{EA81187E-A448-4D81-8287-9674244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30" y="419828"/>
            <a:ext cx="3574499" cy="357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1BA1EE-4FF9-4025-AB07-EFA57C721E7F}"/>
              </a:ext>
            </a:extLst>
          </p:cNvPr>
          <p:cNvSpPr txBox="1"/>
          <p:nvPr/>
        </p:nvSpPr>
        <p:spPr>
          <a:xfrm>
            <a:off x="5914053" y="1450239"/>
            <a:ext cx="895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/>
              <a:t>+</a:t>
            </a:r>
          </a:p>
        </p:txBody>
      </p:sp>
      <p:pic>
        <p:nvPicPr>
          <p:cNvPr id="1028" name="Picture 4" descr="Znalezione obrazy dla zapytania nerd thinking">
            <a:extLst>
              <a:ext uri="{FF2B5EF4-FFF2-40B4-BE49-F238E27FC236}">
                <a16:creationId xmlns:a16="http://schemas.microsoft.com/office/drawing/2014/main" id="{304B5DB7-F2C1-4951-82C0-7827A5BB2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4"/>
          <a:stretch/>
        </p:blipFill>
        <p:spPr bwMode="auto">
          <a:xfrm>
            <a:off x="8097416" y="531019"/>
            <a:ext cx="2724150" cy="357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0E2C3D-74A6-400C-8717-A0E2CDD50CD5}"/>
              </a:ext>
            </a:extLst>
          </p:cNvPr>
          <p:cNvSpPr txBox="1"/>
          <p:nvPr/>
        </p:nvSpPr>
        <p:spPr>
          <a:xfrm>
            <a:off x="5914053" y="3447661"/>
            <a:ext cx="895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3099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7223-38F5-41EA-936E-52A6808B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90041"/>
            <a:ext cx="9404723" cy="1400530"/>
          </a:xfrm>
        </p:spPr>
        <p:txBody>
          <a:bodyPr/>
          <a:lstStyle/>
          <a:p>
            <a:pPr algn="ctr"/>
            <a:r>
              <a:rPr lang="pl-PL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C0F1-03E7-4813-961C-4AD06609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00117" cy="4195481"/>
          </a:xfrm>
        </p:spPr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complete</a:t>
            </a:r>
            <a:r>
              <a:rPr lang="pl-PL" dirty="0"/>
              <a:t> </a:t>
            </a:r>
            <a:r>
              <a:rPr lang="pl-PL" dirty="0" err="1"/>
              <a:t>solution</a:t>
            </a:r>
            <a:r>
              <a:rPr lang="pl-PL" dirty="0"/>
              <a:t> for the </a:t>
            </a:r>
            <a:r>
              <a:rPr lang="pl-PL" dirty="0" err="1"/>
              <a:t>parents</a:t>
            </a:r>
            <a:r>
              <a:rPr lang="pl-PL" dirty="0"/>
              <a:t> </a:t>
            </a:r>
            <a:r>
              <a:rPr lang="pl-PL" dirty="0" err="1"/>
              <a:t>whose</a:t>
            </a:r>
            <a:r>
              <a:rPr lang="pl-PL" dirty="0"/>
              <a:t> </a:t>
            </a:r>
            <a:r>
              <a:rPr lang="pl-PL" dirty="0" err="1"/>
              <a:t>kids</a:t>
            </a:r>
            <a:r>
              <a:rPr lang="pl-PL" dirty="0"/>
              <a:t> </a:t>
            </a:r>
            <a:r>
              <a:rPr lang="pl-PL" dirty="0" err="1"/>
              <a:t>wants</a:t>
            </a:r>
            <a:r>
              <a:rPr lang="pl-PL" dirty="0"/>
              <a:t>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pet, but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forget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taking</a:t>
            </a:r>
            <a:r>
              <a:rPr lang="pl-PL" dirty="0"/>
              <a:t> </a:t>
            </a:r>
            <a:r>
              <a:rPr lang="pl-PL" dirty="0" err="1"/>
              <a:t>care</a:t>
            </a:r>
            <a:r>
              <a:rPr lang="pl-PL" dirty="0"/>
              <a:t> of </a:t>
            </a:r>
            <a:r>
              <a:rPr lang="pl-PL" dirty="0" err="1"/>
              <a:t>him</a:t>
            </a:r>
            <a:r>
              <a:rPr lang="pl-PL" dirty="0"/>
              <a:t>.</a:t>
            </a:r>
          </a:p>
          <a:p>
            <a:r>
              <a:rPr lang="pl-PL" dirty="0"/>
              <a:t>How to do </a:t>
            </a:r>
            <a:r>
              <a:rPr lang="pl-PL" dirty="0" err="1"/>
              <a:t>it</a:t>
            </a:r>
            <a:r>
              <a:rPr lang="pl-PL" dirty="0"/>
              <a:t>? The most </a:t>
            </a:r>
            <a:r>
              <a:rPr lang="pl-PL" dirty="0" err="1"/>
              <a:t>important</a:t>
            </a:r>
            <a:r>
              <a:rPr lang="pl-PL" dirty="0"/>
              <a:t> </a:t>
            </a:r>
            <a:r>
              <a:rPr lang="pl-PL" dirty="0" err="1"/>
              <a:t>word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CARING!</a:t>
            </a:r>
          </a:p>
          <a:p>
            <a:pPr marL="0" indent="0">
              <a:buNone/>
            </a:pPr>
            <a:r>
              <a:rPr lang="pl-PL" dirty="0"/>
              <a:t>	* </a:t>
            </a:r>
            <a:r>
              <a:rPr lang="pl-PL" dirty="0" err="1"/>
              <a:t>Caring</a:t>
            </a:r>
            <a:r>
              <a:rPr lang="pl-PL" dirty="0"/>
              <a:t> for the </a:t>
            </a:r>
            <a:r>
              <a:rPr lang="pl-PL" dirty="0" err="1"/>
              <a:t>state</a:t>
            </a:r>
            <a:r>
              <a:rPr lang="pl-PL" dirty="0"/>
              <a:t> of the </a:t>
            </a:r>
            <a:r>
              <a:rPr lang="pl-PL" dirty="0" err="1"/>
              <a:t>water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	* </a:t>
            </a:r>
            <a:r>
              <a:rPr lang="pl-PL" dirty="0" err="1"/>
              <a:t>Caring</a:t>
            </a:r>
            <a:r>
              <a:rPr lang="pl-PL" dirty="0"/>
              <a:t> for the </a:t>
            </a:r>
            <a:r>
              <a:rPr lang="pl-PL" dirty="0" err="1"/>
              <a:t>state</a:t>
            </a:r>
            <a:r>
              <a:rPr lang="pl-PL" dirty="0"/>
              <a:t> of the food</a:t>
            </a:r>
          </a:p>
          <a:p>
            <a:pPr marL="0" indent="0">
              <a:buNone/>
            </a:pPr>
            <a:r>
              <a:rPr lang="pl-PL" dirty="0"/>
              <a:t>	* </a:t>
            </a:r>
            <a:r>
              <a:rPr lang="pl-PL" dirty="0" err="1"/>
              <a:t>Caring</a:t>
            </a:r>
            <a:r>
              <a:rPr lang="pl-PL" dirty="0"/>
              <a:t> for the </a:t>
            </a:r>
            <a:r>
              <a:rPr lang="pl-PL" dirty="0" err="1"/>
              <a:t>right</a:t>
            </a:r>
            <a:r>
              <a:rPr lang="pl-PL" dirty="0"/>
              <a:t> </a:t>
            </a:r>
            <a:r>
              <a:rPr lang="pl-PL" dirty="0" err="1"/>
              <a:t>temperature</a:t>
            </a:r>
            <a:r>
              <a:rPr lang="pl-PL" dirty="0"/>
              <a:t> of </a:t>
            </a:r>
            <a:r>
              <a:rPr lang="pl-PL" dirty="0" err="1"/>
              <a:t>our</a:t>
            </a:r>
            <a:r>
              <a:rPr lang="pl-PL" dirty="0"/>
              <a:t> pet</a:t>
            </a:r>
          </a:p>
          <a:p>
            <a:r>
              <a:rPr lang="pl-PL" dirty="0"/>
              <a:t>How to do </a:t>
            </a:r>
            <a:r>
              <a:rPr lang="pl-PL" dirty="0" err="1"/>
              <a:t>it</a:t>
            </a:r>
            <a:r>
              <a:rPr lang="pl-PL" dirty="0"/>
              <a:t> from the </a:t>
            </a:r>
            <a:r>
              <a:rPr lang="pl-PL" dirty="0" err="1"/>
              <a:t>engineer’s</a:t>
            </a:r>
            <a:r>
              <a:rPr lang="pl-PL" dirty="0"/>
              <a:t> point of </a:t>
            </a:r>
            <a:r>
              <a:rPr lang="pl-PL" dirty="0" err="1"/>
              <a:t>view</a:t>
            </a:r>
            <a:r>
              <a:rPr lang="pl-PL" dirty="0"/>
              <a:t>?</a:t>
            </a:r>
          </a:p>
          <a:p>
            <a:pPr marL="0" indent="0">
              <a:buNone/>
            </a:pPr>
            <a:r>
              <a:rPr lang="pl-PL" dirty="0"/>
              <a:t>	* </a:t>
            </a:r>
            <a:r>
              <a:rPr lang="pl-PL" dirty="0" err="1"/>
              <a:t>Electronic</a:t>
            </a:r>
            <a:r>
              <a:rPr lang="pl-PL" dirty="0"/>
              <a:t> </a:t>
            </a:r>
            <a:r>
              <a:rPr lang="pl-PL" dirty="0" err="1"/>
              <a:t>board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	* </a:t>
            </a:r>
            <a:r>
              <a:rPr lang="pl-PL" dirty="0" err="1"/>
              <a:t>Water</a:t>
            </a:r>
            <a:r>
              <a:rPr lang="pl-PL" dirty="0"/>
              <a:t> pump / </a:t>
            </a:r>
            <a:r>
              <a:rPr lang="pl-PL" dirty="0" err="1"/>
              <a:t>Stepper</a:t>
            </a:r>
            <a:r>
              <a:rPr lang="pl-PL" dirty="0"/>
              <a:t> motor</a:t>
            </a:r>
          </a:p>
          <a:p>
            <a:pPr marL="0" indent="0">
              <a:buNone/>
            </a:pPr>
            <a:r>
              <a:rPr lang="pl-PL" dirty="0"/>
              <a:t>	* Fan</a:t>
            </a:r>
          </a:p>
        </p:txBody>
      </p:sp>
    </p:spTree>
    <p:extLst>
      <p:ext uri="{BB962C8B-B14F-4D97-AF65-F5344CB8AC3E}">
        <p14:creationId xmlns:p14="http://schemas.microsoft.com/office/powerpoint/2010/main" val="267700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6991-6015-48B6-9F18-1BC3A3F0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Specification</a:t>
            </a:r>
            <a:endParaRPr lang="pl-P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329FFE-6941-45F0-83D9-1F51B3285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Electronic</a:t>
            </a:r>
            <a:r>
              <a:rPr lang="pl-PL" dirty="0"/>
              <a:t> </a:t>
            </a:r>
            <a:r>
              <a:rPr lang="pl-PL" dirty="0" err="1"/>
              <a:t>components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F1AF-5103-42A7-A48D-C693E33AE4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uC</a:t>
            </a:r>
            <a:r>
              <a:rPr lang="pl-PL" dirty="0"/>
              <a:t> - ATMEGA32</a:t>
            </a:r>
          </a:p>
          <a:p>
            <a:r>
              <a:rPr lang="pl-PL" dirty="0" err="1"/>
              <a:t>Thermometer</a:t>
            </a:r>
            <a:r>
              <a:rPr lang="pl-PL" dirty="0"/>
              <a:t> - DS1621+</a:t>
            </a:r>
          </a:p>
          <a:p>
            <a:r>
              <a:rPr lang="pl-PL" dirty="0" err="1"/>
              <a:t>Stepper</a:t>
            </a:r>
            <a:r>
              <a:rPr lang="pl-PL" dirty="0"/>
              <a:t> Motor - L297 + L298</a:t>
            </a:r>
          </a:p>
          <a:p>
            <a:r>
              <a:rPr lang="pl-PL" dirty="0"/>
              <a:t>OLED - SSD1306</a:t>
            </a:r>
          </a:p>
          <a:p>
            <a:r>
              <a:rPr lang="pl-PL" dirty="0"/>
              <a:t>5V </a:t>
            </a:r>
            <a:r>
              <a:rPr lang="pl-PL" dirty="0" err="1"/>
              <a:t>input</a:t>
            </a:r>
            <a:r>
              <a:rPr lang="pl-PL" dirty="0"/>
              <a:t> - LM2596</a:t>
            </a:r>
          </a:p>
          <a:p>
            <a:r>
              <a:rPr lang="pl-PL" dirty="0" err="1"/>
              <a:t>Shottky</a:t>
            </a:r>
            <a:r>
              <a:rPr lang="pl-PL" dirty="0"/>
              <a:t> </a:t>
            </a:r>
            <a:r>
              <a:rPr lang="pl-PL" dirty="0" err="1"/>
              <a:t>diodes</a:t>
            </a:r>
            <a:r>
              <a:rPr lang="pl-PL" dirty="0"/>
              <a:t> - 1N5822 </a:t>
            </a:r>
          </a:p>
          <a:p>
            <a:r>
              <a:rPr lang="pl-PL" dirty="0" err="1"/>
              <a:t>Transistors</a:t>
            </a:r>
            <a:r>
              <a:rPr lang="pl-PL" dirty="0"/>
              <a:t> NPN – BC639</a:t>
            </a:r>
          </a:p>
          <a:p>
            <a:r>
              <a:rPr lang="pl-PL" dirty="0" err="1"/>
              <a:t>LEDs</a:t>
            </a:r>
            <a:r>
              <a:rPr lang="pl-PL" dirty="0"/>
              <a:t> – 5mm</a:t>
            </a:r>
          </a:p>
          <a:p>
            <a:r>
              <a:rPr lang="pl-PL" dirty="0" err="1"/>
              <a:t>External</a:t>
            </a:r>
            <a:r>
              <a:rPr lang="pl-PL" dirty="0"/>
              <a:t> 12V/2A – </a:t>
            </a:r>
            <a:r>
              <a:rPr lang="pl-PL" dirty="0" err="1"/>
              <a:t>power</a:t>
            </a:r>
            <a:r>
              <a:rPr lang="pl-PL" dirty="0"/>
              <a:t> with </a:t>
            </a:r>
            <a:r>
              <a:rPr lang="pl-PL" dirty="0" err="1"/>
              <a:t>fuse</a:t>
            </a:r>
            <a:endParaRPr lang="pl-P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3A4024-C2C4-4455-8F62-1150F5CA0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System </a:t>
            </a:r>
            <a:r>
              <a:rPr lang="pl-PL" dirty="0" err="1"/>
              <a:t>outputs</a:t>
            </a:r>
            <a:endParaRPr lang="pl-P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CD0A37-E550-489C-95A3-48729CAAB5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/>
              <a:t>Water</a:t>
            </a:r>
            <a:r>
              <a:rPr lang="pl-PL" dirty="0"/>
              <a:t> pump 12V/0.3A</a:t>
            </a:r>
          </a:p>
          <a:p>
            <a:r>
              <a:rPr lang="pl-PL" dirty="0" err="1"/>
              <a:t>Stepper</a:t>
            </a:r>
            <a:r>
              <a:rPr lang="pl-PL" dirty="0"/>
              <a:t> motor  </a:t>
            </a:r>
            <a:r>
              <a:rPr lang="pl-PL" dirty="0" err="1"/>
              <a:t>bipolar</a:t>
            </a:r>
            <a:r>
              <a:rPr lang="pl-PL" dirty="0"/>
              <a:t>, 12V/0.4A,  0.25Nm</a:t>
            </a:r>
          </a:p>
          <a:p>
            <a:r>
              <a:rPr lang="pl-PL" dirty="0"/>
              <a:t>Fan 12V/0.3A</a:t>
            </a:r>
          </a:p>
          <a:p>
            <a:r>
              <a:rPr lang="pl-PL" dirty="0"/>
              <a:t>KANDA – </a:t>
            </a:r>
            <a:r>
              <a:rPr lang="pl-PL" dirty="0" err="1"/>
              <a:t>programming</a:t>
            </a:r>
            <a:r>
              <a:rPr lang="pl-PL" dirty="0"/>
              <a:t> in ISP</a:t>
            </a:r>
          </a:p>
          <a:p>
            <a:r>
              <a:rPr lang="pl-PL" dirty="0" err="1"/>
              <a:t>LEDs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output</a:t>
            </a:r>
            <a:r>
              <a:rPr lang="pl-PL" dirty="0"/>
              <a:t> +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led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CTRL_LED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296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384-7319-4308-A3F2-B69513F9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45658"/>
          </a:xfrm>
        </p:spPr>
        <p:txBody>
          <a:bodyPr/>
          <a:lstStyle/>
          <a:p>
            <a:r>
              <a:rPr lang="pl-PL" dirty="0" err="1"/>
              <a:t>Electronic</a:t>
            </a:r>
            <a:r>
              <a:rPr lang="pl-PL" dirty="0"/>
              <a:t> </a:t>
            </a:r>
            <a:r>
              <a:rPr lang="pl-PL" dirty="0" err="1"/>
              <a:t>scheme</a:t>
            </a:r>
            <a:endParaRPr lang="pl-PL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F32C98-C62C-460F-861E-5A20144271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99" y="1274281"/>
            <a:ext cx="8395036" cy="5278535"/>
          </a:xfrm>
        </p:spPr>
      </p:pic>
    </p:spTree>
    <p:extLst>
      <p:ext uri="{BB962C8B-B14F-4D97-AF65-F5344CB8AC3E}">
        <p14:creationId xmlns:p14="http://schemas.microsoft.com/office/powerpoint/2010/main" val="288133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FAE2-9ACD-4082-95B8-970D6CC6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PCB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F2759-686A-4374-B973-38BB7F5FB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152983"/>
            <a:ext cx="7625781" cy="53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36D3-3311-4A6E-AD1C-1B7F0333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Thanks</a:t>
            </a:r>
            <a:r>
              <a:rPr lang="pl-PL" dirty="0"/>
              <a:t> for the </a:t>
            </a:r>
            <a:r>
              <a:rPr lang="pl-PL" dirty="0" err="1"/>
              <a:t>attention</a:t>
            </a:r>
            <a:r>
              <a:rPr lang="pl-PL" dirty="0"/>
              <a:t>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572F-1709-4A01-A9FC-616CE347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9990786" cy="3890682"/>
          </a:xfrm>
        </p:spPr>
        <p:txBody>
          <a:bodyPr/>
          <a:lstStyle/>
          <a:p>
            <a:r>
              <a:rPr lang="pl-PL" dirty="0" err="1"/>
              <a:t>Created</a:t>
            </a:r>
            <a:r>
              <a:rPr lang="pl-PL" dirty="0"/>
              <a:t> by:</a:t>
            </a:r>
          </a:p>
          <a:p>
            <a:r>
              <a:rPr lang="pl-PL" dirty="0"/>
              <a:t>Damian Pozimski</a:t>
            </a:r>
          </a:p>
        </p:txBody>
      </p:sp>
    </p:spTree>
    <p:extLst>
      <p:ext uri="{BB962C8B-B14F-4D97-AF65-F5344CB8AC3E}">
        <p14:creationId xmlns:p14="http://schemas.microsoft.com/office/powerpoint/2010/main" val="964736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764</TotalTime>
  <Words>135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SMART HAMSTER CAGE!</vt:lpstr>
      <vt:lpstr>Idea</vt:lpstr>
      <vt:lpstr>Specification</vt:lpstr>
      <vt:lpstr>Electronic scheme</vt:lpstr>
      <vt:lpstr>PCB design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HAMSTER CAGE</dc:title>
  <dc:creator>Damian Pozimski</dc:creator>
  <cp:lastModifiedBy>Damian Pozimski</cp:lastModifiedBy>
  <cp:revision>15</cp:revision>
  <dcterms:created xsi:type="dcterms:W3CDTF">2018-04-20T18:31:41Z</dcterms:created>
  <dcterms:modified xsi:type="dcterms:W3CDTF">2018-04-21T15:01:09Z</dcterms:modified>
</cp:coreProperties>
</file>