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70" r:id="rId6"/>
    <p:sldId id="261" r:id="rId7"/>
    <p:sldId id="262" r:id="rId8"/>
    <p:sldId id="266" r:id="rId9"/>
    <p:sldId id="264" r:id="rId10"/>
    <p:sldId id="265" r:id="rId11"/>
    <p:sldId id="272" r:id="rId12"/>
    <p:sldId id="26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1347614"/>
            <a:ext cx="481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Название проекта: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1840" y="2182978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Название команды: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dpp.shlyopa.team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3137650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программы: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Космическая автоматическая идентификация объектов и искусственный интеллект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Результаты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проекта, план развития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Развитие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 дальше может развиваться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1840" y="1347614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Контакты</a:t>
            </a:r>
            <a:endParaRPr lang="ru-RU" sz="28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481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Направление программы</a:t>
            </a:r>
            <a:endParaRPr lang="ru-RU" sz="2000" dirty="0">
              <a:solidFill>
                <a:schemeClr val="bg1"/>
              </a:solidFill>
              <a:cs typeface="Adobe Hebrew" pitchFamily="18" charset="-79"/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35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cs typeface="Adobe Hebrew" pitchFamily="18" charset="-79"/>
              </a:rPr>
              <a:t>№ :00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01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-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15</a:t>
            </a:r>
            <a:r>
              <a:rPr lang="en-US" sz="2000" dirty="0">
                <a:solidFill>
                  <a:schemeClr val="bg1"/>
                </a:solidFill>
                <a:cs typeface="Adobe Hebrew" pitchFamily="18" charset="-79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Adobe Hebrew" pitchFamily="18" charset="-79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Команда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Состав и роли в команде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Цели и задачи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Какую гипотезу проверяем, что и как хотели получить в результате 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На базе какой теории основан проект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846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7030A0"/>
                </a:solidFill>
                <a:cs typeface="Adobe Hebrew" pitchFamily="18" charset="-79"/>
              </a:rPr>
              <a:t>Анализ существующих решений</a:t>
            </a:r>
            <a:endParaRPr lang="ru-RU" sz="36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35696" y="149163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Технологические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Организационные решения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27885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Ход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7030A0"/>
                </a:solidFill>
                <a:cs typeface="Adobe Hebrew" pitchFamily="18" charset="-79"/>
              </a:rPr>
              <a:t>Ошибки проекта</a:t>
            </a:r>
            <a:endParaRPr lang="ru-RU" sz="3100" dirty="0">
              <a:solidFill>
                <a:srgbClr val="7030A0"/>
              </a:solidFill>
              <a:cs typeface="Adobe Hebrew" pitchFamily="18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ошибки (командные, организационные, технологические, теоретические и т.д.) были допущены и как их можно исправить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cs typeface="Adobe Hebrew" pitchFamily="18" charset="-79"/>
              </a:rPr>
              <a:t>№ :00</a:t>
            </a:r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198</Words>
  <Application>Microsoft Office PowerPoint</Application>
  <PresentationFormat>Экран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Команда</vt:lpstr>
      <vt:lpstr>Цели и задачи</vt:lpstr>
      <vt:lpstr>Теоретические обоснования</vt:lpstr>
      <vt:lpstr>Анализ существующих решений</vt:lpstr>
      <vt:lpstr>Технологические решения</vt:lpstr>
      <vt:lpstr>Организационные решения</vt:lpstr>
      <vt:lpstr>Ход проекта</vt:lpstr>
      <vt:lpstr>Ошибки проекта</vt:lpstr>
      <vt:lpstr>Результаты проекта</vt:lpstr>
      <vt:lpstr>Развитие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User1</cp:lastModifiedBy>
  <cp:revision>32</cp:revision>
  <dcterms:created xsi:type="dcterms:W3CDTF">2020-03-11T17:59:11Z</dcterms:created>
  <dcterms:modified xsi:type="dcterms:W3CDTF">2022-04-03T08:32:04Z</dcterms:modified>
</cp:coreProperties>
</file>