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3" r:id="rId4"/>
    <p:sldId id="271" r:id="rId5"/>
    <p:sldId id="270" r:id="rId6"/>
    <p:sldId id="261" r:id="rId7"/>
    <p:sldId id="262" r:id="rId8"/>
    <p:sldId id="266" r:id="rId9"/>
    <p:sldId id="264" r:id="rId10"/>
    <p:sldId id="265" r:id="rId11"/>
    <p:sldId id="272" r:id="rId12"/>
    <p:sldId id="269" r:id="rId13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77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B944B-5256-453F-9C13-FB6F34B908F8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E45C2-261F-42E7-88A2-CE0F825EDB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199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E45C2-261F-42E7-88A2-CE0F825EDBF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814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163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595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163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84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57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24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10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020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9894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8308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42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21B46-E778-4D2C-977D-2F106A44399C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90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E6EDAAE-B920-4C3E-BBEF-9D3BCA066C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01"/>
          <a:stretch/>
        </p:blipFill>
        <p:spPr>
          <a:xfrm>
            <a:off x="0" y="0"/>
            <a:ext cx="9144000" cy="415592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14" y="1347614"/>
            <a:ext cx="2287412" cy="22874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6633" y="51470"/>
            <a:ext cx="48154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</a:rPr>
              <a:t>Космическая смена «Сириус 2022»</a:t>
            </a:r>
          </a:p>
          <a:p>
            <a:r>
              <a:rPr lang="ru-RU" sz="2000" dirty="0">
                <a:solidFill>
                  <a:schemeClr val="bg1"/>
                </a:solidFill>
                <a:cs typeface="Adobe Hebrew" pitchFamily="18" charset="-79"/>
              </a:rPr>
              <a:t>01</a:t>
            </a:r>
            <a:r>
              <a:rPr lang="en-US" sz="2000" dirty="0">
                <a:solidFill>
                  <a:schemeClr val="bg1"/>
                </a:solidFill>
                <a:cs typeface="Adobe Hebrew" pitchFamily="18" charset="-79"/>
              </a:rPr>
              <a:t>-</a:t>
            </a:r>
            <a:r>
              <a:rPr lang="ru-RU" sz="2000" dirty="0">
                <a:solidFill>
                  <a:schemeClr val="bg1"/>
                </a:solidFill>
                <a:cs typeface="Adobe Hebrew" pitchFamily="18" charset="-79"/>
              </a:rPr>
              <a:t>15</a:t>
            </a:r>
            <a:r>
              <a:rPr lang="en-US" sz="2000" dirty="0">
                <a:solidFill>
                  <a:schemeClr val="bg1"/>
                </a:solidFill>
                <a:cs typeface="Adobe Hebrew" pitchFamily="18" charset="-79"/>
              </a:rPr>
              <a:t> </a:t>
            </a:r>
            <a:r>
              <a:rPr lang="ru-RU" sz="2000" dirty="0">
                <a:solidFill>
                  <a:schemeClr val="bg1"/>
                </a:solidFill>
                <a:cs typeface="Adobe Hebrew" pitchFamily="18" charset="-79"/>
              </a:rPr>
              <a:t>апреля 2022г.</a:t>
            </a:r>
          </a:p>
          <a:p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31840" y="1347614"/>
            <a:ext cx="4815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Название проекта: 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31840" y="2182978"/>
            <a:ext cx="4815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</a:rPr>
              <a:t>Название команды: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dpp.shlyopa.team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31840" y="3137650"/>
            <a:ext cx="5328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Направление программы:</a:t>
            </a:r>
          </a:p>
          <a:p>
            <a:r>
              <a:rPr lang="ru-RU" sz="2000" dirty="0">
                <a:solidFill>
                  <a:schemeClr val="bg1"/>
                </a:solidFill>
                <a:cs typeface="Adobe Hebrew" pitchFamily="18" charset="-79"/>
              </a:rPr>
              <a:t>Космическая автоматическая идентификация объектов и искусственный интеллект</a:t>
            </a:r>
          </a:p>
          <a:p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528444" y="236135"/>
            <a:ext cx="235352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600" b="1" dirty="0">
                <a:solidFill>
                  <a:schemeClr val="bg1"/>
                </a:solidFill>
                <a:cs typeface="Adobe Hebrew" pitchFamily="18" charset="-79"/>
              </a:rPr>
              <a:t>№ :0</a:t>
            </a:r>
            <a:r>
              <a:rPr lang="en-US" sz="6600" b="1" dirty="0">
                <a:solidFill>
                  <a:schemeClr val="bg1"/>
                </a:solidFill>
                <a:cs typeface="Adobe Hebrew" pitchFamily="18" charset="-79"/>
              </a:rPr>
              <a:t>3</a:t>
            </a:r>
            <a:endParaRPr lang="ru-RU" sz="6600" b="1" dirty="0">
              <a:solidFill>
                <a:schemeClr val="bg1"/>
              </a:solidFill>
              <a:cs typeface="Adobe Hebrew" pitchFamily="18" charset="-79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760A081-0B9B-41EC-8F3E-225BA65D4B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4474273"/>
            <a:ext cx="8694712" cy="39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59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43913"/>
            <a:ext cx="6768752" cy="85725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7030A0"/>
                </a:solidFill>
                <a:cs typeface="Adobe Hebrew" pitchFamily="18" charset="-79"/>
              </a:rPr>
              <a:t>Результаты проекта</a:t>
            </a:r>
            <a:endParaRPr lang="ru-RU" sz="3100" dirty="0">
              <a:solidFill>
                <a:srgbClr val="7030A0"/>
              </a:solidFill>
              <a:cs typeface="Adobe Hebrew" pitchFamily="18" charset="-79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5207"/>
            <a:ext cx="973574" cy="37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8"/>
            <a:ext cx="985849" cy="97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691680" y="1131590"/>
            <a:ext cx="67687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Оценка результатов проекта, план развития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906161" y="26766"/>
            <a:ext cx="1237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№ :00</a:t>
            </a:r>
          </a:p>
        </p:txBody>
      </p:sp>
    </p:spTree>
    <p:extLst>
      <p:ext uri="{BB962C8B-B14F-4D97-AF65-F5344CB8AC3E}">
        <p14:creationId xmlns:p14="http://schemas.microsoft.com/office/powerpoint/2010/main" val="1981453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43913"/>
            <a:ext cx="6768752" cy="85725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7030A0"/>
                </a:solidFill>
                <a:cs typeface="Adobe Hebrew" pitchFamily="18" charset="-79"/>
              </a:rPr>
              <a:t>Развитие проекта</a:t>
            </a:r>
            <a:endParaRPr lang="ru-RU" sz="3100" dirty="0">
              <a:solidFill>
                <a:srgbClr val="7030A0"/>
              </a:solidFill>
              <a:cs typeface="Adobe Hebrew" pitchFamily="18" charset="-79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5207"/>
            <a:ext cx="973574" cy="37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8"/>
            <a:ext cx="985849" cy="97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691680" y="1131590"/>
            <a:ext cx="67687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Как дальше может развиваться проект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906161" y="26766"/>
            <a:ext cx="1237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№ :00</a:t>
            </a:r>
          </a:p>
        </p:txBody>
      </p:sp>
    </p:spTree>
    <p:extLst>
      <p:ext uri="{BB962C8B-B14F-4D97-AF65-F5344CB8AC3E}">
        <p14:creationId xmlns:p14="http://schemas.microsoft.com/office/powerpoint/2010/main" val="3358235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D7BE5177-A0F9-46DC-8639-57BDEDFDD9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01"/>
          <a:stretch/>
        </p:blipFill>
        <p:spPr>
          <a:xfrm>
            <a:off x="0" y="0"/>
            <a:ext cx="9144000" cy="415592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14" y="1347614"/>
            <a:ext cx="2287412" cy="228741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131840" y="1347614"/>
            <a:ext cx="48154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Контакты</a:t>
            </a:r>
            <a:endParaRPr lang="ru-RU" sz="2800" dirty="0">
              <a:solidFill>
                <a:schemeClr val="bg1"/>
              </a:solidFill>
              <a:cs typeface="Adobe Hebrew" pitchFamily="18" charset="-79"/>
            </a:endParaRPr>
          </a:p>
          <a:p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63357" y="3221669"/>
            <a:ext cx="4815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Направление программы</a:t>
            </a:r>
            <a:endParaRPr lang="ru-RU" sz="2000" dirty="0">
              <a:solidFill>
                <a:schemeClr val="bg1"/>
              </a:solidFill>
              <a:cs typeface="Adobe Hebrew" pitchFamily="18" charset="-79"/>
            </a:endParaRPr>
          </a:p>
          <a:p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6528444" y="236135"/>
            <a:ext cx="235352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600" b="1" dirty="0">
                <a:solidFill>
                  <a:schemeClr val="bg1"/>
                </a:solidFill>
                <a:cs typeface="Adobe Hebrew" pitchFamily="18" charset="-79"/>
              </a:rPr>
              <a:t>№ :00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27DD900-88C3-4DFE-AAA1-9190EBA9A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4474273"/>
            <a:ext cx="8694712" cy="39648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B05BE9-D088-418A-84BB-1176634C7F78}"/>
              </a:ext>
            </a:extLst>
          </p:cNvPr>
          <p:cNvSpPr txBox="1"/>
          <p:nvPr/>
        </p:nvSpPr>
        <p:spPr>
          <a:xfrm>
            <a:off x="476633" y="51470"/>
            <a:ext cx="48154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</a:rPr>
              <a:t>Космическая смена «Сириус 2022»</a:t>
            </a:r>
          </a:p>
          <a:p>
            <a:r>
              <a:rPr lang="ru-RU" sz="2000" dirty="0">
                <a:solidFill>
                  <a:schemeClr val="bg1"/>
                </a:solidFill>
                <a:cs typeface="Adobe Hebrew" pitchFamily="18" charset="-79"/>
              </a:rPr>
              <a:t>01</a:t>
            </a:r>
            <a:r>
              <a:rPr lang="en-US" sz="2000" dirty="0">
                <a:solidFill>
                  <a:schemeClr val="bg1"/>
                </a:solidFill>
                <a:cs typeface="Adobe Hebrew" pitchFamily="18" charset="-79"/>
              </a:rPr>
              <a:t>-</a:t>
            </a:r>
            <a:r>
              <a:rPr lang="ru-RU" sz="2000" dirty="0">
                <a:solidFill>
                  <a:schemeClr val="bg1"/>
                </a:solidFill>
                <a:cs typeface="Adobe Hebrew" pitchFamily="18" charset="-79"/>
              </a:rPr>
              <a:t>15</a:t>
            </a:r>
            <a:r>
              <a:rPr lang="en-US" sz="2000" dirty="0">
                <a:solidFill>
                  <a:schemeClr val="bg1"/>
                </a:solidFill>
                <a:cs typeface="Adobe Hebrew" pitchFamily="18" charset="-79"/>
              </a:rPr>
              <a:t> </a:t>
            </a:r>
            <a:r>
              <a:rPr lang="ru-RU" sz="2000" dirty="0">
                <a:solidFill>
                  <a:schemeClr val="bg1"/>
                </a:solidFill>
                <a:cs typeface="Adobe Hebrew" pitchFamily="18" charset="-79"/>
              </a:rPr>
              <a:t>апреля 2022г.</a:t>
            </a:r>
          </a:p>
          <a:p>
            <a:endParaRPr lang="ru-RU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869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43913"/>
            <a:ext cx="6768752" cy="85725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7030A0"/>
                </a:solidFill>
                <a:cs typeface="Adobe Hebrew" pitchFamily="18" charset="-79"/>
              </a:rPr>
              <a:t>Команда</a:t>
            </a:r>
            <a:endParaRPr lang="ru-RU" sz="3100" dirty="0">
              <a:solidFill>
                <a:srgbClr val="7030A0"/>
              </a:solidFill>
              <a:cs typeface="Adobe Hebrew" pitchFamily="18" charset="-79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5207"/>
            <a:ext cx="973574" cy="37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8"/>
            <a:ext cx="985849" cy="97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Заголовок 1"/>
          <p:cNvSpPr txBox="1">
            <a:spLocks/>
          </p:cNvSpPr>
          <p:nvPr/>
        </p:nvSpPr>
        <p:spPr>
          <a:xfrm>
            <a:off x="1691680" y="1131590"/>
            <a:ext cx="67687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Состав и роли в команде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906161" y="26766"/>
            <a:ext cx="1237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№ :00</a:t>
            </a:r>
          </a:p>
        </p:txBody>
      </p:sp>
    </p:spTree>
    <p:extLst>
      <p:ext uri="{BB962C8B-B14F-4D97-AF65-F5344CB8AC3E}">
        <p14:creationId xmlns:p14="http://schemas.microsoft.com/office/powerpoint/2010/main" val="1590535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43913"/>
            <a:ext cx="6768752" cy="85725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7030A0"/>
                </a:solidFill>
                <a:cs typeface="Adobe Hebrew" pitchFamily="18" charset="-79"/>
              </a:rPr>
              <a:t>Цели и задачи</a:t>
            </a:r>
            <a:endParaRPr lang="ru-RU" sz="3100" dirty="0">
              <a:solidFill>
                <a:srgbClr val="7030A0"/>
              </a:solidFill>
              <a:cs typeface="Adobe Hebrew" pitchFamily="18" charset="-79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5207"/>
            <a:ext cx="973574" cy="37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8"/>
            <a:ext cx="985849" cy="97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Заголовок 1"/>
          <p:cNvSpPr txBox="1">
            <a:spLocks/>
          </p:cNvSpPr>
          <p:nvPr/>
        </p:nvSpPr>
        <p:spPr>
          <a:xfrm>
            <a:off x="1691680" y="1131590"/>
            <a:ext cx="67687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Какую гипотезу проверяем, что и как хотели получить в результате проекта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906161" y="26766"/>
            <a:ext cx="1237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№ :00</a:t>
            </a:r>
          </a:p>
        </p:txBody>
      </p:sp>
    </p:spTree>
    <p:extLst>
      <p:ext uri="{BB962C8B-B14F-4D97-AF65-F5344CB8AC3E}">
        <p14:creationId xmlns:p14="http://schemas.microsoft.com/office/powerpoint/2010/main" val="722919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43913"/>
            <a:ext cx="6768752" cy="85725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7030A0"/>
                </a:solidFill>
                <a:cs typeface="Adobe Hebrew" pitchFamily="18" charset="-79"/>
              </a:rPr>
              <a:t>Теоретические обоснования</a:t>
            </a:r>
            <a:endParaRPr lang="ru-RU" sz="3100" dirty="0">
              <a:solidFill>
                <a:srgbClr val="7030A0"/>
              </a:solidFill>
              <a:cs typeface="Adobe Hebrew" pitchFamily="18" charset="-79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5207"/>
            <a:ext cx="973574" cy="37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8"/>
            <a:ext cx="985849" cy="97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691680" y="1131590"/>
            <a:ext cx="67687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На базе какой теории основан проект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906161" y="26766"/>
            <a:ext cx="1237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№ :00</a:t>
            </a:r>
          </a:p>
        </p:txBody>
      </p:sp>
    </p:spTree>
    <p:extLst>
      <p:ext uri="{BB962C8B-B14F-4D97-AF65-F5344CB8AC3E}">
        <p14:creationId xmlns:p14="http://schemas.microsoft.com/office/powerpoint/2010/main" val="2084684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43913"/>
            <a:ext cx="6768752" cy="857250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rgbClr val="7030A0"/>
                </a:solidFill>
                <a:cs typeface="Adobe Hebrew" pitchFamily="18" charset="-79"/>
              </a:rPr>
              <a:t>Анализ существующих решений</a:t>
            </a:r>
            <a:endParaRPr lang="ru-RU" sz="3600" dirty="0">
              <a:solidFill>
                <a:srgbClr val="7030A0"/>
              </a:solidFill>
              <a:cs typeface="Adobe Hebrew" pitchFamily="18" charset="-79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5207"/>
            <a:ext cx="973574" cy="37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8"/>
            <a:ext cx="985849" cy="97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835696" y="1491630"/>
            <a:ext cx="67687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Какие решения рассматривались и какое выбрали и почему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906161" y="26766"/>
            <a:ext cx="1237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№ :00</a:t>
            </a:r>
          </a:p>
        </p:txBody>
      </p:sp>
    </p:spTree>
    <p:extLst>
      <p:ext uri="{BB962C8B-B14F-4D97-AF65-F5344CB8AC3E}">
        <p14:creationId xmlns:p14="http://schemas.microsoft.com/office/powerpoint/2010/main" val="4070943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43913"/>
            <a:ext cx="6768752" cy="85725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7030A0"/>
                </a:solidFill>
                <a:cs typeface="Adobe Hebrew" pitchFamily="18" charset="-79"/>
              </a:rPr>
              <a:t>Технологические решения</a:t>
            </a:r>
            <a:endParaRPr lang="ru-RU" sz="3100" dirty="0">
              <a:solidFill>
                <a:srgbClr val="7030A0"/>
              </a:solidFill>
              <a:cs typeface="Adobe Hebrew" pitchFamily="18" charset="-79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5207"/>
            <a:ext cx="973574" cy="37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8"/>
            <a:ext cx="985849" cy="97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691680" y="1131590"/>
            <a:ext cx="67687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Какие решения рассматривались и какие выбрали и почему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906161" y="26766"/>
            <a:ext cx="1237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№ :00</a:t>
            </a:r>
          </a:p>
        </p:txBody>
      </p:sp>
    </p:spTree>
    <p:extLst>
      <p:ext uri="{BB962C8B-B14F-4D97-AF65-F5344CB8AC3E}">
        <p14:creationId xmlns:p14="http://schemas.microsoft.com/office/powerpoint/2010/main" val="2059591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43913"/>
            <a:ext cx="6768752" cy="85725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7030A0"/>
                </a:solidFill>
                <a:cs typeface="Adobe Hebrew" pitchFamily="18" charset="-79"/>
              </a:rPr>
              <a:t>Организационные решения</a:t>
            </a:r>
            <a:endParaRPr lang="ru-RU" sz="3100" dirty="0">
              <a:solidFill>
                <a:srgbClr val="7030A0"/>
              </a:solidFill>
              <a:cs typeface="Adobe Hebrew" pitchFamily="18" charset="-79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5207"/>
            <a:ext cx="973574" cy="37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8"/>
            <a:ext cx="985849" cy="97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691680" y="1131590"/>
            <a:ext cx="67687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Какие решения рассматривались и какие выбрали и почему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906161" y="26766"/>
            <a:ext cx="1237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№ :00</a:t>
            </a:r>
          </a:p>
        </p:txBody>
      </p:sp>
    </p:spTree>
    <p:extLst>
      <p:ext uri="{BB962C8B-B14F-4D97-AF65-F5344CB8AC3E}">
        <p14:creationId xmlns:p14="http://schemas.microsoft.com/office/powerpoint/2010/main" val="2788524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202332"/>
            <a:ext cx="6768752" cy="85725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7030A0"/>
                </a:solidFill>
                <a:cs typeface="Adobe Hebrew" pitchFamily="18" charset="-79"/>
              </a:rPr>
              <a:t>Ход проекта</a:t>
            </a:r>
            <a:endParaRPr lang="ru-RU" sz="3100" dirty="0">
              <a:solidFill>
                <a:srgbClr val="7030A0"/>
              </a:solidFill>
              <a:cs typeface="Adobe Hebrew" pitchFamily="18" charset="-79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5207"/>
            <a:ext cx="973574" cy="37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8"/>
            <a:ext cx="985849" cy="97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691680" y="1131590"/>
            <a:ext cx="67687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Этапы проекта, как менялись решения в ходе проекта, как проходили испытания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906161" y="26766"/>
            <a:ext cx="1237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№ :00</a:t>
            </a:r>
          </a:p>
        </p:txBody>
      </p:sp>
    </p:spTree>
    <p:extLst>
      <p:ext uri="{BB962C8B-B14F-4D97-AF65-F5344CB8AC3E}">
        <p14:creationId xmlns:p14="http://schemas.microsoft.com/office/powerpoint/2010/main" val="4078840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202332"/>
            <a:ext cx="6768752" cy="85725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7030A0"/>
                </a:solidFill>
                <a:cs typeface="Adobe Hebrew" pitchFamily="18" charset="-79"/>
              </a:rPr>
              <a:t>Ошибки проекта</a:t>
            </a:r>
            <a:endParaRPr lang="ru-RU" sz="3100" dirty="0">
              <a:solidFill>
                <a:srgbClr val="7030A0"/>
              </a:solidFill>
              <a:cs typeface="Adobe Hebrew" pitchFamily="18" charset="-79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5207"/>
            <a:ext cx="973574" cy="37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8"/>
            <a:ext cx="985849" cy="97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691680" y="1309682"/>
            <a:ext cx="67687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Какие ошибки (командные, организационные, технологические, теоретические и т.д.) были допущены и как их можно исправить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906161" y="26766"/>
            <a:ext cx="1237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№ :00</a:t>
            </a:r>
          </a:p>
        </p:txBody>
      </p:sp>
    </p:spTree>
    <p:extLst>
      <p:ext uri="{BB962C8B-B14F-4D97-AF65-F5344CB8AC3E}">
        <p14:creationId xmlns:p14="http://schemas.microsoft.com/office/powerpoint/2010/main" val="8535466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</TotalTime>
  <Words>200</Words>
  <Application>Microsoft Office PowerPoint</Application>
  <PresentationFormat>Экран (16:9)</PresentationFormat>
  <Paragraphs>44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Arial</vt:lpstr>
      <vt:lpstr>Calibri</vt:lpstr>
      <vt:lpstr>Тема Office</vt:lpstr>
      <vt:lpstr>Презентация PowerPoint</vt:lpstr>
      <vt:lpstr>Команда</vt:lpstr>
      <vt:lpstr>Цели и задачи</vt:lpstr>
      <vt:lpstr>Теоретические обоснования</vt:lpstr>
      <vt:lpstr>Анализ существующих решений</vt:lpstr>
      <vt:lpstr>Технологические решения</vt:lpstr>
      <vt:lpstr>Организационные решения</vt:lpstr>
      <vt:lpstr>Ход проекта</vt:lpstr>
      <vt:lpstr>Ошибки проекта</vt:lpstr>
      <vt:lpstr>Результаты проекта</vt:lpstr>
      <vt:lpstr>Развитие проекта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ranton</dc:creator>
  <cp:lastModifiedBy>Чернышков Максим</cp:lastModifiedBy>
  <cp:revision>33</cp:revision>
  <dcterms:created xsi:type="dcterms:W3CDTF">2020-03-11T17:59:11Z</dcterms:created>
  <dcterms:modified xsi:type="dcterms:W3CDTF">2022-04-08T15:07:25Z</dcterms:modified>
</cp:coreProperties>
</file>