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65" r:id="rId5"/>
    <p:sldId id="275" r:id="rId6"/>
    <p:sldId id="266" r:id="rId7"/>
    <p:sldId id="274" r:id="rId8"/>
    <p:sldId id="273" r:id="rId9"/>
    <p:sldId id="264" r:id="rId10"/>
    <p:sldId id="272" r:id="rId11"/>
    <p:sldId id="257" r:id="rId12"/>
    <p:sldId id="26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jpeg"/><Relationship Id="rId7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57315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</a:rPr>
              <a:t>Система детектирования судов с применением технологий искусственного интеллекта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2367920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Название команды:</a:t>
            </a:r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dpp.shlyopa.team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010" y="3103732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Направление программы: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0595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Отслеживание местоположения судов и их характеристик в реальном времени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78F5A3-143A-4FCB-9F39-6F8330062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47" y="2067694"/>
            <a:ext cx="5047306" cy="279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B8186A6-88F3-4D60-B0E1-D4F2420A67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" r="4549"/>
          <a:stretch/>
        </p:blipFill>
        <p:spPr>
          <a:xfrm>
            <a:off x="2672920" y="714904"/>
            <a:ext cx="1289418" cy="1711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39D0782-C540-4267-9B83-738BDE682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7840" r="8206"/>
          <a:stretch/>
        </p:blipFill>
        <p:spPr>
          <a:xfrm>
            <a:off x="1255495" y="2940760"/>
            <a:ext cx="1292464" cy="171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F472A99-D5BC-4F09-ACE0-F81202AC72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00" y="2940761"/>
            <a:ext cx="1289416" cy="1719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328B616-ADCA-4B70-B8A2-116FAD71D5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9" y="718084"/>
            <a:ext cx="1282238" cy="17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4A481F5-CB8F-4EE3-AC30-152F8892D9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0" y="2940760"/>
            <a:ext cx="1289417" cy="171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20538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0106458-B71D-482C-92F0-CC358FD53ECB}"/>
              </a:ext>
            </a:extLst>
          </p:cNvPr>
          <p:cNvSpPr txBox="1">
            <a:spLocks/>
          </p:cNvSpPr>
          <p:nvPr/>
        </p:nvSpPr>
        <p:spPr>
          <a:xfrm>
            <a:off x="5024748" y="2456690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Валерия Болучевских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Статистик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BF2F95E-9B0E-46FB-83B0-5B90EBB46206}"/>
              </a:ext>
            </a:extLst>
          </p:cNvPr>
          <p:cNvSpPr txBox="1">
            <a:spLocks/>
          </p:cNvSpPr>
          <p:nvPr/>
        </p:nvSpPr>
        <p:spPr>
          <a:xfrm>
            <a:off x="3511074" y="4688938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Максим Чернышков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Программист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95FD687-2CE4-4069-B535-4987CF01C3D0}"/>
              </a:ext>
            </a:extLst>
          </p:cNvPr>
          <p:cNvSpPr txBox="1">
            <a:spLocks/>
          </p:cNvSpPr>
          <p:nvPr/>
        </p:nvSpPr>
        <p:spPr>
          <a:xfrm>
            <a:off x="6393234" y="4688938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Анна Лебедева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Дизайнер 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F0ACD662-9926-49AE-8CB7-DEAA2F886016}"/>
              </a:ext>
            </a:extLst>
          </p:cNvPr>
          <p:cNvSpPr txBox="1">
            <a:spLocks/>
          </p:cNvSpPr>
          <p:nvPr/>
        </p:nvSpPr>
        <p:spPr>
          <a:xfrm>
            <a:off x="622067" y="4685481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Виктория Геллер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Схемотехник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43031C9-2D3F-4DA6-A9A0-41E41A906184}"/>
              </a:ext>
            </a:extLst>
          </p:cNvPr>
          <p:cNvSpPr txBox="1">
            <a:spLocks/>
          </p:cNvSpPr>
          <p:nvPr/>
        </p:nvSpPr>
        <p:spPr>
          <a:xfrm>
            <a:off x="2040679" y="2451808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Влада Маковецкая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Проектировщик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131590"/>
            <a:ext cx="481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Болучевских Валерия: wenlyfentazis@gmail.com</a:t>
            </a: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Геллер Виктория: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gellwik12345@gmail.com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Лебедева Анна: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 a.a.lebedeva0408.s@gmail.com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Маковецкая Влада: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makovetskaya.vlada@gmail.com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Чернышков Максим: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maksim@cherny.sh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003798"/>
            <a:ext cx="5225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Направление программы: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Цель: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Реализация интерфейса на базе системы Автоматической идентификации судов (АИС) с применением технологий искусственного интеллекта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FA0C23-903B-4A39-93B2-BE08C368F3F4}"/>
              </a:ext>
            </a:extLst>
          </p:cNvPr>
          <p:cNvSpPr txBox="1">
            <a:spLocks/>
          </p:cNvSpPr>
          <p:nvPr/>
        </p:nvSpPr>
        <p:spPr>
          <a:xfrm>
            <a:off x="1697891" y="2395058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A5DB3E-9D19-41F6-BBC8-785DB9B5A7D4}"/>
              </a:ext>
            </a:extLst>
          </p:cNvPr>
          <p:cNvSpPr txBox="1">
            <a:spLocks/>
          </p:cNvSpPr>
          <p:nvPr/>
        </p:nvSpPr>
        <p:spPr>
          <a:xfrm>
            <a:off x="1679405" y="2380655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E1D3075-B368-4A9F-8CAA-28452D119855}"/>
              </a:ext>
            </a:extLst>
          </p:cNvPr>
          <p:cNvSpPr txBox="1">
            <a:spLocks/>
          </p:cNvSpPr>
          <p:nvPr/>
        </p:nvSpPr>
        <p:spPr>
          <a:xfrm>
            <a:off x="1692119" y="2859782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Задачи: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Разведение и изготовление платы радиоприемника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Формирование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Dataset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Обучение модели нейронной сети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Backend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разработка веб-сайта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FA0C23-903B-4A39-93B2-BE08C368F3F4}"/>
              </a:ext>
            </a:extLst>
          </p:cNvPr>
          <p:cNvSpPr txBox="1">
            <a:spLocks/>
          </p:cNvSpPr>
          <p:nvPr/>
        </p:nvSpPr>
        <p:spPr>
          <a:xfrm>
            <a:off x="1697891" y="2395058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A5DB3E-9D19-41F6-BBC8-785DB9B5A7D4}"/>
              </a:ext>
            </a:extLst>
          </p:cNvPr>
          <p:cNvSpPr txBox="1">
            <a:spLocks/>
          </p:cNvSpPr>
          <p:nvPr/>
        </p:nvSpPr>
        <p:spPr>
          <a:xfrm>
            <a:off x="1697891" y="2352660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2B3C0-21DC-4397-8968-57AE3A2020EC}"/>
              </a:ext>
            </a:extLst>
          </p:cNvPr>
          <p:cNvSpPr txBox="1"/>
          <p:nvPr/>
        </p:nvSpPr>
        <p:spPr>
          <a:xfrm>
            <a:off x="2590594" y="4825484"/>
            <a:ext cx="2160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/>
              <a:t>Сервис </a:t>
            </a:r>
            <a:r>
              <a:rPr lang="en-US" sz="1600" i="1" dirty="0"/>
              <a:t>MarineTraffic</a:t>
            </a:r>
            <a:endParaRPr lang="ru-RU" sz="1600" i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9DA990-F9FB-4560-ABE5-34314BF1D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25207"/>
            <a:ext cx="4104456" cy="3497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0A3818-1C8B-444B-A6DE-B0D10997013E}"/>
              </a:ext>
            </a:extLst>
          </p:cNvPr>
          <p:cNvSpPr txBox="1"/>
          <p:nvPr/>
        </p:nvSpPr>
        <p:spPr>
          <a:xfrm>
            <a:off x="6190714" y="1919988"/>
            <a:ext cx="27995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Платное отслеживание подробной информации ⇒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Невозможность использования всеми категориями пользователей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D6D288-B5F7-460A-82DC-44D729879B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59" y="865778"/>
            <a:ext cx="1315548" cy="11693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6878E3-3684-42CC-8354-8EDE2FD8C7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99" y="2020797"/>
            <a:ext cx="1173490" cy="10550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76F839-F627-4E26-B661-C5146A7E5C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865778"/>
            <a:ext cx="1173490" cy="117349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DC70BA-D018-4A99-BF97-484F2A7E82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36" y="2078668"/>
            <a:ext cx="1055009" cy="10550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51031A-A1D5-42BA-9ED7-5A31BD4EA4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89" y="3339803"/>
            <a:ext cx="1098960" cy="105618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5C92138-0470-4A1E-B646-03FAC6F681B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7894"/>
            <a:ext cx="1173490" cy="117349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D679FA-69AC-4E9F-98FD-4E47B98C7F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9" y="3867894"/>
            <a:ext cx="1171100" cy="1173490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735C0CA-0A4C-430C-BCA3-532E1451285C}"/>
              </a:ext>
            </a:extLst>
          </p:cNvPr>
          <p:cNvCxnSpPr>
            <a:cxnSpLocks/>
          </p:cNvCxnSpPr>
          <p:nvPr/>
        </p:nvCxnSpPr>
        <p:spPr>
          <a:xfrm flipH="1">
            <a:off x="3276389" y="1734712"/>
            <a:ext cx="800983" cy="457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24F73D-CFE8-485D-A684-BE3F619756E8}"/>
              </a:ext>
            </a:extLst>
          </p:cNvPr>
          <p:cNvCxnSpPr>
            <a:cxnSpLocks/>
          </p:cNvCxnSpPr>
          <p:nvPr/>
        </p:nvCxnSpPr>
        <p:spPr>
          <a:xfrm>
            <a:off x="5940152" y="1419622"/>
            <a:ext cx="1156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E080624-F6B6-4166-92BA-3AFB447ECD62}"/>
              </a:ext>
            </a:extLst>
          </p:cNvPr>
          <p:cNvCxnSpPr>
            <a:cxnSpLocks/>
          </p:cNvCxnSpPr>
          <p:nvPr/>
        </p:nvCxnSpPr>
        <p:spPr>
          <a:xfrm>
            <a:off x="3370950" y="2951630"/>
            <a:ext cx="1201050" cy="700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282FFD2-B856-4B9F-B2BE-26D6246C0BA4}"/>
              </a:ext>
            </a:extLst>
          </p:cNvPr>
          <p:cNvCxnSpPr>
            <a:cxnSpLocks/>
          </p:cNvCxnSpPr>
          <p:nvPr/>
        </p:nvCxnSpPr>
        <p:spPr>
          <a:xfrm>
            <a:off x="3563888" y="2548301"/>
            <a:ext cx="2520280" cy="57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20991D1-D4C1-4B1B-87AB-452BB80DD7D6}"/>
              </a:ext>
            </a:extLst>
          </p:cNvPr>
          <p:cNvCxnSpPr>
            <a:cxnSpLocks/>
          </p:cNvCxnSpPr>
          <p:nvPr/>
        </p:nvCxnSpPr>
        <p:spPr>
          <a:xfrm flipH="1">
            <a:off x="2505130" y="3291830"/>
            <a:ext cx="159260" cy="576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B00560-9836-446A-8CDD-01C0631FF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77070"/>
            <a:ext cx="1898919" cy="487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11A4C-E80B-4D41-93FA-6B8303829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85597"/>
            <a:ext cx="1808973" cy="12436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31AF82-B5B0-4C79-BCCF-1553666E73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21305" r="23848" b="10774"/>
          <a:stretch/>
        </p:blipFill>
        <p:spPr>
          <a:xfrm>
            <a:off x="2041083" y="3029811"/>
            <a:ext cx="1280819" cy="1656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55D97A-02B2-4A9F-BDE4-4EC4E11F53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155428"/>
            <a:ext cx="1200300" cy="12003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19F355B-5FAC-4A10-9C23-AAABB88688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79" y="4259885"/>
            <a:ext cx="2448272" cy="4602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E89D951-3AED-4B6D-B40E-8FC96C6530F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3804" y1="75195" x2="33804" y2="75195"/>
                        <a14:foregroundMark x1="33804" y1="75000" x2="33804" y2="75000"/>
                        <a14:foregroundMark x1="66739" y1="74414" x2="66739" y2="74414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19637" r="19469" b="18348"/>
          <a:stretch/>
        </p:blipFill>
        <p:spPr>
          <a:xfrm rot="20697375">
            <a:off x="4328310" y="2527531"/>
            <a:ext cx="1216235" cy="69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Овал 28">
            <a:extLst>
              <a:ext uri="{FF2B5EF4-FFF2-40B4-BE49-F238E27FC236}">
                <a16:creationId xmlns:a16="http://schemas.microsoft.com/office/drawing/2014/main" id="{0950184B-B29B-453D-928A-5926113A7154}"/>
              </a:ext>
            </a:extLst>
          </p:cNvPr>
          <p:cNvSpPr/>
          <p:nvPr/>
        </p:nvSpPr>
        <p:spPr>
          <a:xfrm>
            <a:off x="4209899" y="2198814"/>
            <a:ext cx="1453056" cy="1453056"/>
          </a:xfrm>
          <a:prstGeom prst="ellipse">
            <a:avLst/>
          </a:prstGeom>
          <a:noFill/>
          <a:ln w="76200"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Изготовление платы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39552" y="-14093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Скрин схемы, фотки протравки, фотка в коробке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45E335-CE0C-4068-99AD-2C7AB455D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25207"/>
            <a:ext cx="4322439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Нейронная сеть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Скрин кучи фоток, скрин обучения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06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Веб-сайт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Скрины/видео,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qr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3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79AAE5-4DCF-4162-9125-5B3DEA1BC048}"/>
              </a:ext>
            </a:extLst>
          </p:cNvPr>
          <p:cNvSpPr txBox="1">
            <a:spLocks/>
          </p:cNvSpPr>
          <p:nvPr/>
        </p:nvSpPr>
        <p:spPr>
          <a:xfrm>
            <a:off x="1691680" y="1235148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Вика напишет</a:t>
            </a: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273</Words>
  <Application>Microsoft Office PowerPoint</Application>
  <PresentationFormat>Экран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Тема Office</vt:lpstr>
      <vt:lpstr>Презентация PowerPoint</vt:lpstr>
      <vt:lpstr>Цели и задачи</vt:lpstr>
      <vt:lpstr>Теоретические обоснования</vt:lpstr>
      <vt:lpstr>Результаты проекта</vt:lpstr>
      <vt:lpstr>Технологические решения</vt:lpstr>
      <vt:lpstr>Изготовление платы</vt:lpstr>
      <vt:lpstr>Нейронная сеть</vt:lpstr>
      <vt:lpstr>Веб-сайт</vt:lpstr>
      <vt:lpstr>Ошибки проекта</vt:lpstr>
      <vt:lpstr>Развитие проекта</vt:lpstr>
      <vt:lpstr>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N_OFFICE_6</cp:lastModifiedBy>
  <cp:revision>65</cp:revision>
  <dcterms:created xsi:type="dcterms:W3CDTF">2020-03-11T17:59:11Z</dcterms:created>
  <dcterms:modified xsi:type="dcterms:W3CDTF">2022-04-10T14:05:36Z</dcterms:modified>
</cp:coreProperties>
</file>