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1" r:id="rId5"/>
    <p:sldId id="270" r:id="rId6"/>
    <p:sldId id="261" r:id="rId7"/>
    <p:sldId id="262" r:id="rId8"/>
    <p:sldId id="266" r:id="rId9"/>
    <p:sldId id="264" r:id="rId10"/>
    <p:sldId id="265" r:id="rId11"/>
    <p:sldId id="272" r:id="rId12"/>
    <p:sldId id="269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1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5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6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5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2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0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6EDAAE-B920-4C3E-BBEF-9D3BCA066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1347614"/>
            <a:ext cx="481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Название проекта: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31840" y="2182978"/>
            <a:ext cx="481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Название команды: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dpp.shlyopa.team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3137650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Направление программы: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Космическая автоматическая идентификация объектов и искусственный интеллект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60A081-0B9B-41EC-8F3E-225BA65D4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Результаты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Оценка результатов проекта, план развития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198145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Развитие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 дальше может развиваться проект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335823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7BE5177-A0F9-46DC-8639-57BDEDFDD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31840" y="1347614"/>
            <a:ext cx="4815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Контакты</a:t>
            </a:r>
            <a:endParaRPr lang="ru-RU" sz="2800" dirty="0">
              <a:solidFill>
                <a:schemeClr val="bg1"/>
              </a:solidFill>
              <a:cs typeface="Adobe Hebrew" pitchFamily="18" charset="-79"/>
            </a:endParaRPr>
          </a:p>
          <a:p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63357" y="3221669"/>
            <a:ext cx="481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Направление программы</a:t>
            </a:r>
            <a:endParaRPr lang="ru-RU" sz="2000" dirty="0">
              <a:solidFill>
                <a:schemeClr val="bg1"/>
              </a:solidFill>
              <a:cs typeface="Adobe Hebrew" pitchFamily="18" charset="-79"/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:00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7DD900-88C3-4DFE-AAA1-9190EBA9A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B05BE9-D088-418A-84BB-1176634C7F78}"/>
              </a:ext>
            </a:extLst>
          </p:cNvPr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6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Команда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Состав и роли в команде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159053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Цели и задачи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Какую гипотезу проверяем, что и как хотели получить в результате проекта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72291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Теоретические обоснования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На базе какой теории основан проект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208468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7030A0"/>
                </a:solidFill>
                <a:cs typeface="Adobe Hebrew" pitchFamily="18" charset="-79"/>
              </a:rPr>
              <a:t>Анализ существующих решений</a:t>
            </a:r>
            <a:endParaRPr lang="ru-RU" sz="36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835696" y="149163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какое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407094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Технологические решения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какие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205959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Организационные решения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какие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27885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Ход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Этапы проекта, как менялись решения в ходе проекта, как проходили испытания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407884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Ошибки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309682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ошибки (командные, организационные, технологические, теоретические и т.д.) были допущены и как их можно исправить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853546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198</Words>
  <Application>Microsoft Office PowerPoint</Application>
  <PresentationFormat>Экран (16:9)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Презентация PowerPoint</vt:lpstr>
      <vt:lpstr>Команда</vt:lpstr>
      <vt:lpstr>Цели и задачи</vt:lpstr>
      <vt:lpstr>Теоретические обоснования</vt:lpstr>
      <vt:lpstr>Анализ существующих решений</vt:lpstr>
      <vt:lpstr>Технологические решения</vt:lpstr>
      <vt:lpstr>Организационные решения</vt:lpstr>
      <vt:lpstr>Ход проекта</vt:lpstr>
      <vt:lpstr>Ошибки проекта</vt:lpstr>
      <vt:lpstr>Результаты проекта</vt:lpstr>
      <vt:lpstr>Развитие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ranton</dc:creator>
  <cp:lastModifiedBy>User1</cp:lastModifiedBy>
  <cp:revision>32</cp:revision>
  <dcterms:created xsi:type="dcterms:W3CDTF">2020-03-11T17:59:11Z</dcterms:created>
  <dcterms:modified xsi:type="dcterms:W3CDTF">2022-04-03T08:20:02Z</dcterms:modified>
</cp:coreProperties>
</file>