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203D5-B1E1-4F6D-B729-BFD73ECBB433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CAAA-A9B9-4A40-BDC6-7E1FF9A68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0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補上民調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CAAA-A9B9-4A40-BDC6-7E1FF9A68BF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2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22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96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56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79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75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5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96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1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9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17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64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CAE7-376D-4361-88D8-A3781ACD68A9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C342-C8E7-422C-A3B2-A84A1150DF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0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7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09" y="446737"/>
            <a:ext cx="2852903" cy="2376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166" y="446737"/>
            <a:ext cx="2852903" cy="2376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5" y="446737"/>
            <a:ext cx="2852903" cy="2376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52" y="446737"/>
            <a:ext cx="2852903" cy="2376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54" y="2822737"/>
            <a:ext cx="2852903" cy="2376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12" y="2822737"/>
            <a:ext cx="2852903" cy="2376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3" y="2822737"/>
            <a:ext cx="2852903" cy="2376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52" y="2822737"/>
            <a:ext cx="2852903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</Words>
  <Application>Microsoft Office PowerPoint</Application>
  <PresentationFormat>寬螢幕</PresentationFormat>
  <Paragraphs>2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2018-06-18T14:14:33Z</dcterms:created>
  <dcterms:modified xsi:type="dcterms:W3CDTF">2018-06-18T16:13:30Z</dcterms:modified>
</cp:coreProperties>
</file>