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media1.mp4" ContentType="video/mp4"/>
  <Override PartName="/ppt/media/media2.mp4" ContentType="video/mp4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81"/>
    <p:restoredTop sz="94660"/>
  </p:normalViewPr>
  <p:slideViewPr>
    <p:cSldViewPr>
      <p:cViewPr>
        <p:scale>
          <a:sx n="82" d="100"/>
          <a:sy n="82" d="100"/>
        </p:scale>
        <p:origin x="-1086" y="-10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3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13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aac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 xmlns:mc="http://schemas.openxmlformats.org/markup-compatibility/2006" xmlns:hp="http://schemas.haansoft.com/office/presentation/8.0" mc:Ignorable="hp" hp:hslDur="500"/>
  <p:hf sldNum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mlDrawing" Target="../drawings/vmlDrawing1.v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video" Target="../media/media1.mp4"  /><Relationship Id="rId4" Type="http://schemas.microsoft.com/office/2007/relationships/media" Target="../media/media2.mp4"  /><Relationship Id="rId5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mlDrawing" Target="../drawings/vmlDrawing3.vml"  /><Relationship Id="rId3" Type="http://schemas.openxmlformats.org/officeDocument/2006/relationships/oleObject" Target="../embeddings/oleObject3.bin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vmlDrawing" Target="../drawings/vmlDrawing2.vml"  /><Relationship Id="rId4" Type="http://schemas.openxmlformats.org/officeDocument/2006/relationships/oleObject" Target="../embeddings/oleObject2.bin"  /><Relationship Id="rId5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100" name="think-cell Slide" r:id="rId3" imgW="592" imgH="591" progId="TCLayout.ActiveDocument.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4" y="1628800"/>
            <a:ext cx="6912770" cy="85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게임 분석</a:t>
            </a:r>
            <a:endParaRPr lang="ko-KR" altLang="en-US" sz="50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2020-10-05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sp>
        <p:nvSpPr>
          <p:cNvPr id="32" name="바닥글 개체 틀 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경기천년제목OTF Light"/>
                <a:ea typeface="경기천년제목OTF Light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경기천년제목OTF Light"/>
              <a:ea typeface="경기천년제목OTF Light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892900"/>
            <a:ext cx="6624736" cy="5712798"/>
          </a:xfrm>
          <a:prstGeom prst="rect">
            <a:avLst/>
          </a:prstGeom>
        </p:spPr>
      </p:pic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115616" y="3212976"/>
            <a:ext cx="5760640" cy="43204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251520" y="908720"/>
            <a:ext cx="6264696" cy="144016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1115616" y="4581128"/>
            <a:ext cx="3672408" cy="360040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467544" y="5445224"/>
            <a:ext cx="5472608" cy="100811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498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403920" y="1268760"/>
            <a:ext cx="3520007" cy="144016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498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1" animBg="1"/>
      <p:bldP spid="28" grpId="2" animBg="1"/>
      <p:bldP spid="29" grpId="3" animBg="1"/>
      <p:bldP spid="26" grpId="4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04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0"/>
            <a:ext cx="7632848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실행과 문서화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22" name="녹화_2020_10_03_03_21_13_527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2746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4" name="think-cell Slide" r:id="rId3" imgW="592" imgH="591" progId="TCLayout.ActiveDocument.1">
              <p:embed/>
            </p:oleObj>
          </a:graphicData>
        </a:graphic>
      </p:graphicFrame>
      <p:sp>
        <p:nvSpPr>
          <p:cNvPr id="7" name="AutoShape 8" descr="Image result for 공단기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10" descr="Image result for 공단기"/>
          <p:cNvSpPr>
            <a:spLocks noChangeAspect="1" noChangeArrowheads="1"/>
          </p:cNvSpPr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AutoShape 12" descr="Image result for 공단기"/>
          <p:cNvSpPr>
            <a:spLocks noChangeAspect="1" noChangeArrowheads="1"/>
          </p:cNvSpPr>
          <p:nvPr/>
        </p:nvSpPr>
        <p:spPr>
          <a:xfrm>
            <a:off x="473075" y="1603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8392" y="2420888"/>
            <a:ext cx="5904656" cy="90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atin typeface="Sandoll 고딕NeoRound 05 Md"/>
                <a:ea typeface="Sandoll 고딕NeoRound 05 Md"/>
              </a:rPr>
              <a:t>감사합니다</a:t>
            </a:r>
            <a:endParaRPr lang="ko-KR" altLang="en-US" sz="4500">
              <a:latin typeface="Sandoll 고딕NeoRound 05 Md"/>
              <a:ea typeface="Sandoll 고딕NeoRound 05 M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7882" y="4106238"/>
            <a:ext cx="3666326" cy="51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QnA</a:t>
            </a:r>
            <a:endParaRPr lang="ko-KR" altLang="en-US" sz="28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2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2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5" name="think-cell Slide" r:id="rId4" imgW="592" imgH="591" progId="TCLayout.ActiveDocument.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0083" y="620688"/>
            <a:ext cx="2903834" cy="7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5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Contents</a:t>
            </a:r>
            <a:endParaRPr lang="ko-KR" altLang="en-US" sz="45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7850" y="2236827"/>
            <a:ext cx="3956198" cy="4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문제 분석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7850" y="2988528"/>
            <a:ext cx="3956198" cy="47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 명세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7850" y="3676987"/>
            <a:ext cx="3956198" cy="47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 작성과 완성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7850" y="4397067"/>
            <a:ext cx="3956198" cy="47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프로그램의 실행과 문서화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2020-10-05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게임프로그래밍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01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문제 분석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2020-10-05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게임프로그래밍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1560" y="2150750"/>
            <a:ext cx="7920880" cy="447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게임 </a:t>
            </a:r>
            <a:r>
              <a:rPr lang="en-US" altLang="ko-KR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lang="ko-KR" altLang="en-US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 보물찾기 </a:t>
            </a:r>
            <a:endParaRPr lang="ko-KR" altLang="en-US" sz="2400">
              <a:solidFill>
                <a:schemeClr val="dk1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1560" y="2798822"/>
            <a:ext cx="7920880" cy="447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방향키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11560" y="3429000"/>
            <a:ext cx="7920880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이동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빈 네모칸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보물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폭탄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11559" y="4437112"/>
            <a:ext cx="7920880" cy="11807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개선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게임 실행 키 지정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엔터키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        폭탄 발견 시 시간 추가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안내메시지 출력 후 사라짐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        발견한 폭탄의 갯수를 알려주는 출력문 추가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02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프로그램 명세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2020-10-05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경기천년제목OTF Light"/>
                <a:ea typeface="경기천년제목OTF Light"/>
              </a:rPr>
              <a:t>게임프로그래밍</a:t>
            </a:r>
            <a:endParaRPr lang="ko-KR" altLang="en-US">
              <a:latin typeface="경기천년제목OTF Light"/>
              <a:ea typeface="경기천년제목OTF Light"/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320450" y="1364179"/>
          <a:ext cx="8500110" cy="4206631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091310"/>
                <a:gridCol w="6408800"/>
              </a:tblGrid>
              <a:tr h="44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>
                          <a:latin typeface="경기천년제목OTF Light"/>
                          <a:ea typeface="경기천년제목OTF Light"/>
                          <a:cs typeface="함초롬돋움"/>
                        </a:rPr>
                        <a:t>함수</a:t>
                      </a:r>
                      <a:endParaRPr lang="ko-KR" altLang="en-US" sz="2000" b="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>
                          <a:latin typeface="경기천년제목OTF Light"/>
                          <a:ea typeface="경기천년제목OTF Light"/>
                          <a:cs typeface="함초롬돋움"/>
                        </a:rPr>
                        <a:t>처리할 내용</a:t>
                      </a:r>
                      <a:endParaRPr lang="ko-KR" altLang="en-US" sz="2000" b="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4235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display_rule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게임 규칙 안내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basic_map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바탕이 되는 기본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map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출력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6812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make_treasure_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and_bomb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보물과 폭탄 위치 지정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gotoxy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커서의 위치제어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display_map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보물과 폭탄 생성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,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커서 이동시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map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의 문자 변경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(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■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-&gt;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□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,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★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,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※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)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move_arrow_key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방향키 제어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game_control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게임에 대한 전반적인 제어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1636" y="1124744"/>
            <a:ext cx="6678857" cy="5184576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11560" y="3140968"/>
            <a:ext cx="6336704" cy="216024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498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11560" y="3933056"/>
            <a:ext cx="4464496" cy="115212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498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611560" y="1484784"/>
            <a:ext cx="2520279" cy="144016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498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1" animBg="1"/>
      <p:bldP spid="24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112" y="1196752"/>
            <a:ext cx="5642039" cy="2664296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2877" y="4109279"/>
            <a:ext cx="4557155" cy="1767993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4932040" y="1324789"/>
            <a:ext cx="3960441" cy="4480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3" name=""/>
          <p:cNvSpPr/>
          <p:nvPr/>
        </p:nvSpPr>
        <p:spPr>
          <a:xfrm>
            <a:off x="539552" y="3284984"/>
            <a:ext cx="4896544" cy="432048"/>
          </a:xfrm>
          <a:prstGeom prst="rect">
            <a:avLst/>
          </a:prstGeom>
          <a:noFill/>
          <a:ln w="127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1241239"/>
            <a:ext cx="7605419" cy="3124471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4625615"/>
            <a:ext cx="5128704" cy="89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1196752"/>
            <a:ext cx="6584250" cy="3939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03</a:t>
            </a:r>
            <a:endParaRPr lang="en-US" altLang="ko-KR" sz="47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57" y="0"/>
            <a:ext cx="67687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나눔스퀘어라운드OTF Bold"/>
                <a:ea typeface="나눔스퀘어라운드OTF Bold"/>
              </a:rPr>
              <a:t>프로그램 작성과 완성 </a:t>
            </a:r>
            <a:endParaRPr lang="ko-KR" altLang="en-US" sz="4700">
              <a:solidFill>
                <a:schemeClr val="tx1"/>
              </a:solidFill>
              <a:latin typeface="나눔스퀘어라운드OTF Bold"/>
              <a:ea typeface="나눔스퀘어라운드OTF Bold"/>
            </a:endParaRPr>
          </a:p>
        </p:txBody>
      </p:sp>
      <p:sp>
        <p:nvSpPr>
          <p:cNvPr id="1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2020-10-05</a:t>
            </a:r>
            <a:endParaRPr lang="ko-KR" altLang="en-US"/>
          </a:p>
        </p:txBody>
      </p:sp>
      <p:sp>
        <p:nvSpPr>
          <p:cNvPr id="1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1219956"/>
            <a:ext cx="6668078" cy="41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168</ep:Words>
  <ep:PresentationFormat>화면 슬라이드 쇼(4:3)</ep:PresentationFormat>
  <ep:Paragraphs>57</ep:Paragraphs>
  <ep:Slides>12</ep:Slides>
  <ep:Notes>2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2020-02-10T03:38:01.000</dcterms:created>
  <dc:creator>최서원</dc:creator>
  <cp:lastModifiedBy>dplqs</cp:lastModifiedBy>
  <dcterms:modified xsi:type="dcterms:W3CDTF">2020-10-03T17:01:53.908</dcterms:modified>
  <cp:revision>87</cp:revision>
  <dc:title>PowerPoint 프레젠테이션</dc:title>
  <cp:version/>
</cp:coreProperties>
</file>