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92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7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>
            <a:spLocks noGrp="1"/>
          </p:cNvSpPr>
          <p:nvPr>
            <p:ph type="title" idx="0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"/>
          <p:cNvGrpSpPr/>
          <p:nvPr/>
        </p:nvGrpSpPr>
        <p:grpSpPr>
          <a:xfrm rot="0"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"/>
          <p:cNvGrpSpPr/>
          <p:nvPr/>
        </p:nvGrpSpPr>
        <p:grpSpPr>
          <a:xfrm rot="0"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"/>
          <p:cNvSpPr>
            <a:spLocks noGrp="1"/>
          </p:cNvSpPr>
          <p:nvPr>
            <p:ph type="title" idx="0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transition xmlns:mc="http://schemas.openxmlformats.org/markup-compatibility/2006" xmlns:hp="http://schemas.haansoft.com/office/presentation/8.0" mc:Ignorable="hp" hp:hslDur="500"/>
  <p:hf sldNum="0" hdr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95616" y="1358748"/>
            <a:ext cx="9834900" cy="858614"/>
          </a:xfrm>
        </p:spPr>
        <p:txBody>
          <a:bodyPr/>
          <a:lstStyle/>
          <a:p>
            <a:pPr algn="ctr">
              <a:defRPr/>
            </a:pPr>
            <a:r>
              <a:rPr lang="ko-KR" altLang="en-US" sz="4200" b="1">
                <a:solidFill>
                  <a:schemeClr val="tx1"/>
                </a:solidFill>
                <a:latin typeface="함초롬바탕"/>
                <a:ea typeface="함초롬바탕"/>
                <a:cs typeface="함초롬바탕"/>
              </a:rPr>
              <a:t>객체지향 프로그래밍 설문조사 구상하기</a:t>
            </a:r>
            <a:endParaRPr lang="ko-KR" altLang="en-US" sz="4200" b="1">
              <a:solidFill>
                <a:schemeClr val="tx1"/>
              </a:solidFill>
              <a:latin typeface="함초롬바탕"/>
              <a:cs typeface="함초롬바탕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395616" y="1958658"/>
            <a:ext cx="9834900" cy="858614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함초롬바탕"/>
                <a:ea typeface="함초롬바탕"/>
                <a:cs typeface="함초롬바탕"/>
              </a:rPr>
              <a:t>주제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함초롬바탕"/>
                <a:ea typeface="함초롬바탕"/>
                <a:cs typeface="함초롬바탕"/>
              </a:rPr>
              <a:t> 부족한 실습과목 보충에 관한 설문조사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323232"/>
              </a:solidFill>
              <a:latin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31799" y="1616752"/>
            <a:ext cx="9810818" cy="2653130"/>
          </a:xfrm>
        </p:spPr>
        <p:txBody>
          <a:bodyPr/>
          <a:lstStyle/>
          <a:p>
            <a:pPr algn="ctr">
              <a:defRPr/>
            </a:pPr>
            <a:r>
              <a:rPr lang="en-US" altLang="ko-KR" sz="6000" b="1">
                <a:latin typeface="함초롬바탕"/>
                <a:ea typeface="함초롬바탕"/>
                <a:cs typeface="함초롬바탕"/>
              </a:rPr>
              <a:t>Thank</a:t>
            </a:r>
            <a:r>
              <a:rPr lang="ko-KR" altLang="en-US" sz="6000" b="1">
                <a:latin typeface="함초롬바탕"/>
                <a:ea typeface="함초롬바탕"/>
                <a:cs typeface="함초롬바탕"/>
              </a:rPr>
              <a:t> </a:t>
            </a:r>
            <a:br>
              <a:rPr lang="en-US" altLang="ko-KR" sz="6000" b="1">
                <a:latin typeface="함초롬바탕"/>
                <a:ea typeface="함초롬바탕"/>
                <a:cs typeface="함초롬바탕"/>
              </a:rPr>
            </a:br>
            <a:r>
              <a:rPr lang="en-US" altLang="ko-KR" sz="6000" b="1">
                <a:latin typeface="함초롬바탕"/>
                <a:ea typeface="함초롬바탕"/>
                <a:cs typeface="함초롬바탕"/>
              </a:rPr>
              <a:t>You</a:t>
            </a:r>
            <a:endParaRPr lang="en-US" altLang="ko-KR" sz="6000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/>
        </p:nvSpPr>
        <p:spPr>
          <a:xfrm>
            <a:off x="1011974" y="4776274"/>
            <a:ext cx="8650467" cy="756324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발표자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조예빈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목차</a:t>
            </a:r>
            <a:r>
              <a:rPr lang="ko-KR" altLang="en-US" b="1">
                <a:ea typeface="함초롬바탕"/>
                <a:cs typeface="함초롬바탕"/>
              </a:rPr>
              <a:t>	</a:t>
            </a:r>
            <a:endParaRPr lang="ko-KR" altLang="en-US" b="1">
              <a:latin typeface="함초롬바탕"/>
              <a:cs typeface="함초롬바탕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주제 선정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기초 폼 이미지 디자인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클래스 계층도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Create Table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구체적으로 구상하고 싶은 것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주제 선정</a:t>
            </a:r>
            <a:endParaRPr lang="ko-KR" altLang="en-US" b="1">
              <a:latin typeface="함초롬바탕"/>
              <a:cs typeface="함초롬바탕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/>
        </p:nvSpPr>
        <p:spPr>
          <a:xfrm>
            <a:off x="727286" y="2787191"/>
            <a:ext cx="10737426" cy="2013839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최근 코로나 확산으로 인해 화상강의로 대체되면서 실습과목을 하는 학생들의 불편함이 있는 거 같다고 느낌</a:t>
            </a:r>
            <a:r>
              <a: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13" name=""/>
          <p:cNvSpPr>
            <a:spLocks noGrp="1"/>
          </p:cNvSpPr>
          <p:nvPr/>
        </p:nvSpPr>
        <p:spPr>
          <a:xfrm>
            <a:off x="727287" y="1539691"/>
            <a:ext cx="10737426" cy="1247499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보충수업관련 설문조사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기초 폼 이미지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b="1">
                <a:latin typeface="함초롬바탕"/>
                <a:ea typeface="함초롬바탕"/>
                <a:cs typeface="함초롬바탕"/>
              </a:rPr>
              <a:t> 표지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(Form2)</a:t>
            </a:r>
            <a:endParaRPr lang="en-US" altLang="ko-KR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sp>
        <p:nvSpPr>
          <p:cNvPr id="15" name=""/>
          <p:cNvSpPr>
            <a:spLocks noGrp="1"/>
          </p:cNvSpPr>
          <p:nvPr/>
        </p:nvSpPr>
        <p:spPr>
          <a:xfrm>
            <a:off x="6096000" y="1456388"/>
            <a:ext cx="5638798" cy="3945223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시작버튼을 누르면 </a:t>
            </a:r>
            <a:r>
              <a:rPr xmlns:mc="http://schemas.openxmlformats.org/markup-compatibility/2006" xmlns:hp="http://schemas.haansoft.com/office/presentation/8.0" kumimoji="0" lang="en-US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ShowDialog</a:t>
            </a:r>
            <a:r>
              <a: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를 이용하여 설문조사 내용 폼</a:t>
            </a:r>
            <a:r>
              <a:rPr xmlns:mc="http://schemas.openxmlformats.org/markup-compatibility/2006" xmlns:hp="http://schemas.haansoft.com/office/presentation/8.0" kumimoji="0" lang="en-US" altLang="ko-KR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(From1) </a:t>
            </a:r>
            <a:r>
              <a: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Control</a:t>
            </a:r>
            <a:r>
              <a: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넘어감</a:t>
            </a:r>
            <a:endPara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17" name=""/>
          <p:cNvPicPr>
            <a:picLocks noGrp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837897" y="1169812"/>
            <a:ext cx="4801200" cy="496106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580772" y="4573614"/>
            <a:ext cx="1163052" cy="541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기초 폼 이미지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b="1">
                <a:latin typeface="함초롬바탕"/>
                <a:ea typeface="함초롬바탕"/>
                <a:cs typeface="함초롬바탕"/>
              </a:rPr>
              <a:t> 내용</a:t>
            </a:r>
            <a:endParaRPr lang="ko-KR" altLang="en-US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sp>
        <p:nvSpPr>
          <p:cNvPr id="15" name=""/>
          <p:cNvSpPr>
            <a:spLocks noGrp="1"/>
          </p:cNvSpPr>
          <p:nvPr/>
        </p:nvSpPr>
        <p:spPr>
          <a:xfrm>
            <a:off x="5945605" y="1169813"/>
            <a:ext cx="5789192" cy="2259187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문항 별로 결과로 도출할 수 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있게끔 그룹</a:t>
            </a:r>
            <a:r>
              <a: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(Group Box)</a:t>
            </a: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으로 분리하여 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디자인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cs typeface="함초롬바탕"/>
            </a:endParaRPr>
          </a:p>
        </p:txBody>
      </p:sp>
      <p:pic>
        <p:nvPicPr>
          <p:cNvPr id="2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92812" y="1169812"/>
            <a:ext cx="4819202" cy="4961060"/>
          </a:xfrm>
          <a:prstGeom prst="rect">
            <a:avLst/>
          </a:prstGeom>
        </p:spPr>
      </p:pic>
      <p:sp>
        <p:nvSpPr>
          <p:cNvPr id="30" name=""/>
          <p:cNvSpPr>
            <a:spLocks noGrp="1"/>
          </p:cNvSpPr>
          <p:nvPr/>
        </p:nvSpPr>
        <p:spPr>
          <a:xfrm>
            <a:off x="5945604" y="3650342"/>
            <a:ext cx="5929561" cy="2259187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제출하기버튼을 누르면 </a:t>
            </a:r>
            <a:r>
              <a:rPr xmlns:mc="http://schemas.openxmlformats.org/markup-compatibility/2006" xmlns:hp="http://schemas.haansoft.com/office/presentation/8.0" kumimoji="0" lang="en-US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ShowDialog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를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통해 설문결과 폼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(Form3)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control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넘어감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32" name=""/>
          <p:cNvSpPr/>
          <p:nvPr/>
        </p:nvSpPr>
        <p:spPr>
          <a:xfrm>
            <a:off x="4448962" y="5783961"/>
            <a:ext cx="1163052" cy="270710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19" name=""/>
          <p:cNvSpPr/>
          <p:nvPr/>
        </p:nvSpPr>
        <p:spPr>
          <a:xfrm>
            <a:off x="967979" y="1433304"/>
            <a:ext cx="4354567" cy="50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3" name=""/>
          <p:cNvSpPr/>
          <p:nvPr/>
        </p:nvSpPr>
        <p:spPr>
          <a:xfrm>
            <a:off x="967979" y="2670831"/>
            <a:ext cx="621935" cy="25065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34" name=""/>
          <p:cNvSpPr/>
          <p:nvPr/>
        </p:nvSpPr>
        <p:spPr>
          <a:xfrm>
            <a:off x="967979" y="3429000"/>
            <a:ext cx="4499250" cy="65805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1" animBg="1"/>
      <p:bldP spid="33" grpId="2" animBg="1"/>
      <p:bldP spid="34" grpId="3" animBg="1"/>
      <p:bldP spid="30" grpId="4" animBg="1"/>
      <p:bldP spid="32" grpId="5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기초 폼 이미지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b="1">
                <a:latin typeface="함초롬바탕"/>
                <a:ea typeface="함초롬바탕"/>
                <a:cs typeface="함초롬바탕"/>
              </a:rPr>
              <a:t> 결과</a:t>
            </a:r>
            <a:endParaRPr lang="ko-KR" altLang="en-US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sp>
        <p:nvSpPr>
          <p:cNvPr id="15" name=""/>
          <p:cNvSpPr>
            <a:spLocks noGrp="1"/>
          </p:cNvSpPr>
          <p:nvPr/>
        </p:nvSpPr>
        <p:spPr>
          <a:xfrm>
            <a:off x="6096001" y="1169812"/>
            <a:ext cx="5638797" cy="3945223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tab</a:t>
            </a: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control</a:t>
            </a: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을 이용해 문항별로 분리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에 저장한 결과들을 </a:t>
            </a: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결과화면을 보여줌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16" name=""/>
          <p:cNvSpPr/>
          <p:nvPr/>
        </p:nvSpPr>
        <p:spPr>
          <a:xfrm>
            <a:off x="2580772" y="4573614"/>
            <a:ext cx="1163052" cy="541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61698" y="1169691"/>
            <a:ext cx="4801200" cy="4961060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853679" y="1480929"/>
            <a:ext cx="4354567" cy="25065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22" name=""/>
          <p:cNvSpPr/>
          <p:nvPr/>
        </p:nvSpPr>
        <p:spPr>
          <a:xfrm>
            <a:off x="853679" y="1988012"/>
            <a:ext cx="4580417" cy="4036366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1" animBg="1"/>
      <p:bldP spid="21" grpId="2" animBg="1"/>
      <p:bldP spid="22" grpId="3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클래스 계층도 및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Create Table</a:t>
            </a:r>
            <a:endParaRPr lang="en-US" altLang="ko-KR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643543" y="1244373"/>
            <a:ext cx="6904914" cy="5111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구상하고 싶은 것</a:t>
            </a:r>
            <a:endParaRPr lang="ko-KR" altLang="en-US" b="1">
              <a:latin typeface="함초롬바탕"/>
              <a:cs typeface="함초롬바탕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518652"/>
            <a:ext cx="9468184" cy="4612099"/>
          </a:xfrm>
        </p:spPr>
        <p:txBody>
          <a:bodyPr/>
          <a:lstStyle/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그래프를 이용하여 설문조사 결과 보여주기</a:t>
            </a: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설문조사의 결과를 </a:t>
            </a:r>
            <a:r>
              <a:rPr lang="en-US" altLang="ko-KR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email</a:t>
            </a: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로 보내주기</a:t>
            </a: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동적으로 실행가능하게 하기</a:t>
            </a: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웹에서 사용가능하게 하기</a:t>
            </a: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설문조사를 했으면 하는 항목 사용자가 추가할 수 있게 하기</a:t>
            </a: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윈폼 </a:t>
            </a:r>
            <a:r>
              <a:rPr lang="en-US" altLang="ko-KR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UI</a:t>
            </a: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디자인 교체</a:t>
            </a: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출처</a:t>
            </a:r>
            <a:endParaRPr lang="ko-KR" altLang="en-US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기초 코드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https://m.blog.naver.com/PostView.nhn?blogId=june_621&amp;logNo=220561311670&amp;proxyReferer=https:%2F%2Fwww.google.com%2F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화면 전환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https://hunit.tistory.com/352</a:t>
            </a:r>
            <a:endParaRPr lang="en-US" altLang="ko-KR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171450" indent="-171450"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더빙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https://clovadubbing.naver.com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156</ep:Words>
  <ep:PresentationFormat>화면 슬라이드 쇼(4:3)</ep:PresentationFormat>
  <ep:Paragraphs>57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분할</vt:lpstr>
      <vt:lpstr>객체지향 프로그래밍 설문조사 구상하기</vt:lpstr>
      <vt:lpstr>목차</vt:lpstr>
      <vt:lpstr>주제 선정</vt:lpstr>
      <vt:lpstr>기초 폼 이미지 - 표지 (Form2)</vt:lpstr>
      <vt:lpstr>기초 폼 이미지 - 내용</vt:lpstr>
      <vt:lpstr>기초 폼 이미지 - 결과</vt:lpstr>
      <vt:lpstr>클래스 계층도 및 Create Table</vt:lpstr>
      <vt:lpstr>구상하고 싶은 것</vt:lpstr>
      <vt:lpstr>출처</vt:lpstr>
      <vt:lpstr>Thank 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2020-05-02T10:38:46.076</dcterms:created>
  <dc:creator>dplqs</dc:creator>
  <cp:lastModifiedBy>dplqs</cp:lastModifiedBy>
  <dcterms:modified xsi:type="dcterms:W3CDTF">2020-07-09T13:37:47.686</dcterms:modified>
  <cp:revision>56</cp:revision>
  <cp:version>1000.0000.01</cp:version>
</cp:coreProperties>
</file>