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2" r:id="rId7"/>
    <p:sldId id="273" r:id="rId8"/>
    <p:sldId id="275" r:id="rId9"/>
    <p:sldId id="266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30B19-1E27-4BA8-9785-10CB9809893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CB59-D4D7-4371-BE91-B5F006719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credit systems</a:t>
          </a:r>
        </a:p>
      </dgm:t>
    </dgm:pt>
    <dgm:pt modelId="{71FAE4FF-475C-44EF-800F-4D86E9A3530A}" type="parTrans" cxnId="{6DD5754F-E289-409F-9A96-4D604DB74A1F}">
      <dgm:prSet/>
      <dgm:spPr/>
      <dgm:t>
        <a:bodyPr/>
        <a:lstStyle/>
        <a:p>
          <a:endParaRPr lang="en-US"/>
        </a:p>
      </dgm:t>
    </dgm:pt>
    <dgm:pt modelId="{9A1826D5-6951-4725-98EA-7E9183D53DC5}" type="sibTrans" cxnId="{6DD5754F-E289-409F-9A96-4D604DB74A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445A32-5527-42D9-9FF4-8564A7FA32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Price instability</a:t>
          </a:r>
        </a:p>
      </dgm:t>
    </dgm:pt>
    <dgm:pt modelId="{84B88972-8364-418C-85B0-F1FEA73888AD}" type="parTrans" cxnId="{82F8CB0C-96B9-45C0-B605-A972F19DE2CD}">
      <dgm:prSet/>
      <dgm:spPr/>
      <dgm:t>
        <a:bodyPr/>
        <a:lstStyle/>
        <a:p>
          <a:endParaRPr lang="en-US"/>
        </a:p>
      </dgm:t>
    </dgm:pt>
    <dgm:pt modelId="{C126F8F8-D5BF-4285-8135-5896C6B67E57}" type="sibTrans" cxnId="{82F8CB0C-96B9-45C0-B605-A972F19DE2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7CCF5E-16F7-4521-B6FB-926185AB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Logistics issues</a:t>
          </a:r>
        </a:p>
      </dgm:t>
    </dgm:pt>
    <dgm:pt modelId="{86975F26-8FBC-41EB-A5C2-8043FD579F4F}" type="parTrans" cxnId="{28DC9F13-F69A-4933-BD96-4C9C29D32975}">
      <dgm:prSet/>
      <dgm:spPr/>
      <dgm:t>
        <a:bodyPr/>
        <a:lstStyle/>
        <a:p>
          <a:endParaRPr lang="en-US"/>
        </a:p>
      </dgm:t>
    </dgm:pt>
    <dgm:pt modelId="{2E46E9DB-EB69-4EE6-AED3-A5AAEFE308D4}" type="sibTrans" cxnId="{28DC9F13-F69A-4933-BD96-4C9C29D329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9504C2-3D88-44DC-A3B1-0C4D594D1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seasonality</a:t>
          </a:r>
        </a:p>
      </dgm:t>
    </dgm:pt>
    <dgm:pt modelId="{21214ED5-7CDE-4C3E-A1DE-B42466289DC9}" type="parTrans" cxnId="{919EB5B2-8866-4968-9454-70400F8A69C1}">
      <dgm:prSet/>
      <dgm:spPr/>
      <dgm:t>
        <a:bodyPr/>
        <a:lstStyle/>
        <a:p>
          <a:endParaRPr lang="en-US"/>
        </a:p>
      </dgm:t>
    </dgm:pt>
    <dgm:pt modelId="{6A1076BC-2C3F-4928-8ED7-712FF5EAB96B}" type="sibTrans" cxnId="{919EB5B2-8866-4968-9454-70400F8A69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8E4158-30AE-4836-AC7A-D0F883501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Supply shortages</a:t>
          </a:r>
        </a:p>
      </dgm:t>
    </dgm:pt>
    <dgm:pt modelId="{A447E707-90B0-42EF-8541-1C50F2D6B8E2}" type="parTrans" cxnId="{3AE2D8AD-C41A-4F38-BEB0-122FD49BD2AE}">
      <dgm:prSet/>
      <dgm:spPr/>
      <dgm:t>
        <a:bodyPr/>
        <a:lstStyle/>
        <a:p>
          <a:endParaRPr lang="en-US"/>
        </a:p>
      </dgm:t>
    </dgm:pt>
    <dgm:pt modelId="{EA00446A-F0B4-4421-9351-9E1C1E58484E}" type="sibTrans" cxnId="{3AE2D8AD-C41A-4F38-BEB0-122FD49BD2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AC3D4F-B6CD-47A9-851A-D21AF36D8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unpredictability</a:t>
          </a:r>
        </a:p>
      </dgm:t>
    </dgm:pt>
    <dgm:pt modelId="{8B24085C-C870-4ABC-91EB-C0B6B3149710}" type="parTrans" cxnId="{E7BBED81-591E-4684-B4DC-2ABF5963A737}">
      <dgm:prSet/>
      <dgm:spPr/>
      <dgm:t>
        <a:bodyPr/>
        <a:lstStyle/>
        <a:p>
          <a:endParaRPr lang="en-US"/>
        </a:p>
      </dgm:t>
    </dgm:pt>
    <dgm:pt modelId="{187494C1-C37F-44AC-A4C3-BA4743F11555}" type="sibTrans" cxnId="{E7BBED81-591E-4684-B4DC-2ABF5963A7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8341B4-6DDD-43A0-AC73-399548206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optimization challenges</a:t>
          </a:r>
        </a:p>
      </dgm:t>
    </dgm:pt>
    <dgm:pt modelId="{3968A844-49B3-4A2E-94BB-6D867476A0FC}" type="parTrans" cxnId="{A2F369C2-C5EC-41B5-AEC3-9DB4244F960A}">
      <dgm:prSet/>
      <dgm:spPr/>
      <dgm:t>
        <a:bodyPr/>
        <a:lstStyle/>
        <a:p>
          <a:endParaRPr lang="en-US"/>
        </a:p>
      </dgm:t>
    </dgm:pt>
    <dgm:pt modelId="{F6C7A76C-0FB2-4EC1-89F7-826FFCE211EA}" type="sibTrans" cxnId="{A2F369C2-C5EC-41B5-AEC3-9DB4244F96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63E2B-E76A-49B0-8604-820E351C19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Customer-product mismatches</a:t>
          </a:r>
        </a:p>
      </dgm:t>
    </dgm:pt>
    <dgm:pt modelId="{2A8F2188-43CB-4482-B320-F5D405C7BF92}" type="parTrans" cxnId="{3105FA9C-830D-484B-874C-B8791F1CDE86}">
      <dgm:prSet/>
      <dgm:spPr/>
      <dgm:t>
        <a:bodyPr/>
        <a:lstStyle/>
        <a:p>
          <a:endParaRPr lang="en-US"/>
        </a:p>
      </dgm:t>
    </dgm:pt>
    <dgm:pt modelId="{A74198E8-CFA9-4E31-9706-C522FC4DC9F2}" type="sibTrans" cxnId="{3105FA9C-830D-484B-874C-B8791F1CDE86}">
      <dgm:prSet/>
      <dgm:spPr/>
      <dgm:t>
        <a:bodyPr/>
        <a:lstStyle/>
        <a:p>
          <a:endParaRPr lang="en-US"/>
        </a:p>
      </dgm:t>
    </dgm:pt>
    <dgm:pt modelId="{57EC38B8-A6D7-4F1C-A661-AE1AD86A1A84}" type="pres">
      <dgm:prSet presAssocID="{90D30B19-1E27-4BA8-9785-10CB9809893F}" presName="root" presStyleCnt="0">
        <dgm:presLayoutVars>
          <dgm:dir/>
          <dgm:resizeHandles val="exact"/>
        </dgm:presLayoutVars>
      </dgm:prSet>
      <dgm:spPr/>
    </dgm:pt>
    <dgm:pt modelId="{7B05FBA8-CBA1-4B30-987B-C79255AC72BE}" type="pres">
      <dgm:prSet presAssocID="{90D30B19-1E27-4BA8-9785-10CB9809893F}" presName="container" presStyleCnt="0">
        <dgm:presLayoutVars>
          <dgm:dir/>
          <dgm:resizeHandles val="exact"/>
        </dgm:presLayoutVars>
      </dgm:prSet>
      <dgm:spPr/>
    </dgm:pt>
    <dgm:pt modelId="{0A18CAEE-2AFB-4766-9C79-1DA55D599B44}" type="pres">
      <dgm:prSet presAssocID="{5903CB59-D4D7-4371-BE91-B5F006719356}" presName="compNode" presStyleCnt="0"/>
      <dgm:spPr/>
    </dgm:pt>
    <dgm:pt modelId="{7F3BD1E0-0BCD-45AE-A318-CA11910B4CB0}" type="pres">
      <dgm:prSet presAssocID="{5903CB59-D4D7-4371-BE91-B5F006719356}" presName="iconBgRect" presStyleLbl="bgShp" presStyleIdx="0" presStyleCnt="8"/>
      <dgm:spPr/>
    </dgm:pt>
    <dgm:pt modelId="{A4C7AB6A-CBEB-4A5C-96A5-D7832998B93E}" type="pres">
      <dgm:prSet presAssocID="{5903CB59-D4D7-4371-BE91-B5F00671935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9A65FC9C-AA85-448F-BF36-3631E9738041}" type="pres">
      <dgm:prSet presAssocID="{5903CB59-D4D7-4371-BE91-B5F006719356}" presName="spaceRect" presStyleCnt="0"/>
      <dgm:spPr/>
    </dgm:pt>
    <dgm:pt modelId="{07EFC30F-B1FF-4336-A840-2FF4D200328F}" type="pres">
      <dgm:prSet presAssocID="{5903CB59-D4D7-4371-BE91-B5F006719356}" presName="textRect" presStyleLbl="revTx" presStyleIdx="0" presStyleCnt="8">
        <dgm:presLayoutVars>
          <dgm:chMax val="1"/>
          <dgm:chPref val="1"/>
        </dgm:presLayoutVars>
      </dgm:prSet>
      <dgm:spPr/>
    </dgm:pt>
    <dgm:pt modelId="{26F90815-41D5-445D-8C3E-ED0B8C6D8E14}" type="pres">
      <dgm:prSet presAssocID="{9A1826D5-6951-4725-98EA-7E9183D53DC5}" presName="sibTrans" presStyleLbl="sibTrans2D1" presStyleIdx="0" presStyleCnt="0"/>
      <dgm:spPr/>
    </dgm:pt>
    <dgm:pt modelId="{88187F81-E11A-4725-95D1-065547FB6B35}" type="pres">
      <dgm:prSet presAssocID="{89445A32-5527-42D9-9FF4-8564A7FA324F}" presName="compNode" presStyleCnt="0"/>
      <dgm:spPr/>
    </dgm:pt>
    <dgm:pt modelId="{96A80C32-474D-4C5A-8DF3-93791DFAE6F6}" type="pres">
      <dgm:prSet presAssocID="{89445A32-5527-42D9-9FF4-8564A7FA324F}" presName="iconBgRect" presStyleLbl="bgShp" presStyleIdx="1" presStyleCnt="8"/>
      <dgm:spPr/>
    </dgm:pt>
    <dgm:pt modelId="{A7F6CCB7-6619-42B7-9AFA-732B70B5D57F}" type="pres">
      <dgm:prSet presAssocID="{89445A32-5527-42D9-9FF4-8564A7FA324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E3A55D-4549-481B-B25C-F7E8B6B1BC19}" type="pres">
      <dgm:prSet presAssocID="{89445A32-5527-42D9-9FF4-8564A7FA324F}" presName="spaceRect" presStyleCnt="0"/>
      <dgm:spPr/>
    </dgm:pt>
    <dgm:pt modelId="{6F533E47-14E1-471F-BDD5-E27D9C6304B0}" type="pres">
      <dgm:prSet presAssocID="{89445A32-5527-42D9-9FF4-8564A7FA324F}" presName="textRect" presStyleLbl="revTx" presStyleIdx="1" presStyleCnt="8">
        <dgm:presLayoutVars>
          <dgm:chMax val="1"/>
          <dgm:chPref val="1"/>
        </dgm:presLayoutVars>
      </dgm:prSet>
      <dgm:spPr/>
    </dgm:pt>
    <dgm:pt modelId="{F35512DF-93A8-471C-A301-44C5E5C292B7}" type="pres">
      <dgm:prSet presAssocID="{C126F8F8-D5BF-4285-8135-5896C6B67E57}" presName="sibTrans" presStyleLbl="sibTrans2D1" presStyleIdx="0" presStyleCnt="0"/>
      <dgm:spPr/>
    </dgm:pt>
    <dgm:pt modelId="{F73491BC-6062-41C9-851F-99F04B25315C}" type="pres">
      <dgm:prSet presAssocID="{327CCF5E-16F7-4521-B6FB-926185AB8E97}" presName="compNode" presStyleCnt="0"/>
      <dgm:spPr/>
    </dgm:pt>
    <dgm:pt modelId="{C8C3F083-3777-4B8C-8BF0-E5BF090F2BFD}" type="pres">
      <dgm:prSet presAssocID="{327CCF5E-16F7-4521-B6FB-926185AB8E97}" presName="iconBgRect" presStyleLbl="bgShp" presStyleIdx="2" presStyleCnt="8"/>
      <dgm:spPr/>
    </dgm:pt>
    <dgm:pt modelId="{0F1F4C0E-B97E-451A-9947-1CCD5319C477}" type="pres">
      <dgm:prSet presAssocID="{327CCF5E-16F7-4521-B6FB-926185AB8E9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ssue Tracking"/>
        </a:ext>
      </dgm:extLst>
    </dgm:pt>
    <dgm:pt modelId="{B74540CA-9C6D-4626-BC19-D3437ADB1EE0}" type="pres">
      <dgm:prSet presAssocID="{327CCF5E-16F7-4521-B6FB-926185AB8E97}" presName="spaceRect" presStyleCnt="0"/>
      <dgm:spPr/>
    </dgm:pt>
    <dgm:pt modelId="{C725900B-C86D-46E0-A8C4-591E8D78D7EF}" type="pres">
      <dgm:prSet presAssocID="{327CCF5E-16F7-4521-B6FB-926185AB8E97}" presName="textRect" presStyleLbl="revTx" presStyleIdx="2" presStyleCnt="8">
        <dgm:presLayoutVars>
          <dgm:chMax val="1"/>
          <dgm:chPref val="1"/>
        </dgm:presLayoutVars>
      </dgm:prSet>
      <dgm:spPr/>
    </dgm:pt>
    <dgm:pt modelId="{D7F17BDF-850C-49E4-96A5-BF490CEBFECE}" type="pres">
      <dgm:prSet presAssocID="{2E46E9DB-EB69-4EE6-AED3-A5AAEFE308D4}" presName="sibTrans" presStyleLbl="sibTrans2D1" presStyleIdx="0" presStyleCnt="0"/>
      <dgm:spPr/>
    </dgm:pt>
    <dgm:pt modelId="{AEC9C9E0-6FDE-4946-BA45-A190DC49072B}" type="pres">
      <dgm:prSet presAssocID="{1D9504C2-3D88-44DC-A3B1-0C4D594D16D9}" presName="compNode" presStyleCnt="0"/>
      <dgm:spPr/>
    </dgm:pt>
    <dgm:pt modelId="{0F86FFBF-D02A-439E-A4B5-7D40FAB26848}" type="pres">
      <dgm:prSet presAssocID="{1D9504C2-3D88-44DC-A3B1-0C4D594D16D9}" presName="iconBgRect" presStyleLbl="bgShp" presStyleIdx="3" presStyleCnt="8"/>
      <dgm:spPr/>
    </dgm:pt>
    <dgm:pt modelId="{8B6BABE2-EC64-42F5-A4E5-FB20269F3BEA}" type="pres">
      <dgm:prSet presAssocID="{1D9504C2-3D88-44DC-A3B1-0C4D594D16D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ll"/>
        </a:ext>
      </dgm:extLst>
    </dgm:pt>
    <dgm:pt modelId="{0873EDAF-B0C3-4A41-A4DD-0BA77F1E2249}" type="pres">
      <dgm:prSet presAssocID="{1D9504C2-3D88-44DC-A3B1-0C4D594D16D9}" presName="spaceRect" presStyleCnt="0"/>
      <dgm:spPr/>
    </dgm:pt>
    <dgm:pt modelId="{C4D2CF95-F39D-4CF6-BE17-F043B41365F4}" type="pres">
      <dgm:prSet presAssocID="{1D9504C2-3D88-44DC-A3B1-0C4D594D16D9}" presName="textRect" presStyleLbl="revTx" presStyleIdx="3" presStyleCnt="8">
        <dgm:presLayoutVars>
          <dgm:chMax val="1"/>
          <dgm:chPref val="1"/>
        </dgm:presLayoutVars>
      </dgm:prSet>
      <dgm:spPr/>
    </dgm:pt>
    <dgm:pt modelId="{90E6EEB4-ABF7-475D-B39B-E742F1C576B5}" type="pres">
      <dgm:prSet presAssocID="{6A1076BC-2C3F-4928-8ED7-712FF5EAB96B}" presName="sibTrans" presStyleLbl="sibTrans2D1" presStyleIdx="0" presStyleCnt="0"/>
      <dgm:spPr/>
    </dgm:pt>
    <dgm:pt modelId="{04FA36B4-1C61-4073-BB96-25DBF9D77C39}" type="pres">
      <dgm:prSet presAssocID="{8F8E4158-30AE-4836-AC7A-D0F8835013D1}" presName="compNode" presStyleCnt="0"/>
      <dgm:spPr/>
    </dgm:pt>
    <dgm:pt modelId="{6B6B8513-EF60-4F3C-B1B8-419C667BD441}" type="pres">
      <dgm:prSet presAssocID="{8F8E4158-30AE-4836-AC7A-D0F8835013D1}" presName="iconBgRect" presStyleLbl="bgShp" presStyleIdx="4" presStyleCnt="8"/>
      <dgm:spPr/>
    </dgm:pt>
    <dgm:pt modelId="{4DABAD15-0349-4BAE-8892-D1DDBEE7F84A}" type="pres">
      <dgm:prSet presAssocID="{8F8E4158-30AE-4836-AC7A-D0F8835013D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17B8C1C5-3AD7-40BF-BC7C-171849FC213B}" type="pres">
      <dgm:prSet presAssocID="{8F8E4158-30AE-4836-AC7A-D0F8835013D1}" presName="spaceRect" presStyleCnt="0"/>
      <dgm:spPr/>
    </dgm:pt>
    <dgm:pt modelId="{40FA7088-6D8B-49A8-86AF-232467756306}" type="pres">
      <dgm:prSet presAssocID="{8F8E4158-30AE-4836-AC7A-D0F8835013D1}" presName="textRect" presStyleLbl="revTx" presStyleIdx="4" presStyleCnt="8">
        <dgm:presLayoutVars>
          <dgm:chMax val="1"/>
          <dgm:chPref val="1"/>
        </dgm:presLayoutVars>
      </dgm:prSet>
      <dgm:spPr/>
    </dgm:pt>
    <dgm:pt modelId="{BE63440A-AA81-4BDA-82B3-8B66137E1310}" type="pres">
      <dgm:prSet presAssocID="{EA00446A-F0B4-4421-9351-9E1C1E58484E}" presName="sibTrans" presStyleLbl="sibTrans2D1" presStyleIdx="0" presStyleCnt="0"/>
      <dgm:spPr/>
    </dgm:pt>
    <dgm:pt modelId="{FC0A307C-D37C-45B7-A89C-DF0F06EDF0E7}" type="pres">
      <dgm:prSet presAssocID="{38AC3D4F-B6CD-47A9-851A-D21AF36D877C}" presName="compNode" presStyleCnt="0"/>
      <dgm:spPr/>
    </dgm:pt>
    <dgm:pt modelId="{0E0790A0-5D36-44E4-8588-6ED42A75436E}" type="pres">
      <dgm:prSet presAssocID="{38AC3D4F-B6CD-47A9-851A-D21AF36D877C}" presName="iconBgRect" presStyleLbl="bgShp" presStyleIdx="5" presStyleCnt="8"/>
      <dgm:spPr/>
    </dgm:pt>
    <dgm:pt modelId="{87FC1FE7-61F1-4D24-B0BE-CD863D127C0C}" type="pres">
      <dgm:prSet presAssocID="{38AC3D4F-B6CD-47A9-851A-D21AF36D877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pt Check"/>
        </a:ext>
      </dgm:extLst>
    </dgm:pt>
    <dgm:pt modelId="{E8CB1890-58E7-4F76-B164-94C7FD0601F9}" type="pres">
      <dgm:prSet presAssocID="{38AC3D4F-B6CD-47A9-851A-D21AF36D877C}" presName="spaceRect" presStyleCnt="0"/>
      <dgm:spPr/>
    </dgm:pt>
    <dgm:pt modelId="{1BFAC359-3BCD-4B28-9E6D-32C3BADB1D6C}" type="pres">
      <dgm:prSet presAssocID="{38AC3D4F-B6CD-47A9-851A-D21AF36D877C}" presName="textRect" presStyleLbl="revTx" presStyleIdx="5" presStyleCnt="8">
        <dgm:presLayoutVars>
          <dgm:chMax val="1"/>
          <dgm:chPref val="1"/>
        </dgm:presLayoutVars>
      </dgm:prSet>
      <dgm:spPr/>
    </dgm:pt>
    <dgm:pt modelId="{DF5D2DC8-4B2F-4B75-BD95-8317291F7419}" type="pres">
      <dgm:prSet presAssocID="{187494C1-C37F-44AC-A4C3-BA4743F11555}" presName="sibTrans" presStyleLbl="sibTrans2D1" presStyleIdx="0" presStyleCnt="0"/>
      <dgm:spPr/>
    </dgm:pt>
    <dgm:pt modelId="{64C97099-62C3-4BEE-93CF-ACD99FD7D25D}" type="pres">
      <dgm:prSet presAssocID="{F08341B4-6DDD-43A0-AC73-399548206ABB}" presName="compNode" presStyleCnt="0"/>
      <dgm:spPr/>
    </dgm:pt>
    <dgm:pt modelId="{1B2163B5-443D-48B0-9043-7A0DD41E3DDA}" type="pres">
      <dgm:prSet presAssocID="{F08341B4-6DDD-43A0-AC73-399548206ABB}" presName="iconBgRect" presStyleLbl="bgShp" presStyleIdx="6" presStyleCnt="8"/>
      <dgm:spPr/>
    </dgm:pt>
    <dgm:pt modelId="{44062D9B-56E9-43E7-9E28-D9E8E55BE506}" type="pres">
      <dgm:prSet presAssocID="{F08341B4-6DDD-43A0-AC73-399548206AB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0AF6FCF1-A4D3-4F28-B612-F725F05E1860}" type="pres">
      <dgm:prSet presAssocID="{F08341B4-6DDD-43A0-AC73-399548206ABB}" presName="spaceRect" presStyleCnt="0"/>
      <dgm:spPr/>
    </dgm:pt>
    <dgm:pt modelId="{B09BC3B2-C0D9-4553-86AA-0EFE5D86B2E0}" type="pres">
      <dgm:prSet presAssocID="{F08341B4-6DDD-43A0-AC73-399548206ABB}" presName="textRect" presStyleLbl="revTx" presStyleIdx="6" presStyleCnt="8">
        <dgm:presLayoutVars>
          <dgm:chMax val="1"/>
          <dgm:chPref val="1"/>
        </dgm:presLayoutVars>
      </dgm:prSet>
      <dgm:spPr/>
    </dgm:pt>
    <dgm:pt modelId="{929D9D70-7245-485C-BBDF-082F83E39F06}" type="pres">
      <dgm:prSet presAssocID="{F6C7A76C-0FB2-4EC1-89F7-826FFCE211EA}" presName="sibTrans" presStyleLbl="sibTrans2D1" presStyleIdx="0" presStyleCnt="0"/>
      <dgm:spPr/>
    </dgm:pt>
    <dgm:pt modelId="{C24EAB75-EDB5-4A7B-B927-7CB2CCD91603}" type="pres">
      <dgm:prSet presAssocID="{68F63E2B-E76A-49B0-8604-820E351C196F}" presName="compNode" presStyleCnt="0"/>
      <dgm:spPr/>
    </dgm:pt>
    <dgm:pt modelId="{18242407-8A83-4015-B476-3C5564696C46}" type="pres">
      <dgm:prSet presAssocID="{68F63E2B-E76A-49B0-8604-820E351C196F}" presName="iconBgRect" presStyleLbl="bgShp" presStyleIdx="7" presStyleCnt="8"/>
      <dgm:spPr/>
    </dgm:pt>
    <dgm:pt modelId="{4EFA87EB-D86F-43F9-A11D-766F628EA73F}" type="pres">
      <dgm:prSet presAssocID="{68F63E2B-E76A-49B0-8604-820E351C196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F4E43DF7-BB2C-4D2C-9104-95D42DB5D867}" type="pres">
      <dgm:prSet presAssocID="{68F63E2B-E76A-49B0-8604-820E351C196F}" presName="spaceRect" presStyleCnt="0"/>
      <dgm:spPr/>
    </dgm:pt>
    <dgm:pt modelId="{EDC34A91-691C-4A68-8E52-EB32AC6E9EE1}" type="pres">
      <dgm:prSet presAssocID="{68F63E2B-E76A-49B0-8604-820E351C196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B72FD07-7CDC-4EC8-9D57-709CCB362AB4}" type="presOf" srcId="{EA00446A-F0B4-4421-9351-9E1C1E58484E}" destId="{BE63440A-AA81-4BDA-82B3-8B66137E1310}" srcOrd="0" destOrd="0" presId="urn:microsoft.com/office/officeart/2018/2/layout/IconCircleList"/>
    <dgm:cxn modelId="{82F8CB0C-96B9-45C0-B605-A972F19DE2CD}" srcId="{90D30B19-1E27-4BA8-9785-10CB9809893F}" destId="{89445A32-5527-42D9-9FF4-8564A7FA324F}" srcOrd="1" destOrd="0" parTransId="{84B88972-8364-418C-85B0-F1FEA73888AD}" sibTransId="{C126F8F8-D5BF-4285-8135-5896C6B67E57}"/>
    <dgm:cxn modelId="{28DC9F13-F69A-4933-BD96-4C9C29D32975}" srcId="{90D30B19-1E27-4BA8-9785-10CB9809893F}" destId="{327CCF5E-16F7-4521-B6FB-926185AB8E97}" srcOrd="2" destOrd="0" parTransId="{86975F26-8FBC-41EB-A5C2-8043FD579F4F}" sibTransId="{2E46E9DB-EB69-4EE6-AED3-A5AAEFE308D4}"/>
    <dgm:cxn modelId="{1C921A17-BD7C-4FD4-9EB5-6E990FEBEABD}" type="presOf" srcId="{8F8E4158-30AE-4836-AC7A-D0F8835013D1}" destId="{40FA7088-6D8B-49A8-86AF-232467756306}" srcOrd="0" destOrd="0" presId="urn:microsoft.com/office/officeart/2018/2/layout/IconCircleList"/>
    <dgm:cxn modelId="{551AAC32-D9B4-4F3F-8CBD-F48D7CB69E88}" type="presOf" srcId="{F6C7A76C-0FB2-4EC1-89F7-826FFCE211EA}" destId="{929D9D70-7245-485C-BBDF-082F83E39F06}" srcOrd="0" destOrd="0" presId="urn:microsoft.com/office/officeart/2018/2/layout/IconCircleList"/>
    <dgm:cxn modelId="{E30CCF35-BFEB-4751-9E23-A4AD63C07CEE}" type="presOf" srcId="{90D30B19-1E27-4BA8-9785-10CB9809893F}" destId="{57EC38B8-A6D7-4F1C-A661-AE1AD86A1A84}" srcOrd="0" destOrd="0" presId="urn:microsoft.com/office/officeart/2018/2/layout/IconCircleList"/>
    <dgm:cxn modelId="{6C189C38-F5D8-4B0C-A8E1-72CA512B02EB}" type="presOf" srcId="{68F63E2B-E76A-49B0-8604-820E351C196F}" destId="{EDC34A91-691C-4A68-8E52-EB32AC6E9EE1}" srcOrd="0" destOrd="0" presId="urn:microsoft.com/office/officeart/2018/2/layout/IconCircleList"/>
    <dgm:cxn modelId="{3CE02746-A7B7-4D81-B645-7FDCFD46B40A}" type="presOf" srcId="{89445A32-5527-42D9-9FF4-8564A7FA324F}" destId="{6F533E47-14E1-471F-BDD5-E27D9C6304B0}" srcOrd="0" destOrd="0" presId="urn:microsoft.com/office/officeart/2018/2/layout/IconCircleList"/>
    <dgm:cxn modelId="{B0362B46-9798-42FF-A1BC-6259478A5E15}" type="presOf" srcId="{2E46E9DB-EB69-4EE6-AED3-A5AAEFE308D4}" destId="{D7F17BDF-850C-49E4-96A5-BF490CEBFECE}" srcOrd="0" destOrd="0" presId="urn:microsoft.com/office/officeart/2018/2/layout/IconCircleList"/>
    <dgm:cxn modelId="{C6913367-E0C1-49F3-B242-B07F68720ECA}" type="presOf" srcId="{9A1826D5-6951-4725-98EA-7E9183D53DC5}" destId="{26F90815-41D5-445D-8C3E-ED0B8C6D8E14}" srcOrd="0" destOrd="0" presId="urn:microsoft.com/office/officeart/2018/2/layout/IconCircleList"/>
    <dgm:cxn modelId="{7E8E7367-7DF1-4691-BCAF-599D2CDB4C28}" type="presOf" srcId="{38AC3D4F-B6CD-47A9-851A-D21AF36D877C}" destId="{1BFAC359-3BCD-4B28-9E6D-32C3BADB1D6C}" srcOrd="0" destOrd="0" presId="urn:microsoft.com/office/officeart/2018/2/layout/IconCircleList"/>
    <dgm:cxn modelId="{757FE169-58DC-4451-9D65-8D0194AC3D84}" type="presOf" srcId="{C126F8F8-D5BF-4285-8135-5896C6B67E57}" destId="{F35512DF-93A8-471C-A301-44C5E5C292B7}" srcOrd="0" destOrd="0" presId="urn:microsoft.com/office/officeart/2018/2/layout/IconCircleList"/>
    <dgm:cxn modelId="{6DD5754F-E289-409F-9A96-4D604DB74A1F}" srcId="{90D30B19-1E27-4BA8-9785-10CB9809893F}" destId="{5903CB59-D4D7-4371-BE91-B5F006719356}" srcOrd="0" destOrd="0" parTransId="{71FAE4FF-475C-44EF-800F-4D86E9A3530A}" sibTransId="{9A1826D5-6951-4725-98EA-7E9183D53DC5}"/>
    <dgm:cxn modelId="{E7BBED81-591E-4684-B4DC-2ABF5963A737}" srcId="{90D30B19-1E27-4BA8-9785-10CB9809893F}" destId="{38AC3D4F-B6CD-47A9-851A-D21AF36D877C}" srcOrd="5" destOrd="0" parTransId="{8B24085C-C870-4ABC-91EB-C0B6B3149710}" sibTransId="{187494C1-C37F-44AC-A4C3-BA4743F11555}"/>
    <dgm:cxn modelId="{356EDF89-6F40-481B-A594-03D740C72224}" type="presOf" srcId="{327CCF5E-16F7-4521-B6FB-926185AB8E97}" destId="{C725900B-C86D-46E0-A8C4-591E8D78D7EF}" srcOrd="0" destOrd="0" presId="urn:microsoft.com/office/officeart/2018/2/layout/IconCircleList"/>
    <dgm:cxn modelId="{C7442F8D-1349-469A-A984-03BA62C65B5B}" type="presOf" srcId="{5903CB59-D4D7-4371-BE91-B5F006719356}" destId="{07EFC30F-B1FF-4336-A840-2FF4D200328F}" srcOrd="0" destOrd="0" presId="urn:microsoft.com/office/officeart/2018/2/layout/IconCircleList"/>
    <dgm:cxn modelId="{4EFC9398-2E29-4A53-90EC-6B02C83F3D88}" type="presOf" srcId="{F08341B4-6DDD-43A0-AC73-399548206ABB}" destId="{B09BC3B2-C0D9-4553-86AA-0EFE5D86B2E0}" srcOrd="0" destOrd="0" presId="urn:microsoft.com/office/officeart/2018/2/layout/IconCircleList"/>
    <dgm:cxn modelId="{3105FA9C-830D-484B-874C-B8791F1CDE86}" srcId="{90D30B19-1E27-4BA8-9785-10CB9809893F}" destId="{68F63E2B-E76A-49B0-8604-820E351C196F}" srcOrd="7" destOrd="0" parTransId="{2A8F2188-43CB-4482-B320-F5D405C7BF92}" sibTransId="{A74198E8-CFA9-4E31-9706-C522FC4DC9F2}"/>
    <dgm:cxn modelId="{3AE2D8AD-C41A-4F38-BEB0-122FD49BD2AE}" srcId="{90D30B19-1E27-4BA8-9785-10CB9809893F}" destId="{8F8E4158-30AE-4836-AC7A-D0F8835013D1}" srcOrd="4" destOrd="0" parTransId="{A447E707-90B0-42EF-8541-1C50F2D6B8E2}" sibTransId="{EA00446A-F0B4-4421-9351-9E1C1E58484E}"/>
    <dgm:cxn modelId="{919EB5B2-8866-4968-9454-70400F8A69C1}" srcId="{90D30B19-1E27-4BA8-9785-10CB9809893F}" destId="{1D9504C2-3D88-44DC-A3B1-0C4D594D16D9}" srcOrd="3" destOrd="0" parTransId="{21214ED5-7CDE-4C3E-A1DE-B42466289DC9}" sibTransId="{6A1076BC-2C3F-4928-8ED7-712FF5EAB96B}"/>
    <dgm:cxn modelId="{783D89B6-C72B-4456-A28B-CE4CB5F97759}" type="presOf" srcId="{1D9504C2-3D88-44DC-A3B1-0C4D594D16D9}" destId="{C4D2CF95-F39D-4CF6-BE17-F043B41365F4}" srcOrd="0" destOrd="0" presId="urn:microsoft.com/office/officeart/2018/2/layout/IconCircleList"/>
    <dgm:cxn modelId="{A2F369C2-C5EC-41B5-AEC3-9DB4244F960A}" srcId="{90D30B19-1E27-4BA8-9785-10CB9809893F}" destId="{F08341B4-6DDD-43A0-AC73-399548206ABB}" srcOrd="6" destOrd="0" parTransId="{3968A844-49B3-4A2E-94BB-6D867476A0FC}" sibTransId="{F6C7A76C-0FB2-4EC1-89F7-826FFCE211EA}"/>
    <dgm:cxn modelId="{3A6019D3-C53D-43BC-B11A-68E23BBD2966}" type="presOf" srcId="{187494C1-C37F-44AC-A4C3-BA4743F11555}" destId="{DF5D2DC8-4B2F-4B75-BD95-8317291F7419}" srcOrd="0" destOrd="0" presId="urn:microsoft.com/office/officeart/2018/2/layout/IconCircleList"/>
    <dgm:cxn modelId="{A3A833D8-9361-4D2B-9CEF-4A638B8E7514}" type="presOf" srcId="{6A1076BC-2C3F-4928-8ED7-712FF5EAB96B}" destId="{90E6EEB4-ABF7-475D-B39B-E742F1C576B5}" srcOrd="0" destOrd="0" presId="urn:microsoft.com/office/officeart/2018/2/layout/IconCircleList"/>
    <dgm:cxn modelId="{42A01A06-059A-4628-9D47-CC085BECDCF7}" type="presParOf" srcId="{57EC38B8-A6D7-4F1C-A661-AE1AD86A1A84}" destId="{7B05FBA8-CBA1-4B30-987B-C79255AC72BE}" srcOrd="0" destOrd="0" presId="urn:microsoft.com/office/officeart/2018/2/layout/IconCircleList"/>
    <dgm:cxn modelId="{FE59F744-33B9-4367-8157-297479B9905B}" type="presParOf" srcId="{7B05FBA8-CBA1-4B30-987B-C79255AC72BE}" destId="{0A18CAEE-2AFB-4766-9C79-1DA55D599B44}" srcOrd="0" destOrd="0" presId="urn:microsoft.com/office/officeart/2018/2/layout/IconCircleList"/>
    <dgm:cxn modelId="{8BE7BF16-8DFF-4AB2-879F-005C58640313}" type="presParOf" srcId="{0A18CAEE-2AFB-4766-9C79-1DA55D599B44}" destId="{7F3BD1E0-0BCD-45AE-A318-CA11910B4CB0}" srcOrd="0" destOrd="0" presId="urn:microsoft.com/office/officeart/2018/2/layout/IconCircleList"/>
    <dgm:cxn modelId="{A2B3EB31-EE1A-415E-BC9B-8B0B6912DF16}" type="presParOf" srcId="{0A18CAEE-2AFB-4766-9C79-1DA55D599B44}" destId="{A4C7AB6A-CBEB-4A5C-96A5-D7832998B93E}" srcOrd="1" destOrd="0" presId="urn:microsoft.com/office/officeart/2018/2/layout/IconCircleList"/>
    <dgm:cxn modelId="{5889A0B5-AC2C-4A88-88A9-DAD10C2F2D74}" type="presParOf" srcId="{0A18CAEE-2AFB-4766-9C79-1DA55D599B44}" destId="{9A65FC9C-AA85-448F-BF36-3631E9738041}" srcOrd="2" destOrd="0" presId="urn:microsoft.com/office/officeart/2018/2/layout/IconCircleList"/>
    <dgm:cxn modelId="{E4865853-5393-44AB-B10B-F7974CD7106A}" type="presParOf" srcId="{0A18CAEE-2AFB-4766-9C79-1DA55D599B44}" destId="{07EFC30F-B1FF-4336-A840-2FF4D200328F}" srcOrd="3" destOrd="0" presId="urn:microsoft.com/office/officeart/2018/2/layout/IconCircleList"/>
    <dgm:cxn modelId="{07B82330-9CFF-465C-A2A5-E72C13CE1709}" type="presParOf" srcId="{7B05FBA8-CBA1-4B30-987B-C79255AC72BE}" destId="{26F90815-41D5-445D-8C3E-ED0B8C6D8E14}" srcOrd="1" destOrd="0" presId="urn:microsoft.com/office/officeart/2018/2/layout/IconCircleList"/>
    <dgm:cxn modelId="{3BE3D9A3-E94D-446A-AE2D-D1BD4D48C209}" type="presParOf" srcId="{7B05FBA8-CBA1-4B30-987B-C79255AC72BE}" destId="{88187F81-E11A-4725-95D1-065547FB6B35}" srcOrd="2" destOrd="0" presId="urn:microsoft.com/office/officeart/2018/2/layout/IconCircleList"/>
    <dgm:cxn modelId="{974704B8-A0EE-4ED5-9741-7ED3FFBA50C9}" type="presParOf" srcId="{88187F81-E11A-4725-95D1-065547FB6B35}" destId="{96A80C32-474D-4C5A-8DF3-93791DFAE6F6}" srcOrd="0" destOrd="0" presId="urn:microsoft.com/office/officeart/2018/2/layout/IconCircleList"/>
    <dgm:cxn modelId="{62E3E4BB-B1C3-43E9-99C6-4F328AF26E51}" type="presParOf" srcId="{88187F81-E11A-4725-95D1-065547FB6B35}" destId="{A7F6CCB7-6619-42B7-9AFA-732B70B5D57F}" srcOrd="1" destOrd="0" presId="urn:microsoft.com/office/officeart/2018/2/layout/IconCircleList"/>
    <dgm:cxn modelId="{B39D42A9-7425-4DE9-B62A-EA79F2F5F42D}" type="presParOf" srcId="{88187F81-E11A-4725-95D1-065547FB6B35}" destId="{45E3A55D-4549-481B-B25C-F7E8B6B1BC19}" srcOrd="2" destOrd="0" presId="urn:microsoft.com/office/officeart/2018/2/layout/IconCircleList"/>
    <dgm:cxn modelId="{C1444228-40AD-4BF5-9792-E7FB63056C97}" type="presParOf" srcId="{88187F81-E11A-4725-95D1-065547FB6B35}" destId="{6F533E47-14E1-471F-BDD5-E27D9C6304B0}" srcOrd="3" destOrd="0" presId="urn:microsoft.com/office/officeart/2018/2/layout/IconCircleList"/>
    <dgm:cxn modelId="{3F9B6FB5-D291-4198-8F5D-1348BAAED9CC}" type="presParOf" srcId="{7B05FBA8-CBA1-4B30-987B-C79255AC72BE}" destId="{F35512DF-93A8-471C-A301-44C5E5C292B7}" srcOrd="3" destOrd="0" presId="urn:microsoft.com/office/officeart/2018/2/layout/IconCircleList"/>
    <dgm:cxn modelId="{0C06D2B4-A103-4121-81D4-49AA80C7C120}" type="presParOf" srcId="{7B05FBA8-CBA1-4B30-987B-C79255AC72BE}" destId="{F73491BC-6062-41C9-851F-99F04B25315C}" srcOrd="4" destOrd="0" presId="urn:microsoft.com/office/officeart/2018/2/layout/IconCircleList"/>
    <dgm:cxn modelId="{6BA4FCB6-1DE1-46B1-B931-02E192B05152}" type="presParOf" srcId="{F73491BC-6062-41C9-851F-99F04B25315C}" destId="{C8C3F083-3777-4B8C-8BF0-E5BF090F2BFD}" srcOrd="0" destOrd="0" presId="urn:microsoft.com/office/officeart/2018/2/layout/IconCircleList"/>
    <dgm:cxn modelId="{87FB1BB8-EC1D-40BC-BC97-9D0D314238B4}" type="presParOf" srcId="{F73491BC-6062-41C9-851F-99F04B25315C}" destId="{0F1F4C0E-B97E-451A-9947-1CCD5319C477}" srcOrd="1" destOrd="0" presId="urn:microsoft.com/office/officeart/2018/2/layout/IconCircleList"/>
    <dgm:cxn modelId="{A2ED3B65-74AD-4A39-93A3-3E85CF1F5F26}" type="presParOf" srcId="{F73491BC-6062-41C9-851F-99F04B25315C}" destId="{B74540CA-9C6D-4626-BC19-D3437ADB1EE0}" srcOrd="2" destOrd="0" presId="urn:microsoft.com/office/officeart/2018/2/layout/IconCircleList"/>
    <dgm:cxn modelId="{2F3E1C15-1350-43B0-91CA-94E8DADAFC0A}" type="presParOf" srcId="{F73491BC-6062-41C9-851F-99F04B25315C}" destId="{C725900B-C86D-46E0-A8C4-591E8D78D7EF}" srcOrd="3" destOrd="0" presId="urn:microsoft.com/office/officeart/2018/2/layout/IconCircleList"/>
    <dgm:cxn modelId="{E505063E-DAC3-4296-A0B9-9801B45711A4}" type="presParOf" srcId="{7B05FBA8-CBA1-4B30-987B-C79255AC72BE}" destId="{D7F17BDF-850C-49E4-96A5-BF490CEBFECE}" srcOrd="5" destOrd="0" presId="urn:microsoft.com/office/officeart/2018/2/layout/IconCircleList"/>
    <dgm:cxn modelId="{DAE8DCBE-F015-4CAD-A3A2-E2922E42A028}" type="presParOf" srcId="{7B05FBA8-CBA1-4B30-987B-C79255AC72BE}" destId="{AEC9C9E0-6FDE-4946-BA45-A190DC49072B}" srcOrd="6" destOrd="0" presId="urn:microsoft.com/office/officeart/2018/2/layout/IconCircleList"/>
    <dgm:cxn modelId="{98EAA16B-D3D0-445F-A022-A211359C3E2F}" type="presParOf" srcId="{AEC9C9E0-6FDE-4946-BA45-A190DC49072B}" destId="{0F86FFBF-D02A-439E-A4B5-7D40FAB26848}" srcOrd="0" destOrd="0" presId="urn:microsoft.com/office/officeart/2018/2/layout/IconCircleList"/>
    <dgm:cxn modelId="{067D33D8-4A7F-4DF6-ADC3-72D7399913B1}" type="presParOf" srcId="{AEC9C9E0-6FDE-4946-BA45-A190DC49072B}" destId="{8B6BABE2-EC64-42F5-A4E5-FB20269F3BEA}" srcOrd="1" destOrd="0" presId="urn:microsoft.com/office/officeart/2018/2/layout/IconCircleList"/>
    <dgm:cxn modelId="{F4B56259-3A5D-4FDA-B179-2007F217BC3C}" type="presParOf" srcId="{AEC9C9E0-6FDE-4946-BA45-A190DC49072B}" destId="{0873EDAF-B0C3-4A41-A4DD-0BA77F1E2249}" srcOrd="2" destOrd="0" presId="urn:microsoft.com/office/officeart/2018/2/layout/IconCircleList"/>
    <dgm:cxn modelId="{BF9F749B-504D-4DC9-BE27-92638329F26D}" type="presParOf" srcId="{AEC9C9E0-6FDE-4946-BA45-A190DC49072B}" destId="{C4D2CF95-F39D-4CF6-BE17-F043B41365F4}" srcOrd="3" destOrd="0" presId="urn:microsoft.com/office/officeart/2018/2/layout/IconCircleList"/>
    <dgm:cxn modelId="{2E6C1A3C-A07A-4C07-9619-F8754276483F}" type="presParOf" srcId="{7B05FBA8-CBA1-4B30-987B-C79255AC72BE}" destId="{90E6EEB4-ABF7-475D-B39B-E742F1C576B5}" srcOrd="7" destOrd="0" presId="urn:microsoft.com/office/officeart/2018/2/layout/IconCircleList"/>
    <dgm:cxn modelId="{71B6874C-D44C-49A4-A885-412B9B3D108C}" type="presParOf" srcId="{7B05FBA8-CBA1-4B30-987B-C79255AC72BE}" destId="{04FA36B4-1C61-4073-BB96-25DBF9D77C39}" srcOrd="8" destOrd="0" presId="urn:microsoft.com/office/officeart/2018/2/layout/IconCircleList"/>
    <dgm:cxn modelId="{008287DB-54E2-46D6-BA42-46B831B20CA6}" type="presParOf" srcId="{04FA36B4-1C61-4073-BB96-25DBF9D77C39}" destId="{6B6B8513-EF60-4F3C-B1B8-419C667BD441}" srcOrd="0" destOrd="0" presId="urn:microsoft.com/office/officeart/2018/2/layout/IconCircleList"/>
    <dgm:cxn modelId="{B591B832-2F96-422A-B642-89A369AD17BD}" type="presParOf" srcId="{04FA36B4-1C61-4073-BB96-25DBF9D77C39}" destId="{4DABAD15-0349-4BAE-8892-D1DDBEE7F84A}" srcOrd="1" destOrd="0" presId="urn:microsoft.com/office/officeart/2018/2/layout/IconCircleList"/>
    <dgm:cxn modelId="{2546553B-0DDB-4E71-B549-AAA23ED1AD15}" type="presParOf" srcId="{04FA36B4-1C61-4073-BB96-25DBF9D77C39}" destId="{17B8C1C5-3AD7-40BF-BC7C-171849FC213B}" srcOrd="2" destOrd="0" presId="urn:microsoft.com/office/officeart/2018/2/layout/IconCircleList"/>
    <dgm:cxn modelId="{6C12E160-85F7-470C-888C-4286B3F6415C}" type="presParOf" srcId="{04FA36B4-1C61-4073-BB96-25DBF9D77C39}" destId="{40FA7088-6D8B-49A8-86AF-232467756306}" srcOrd="3" destOrd="0" presId="urn:microsoft.com/office/officeart/2018/2/layout/IconCircleList"/>
    <dgm:cxn modelId="{5EA00683-D448-4DF5-82C9-0F23FC1B0AE2}" type="presParOf" srcId="{7B05FBA8-CBA1-4B30-987B-C79255AC72BE}" destId="{BE63440A-AA81-4BDA-82B3-8B66137E1310}" srcOrd="9" destOrd="0" presId="urn:microsoft.com/office/officeart/2018/2/layout/IconCircleList"/>
    <dgm:cxn modelId="{B68AD81B-752A-4B17-96C4-2913DBF3BC09}" type="presParOf" srcId="{7B05FBA8-CBA1-4B30-987B-C79255AC72BE}" destId="{FC0A307C-D37C-45B7-A89C-DF0F06EDF0E7}" srcOrd="10" destOrd="0" presId="urn:microsoft.com/office/officeart/2018/2/layout/IconCircleList"/>
    <dgm:cxn modelId="{C6628A64-321E-40BD-9E79-0E909E92536C}" type="presParOf" srcId="{FC0A307C-D37C-45B7-A89C-DF0F06EDF0E7}" destId="{0E0790A0-5D36-44E4-8588-6ED42A75436E}" srcOrd="0" destOrd="0" presId="urn:microsoft.com/office/officeart/2018/2/layout/IconCircleList"/>
    <dgm:cxn modelId="{C95B10F4-EDED-4058-9D1B-A46709551D8A}" type="presParOf" srcId="{FC0A307C-D37C-45B7-A89C-DF0F06EDF0E7}" destId="{87FC1FE7-61F1-4D24-B0BE-CD863D127C0C}" srcOrd="1" destOrd="0" presId="urn:microsoft.com/office/officeart/2018/2/layout/IconCircleList"/>
    <dgm:cxn modelId="{E07FC073-ECBD-4231-8060-E3129A811CA9}" type="presParOf" srcId="{FC0A307C-D37C-45B7-A89C-DF0F06EDF0E7}" destId="{E8CB1890-58E7-4F76-B164-94C7FD0601F9}" srcOrd="2" destOrd="0" presId="urn:microsoft.com/office/officeart/2018/2/layout/IconCircleList"/>
    <dgm:cxn modelId="{6C588798-92A7-448D-BDB7-5C7F6DF2A6A4}" type="presParOf" srcId="{FC0A307C-D37C-45B7-A89C-DF0F06EDF0E7}" destId="{1BFAC359-3BCD-4B28-9E6D-32C3BADB1D6C}" srcOrd="3" destOrd="0" presId="urn:microsoft.com/office/officeart/2018/2/layout/IconCircleList"/>
    <dgm:cxn modelId="{26621D7A-977E-4F9B-B741-95F4852CFA84}" type="presParOf" srcId="{7B05FBA8-CBA1-4B30-987B-C79255AC72BE}" destId="{DF5D2DC8-4B2F-4B75-BD95-8317291F7419}" srcOrd="11" destOrd="0" presId="urn:microsoft.com/office/officeart/2018/2/layout/IconCircleList"/>
    <dgm:cxn modelId="{72D2E83C-835B-4517-9909-3318D85CD7D1}" type="presParOf" srcId="{7B05FBA8-CBA1-4B30-987B-C79255AC72BE}" destId="{64C97099-62C3-4BEE-93CF-ACD99FD7D25D}" srcOrd="12" destOrd="0" presId="urn:microsoft.com/office/officeart/2018/2/layout/IconCircleList"/>
    <dgm:cxn modelId="{215C21E5-70C6-456D-9572-9F6A92E57876}" type="presParOf" srcId="{64C97099-62C3-4BEE-93CF-ACD99FD7D25D}" destId="{1B2163B5-443D-48B0-9043-7A0DD41E3DDA}" srcOrd="0" destOrd="0" presId="urn:microsoft.com/office/officeart/2018/2/layout/IconCircleList"/>
    <dgm:cxn modelId="{A3512A88-8772-4280-85A5-51D2D8F44C0B}" type="presParOf" srcId="{64C97099-62C3-4BEE-93CF-ACD99FD7D25D}" destId="{44062D9B-56E9-43E7-9E28-D9E8E55BE506}" srcOrd="1" destOrd="0" presId="urn:microsoft.com/office/officeart/2018/2/layout/IconCircleList"/>
    <dgm:cxn modelId="{130DE840-54BB-4B87-B307-DCCEDB127299}" type="presParOf" srcId="{64C97099-62C3-4BEE-93CF-ACD99FD7D25D}" destId="{0AF6FCF1-A4D3-4F28-B612-F725F05E1860}" srcOrd="2" destOrd="0" presId="urn:microsoft.com/office/officeart/2018/2/layout/IconCircleList"/>
    <dgm:cxn modelId="{0326C060-8EE4-44EC-BD03-547A51A485A8}" type="presParOf" srcId="{64C97099-62C3-4BEE-93CF-ACD99FD7D25D}" destId="{B09BC3B2-C0D9-4553-86AA-0EFE5D86B2E0}" srcOrd="3" destOrd="0" presId="urn:microsoft.com/office/officeart/2018/2/layout/IconCircleList"/>
    <dgm:cxn modelId="{E73E0974-BCEC-4A33-994D-933C982BF404}" type="presParOf" srcId="{7B05FBA8-CBA1-4B30-987B-C79255AC72BE}" destId="{929D9D70-7245-485C-BBDF-082F83E39F06}" srcOrd="13" destOrd="0" presId="urn:microsoft.com/office/officeart/2018/2/layout/IconCircleList"/>
    <dgm:cxn modelId="{0472FA6D-F92A-4D01-99E5-096E8924C85E}" type="presParOf" srcId="{7B05FBA8-CBA1-4B30-987B-C79255AC72BE}" destId="{C24EAB75-EDB5-4A7B-B927-7CB2CCD91603}" srcOrd="14" destOrd="0" presId="urn:microsoft.com/office/officeart/2018/2/layout/IconCircleList"/>
    <dgm:cxn modelId="{A34DE3E3-BA7D-4E8F-B232-65FA5E8031FA}" type="presParOf" srcId="{C24EAB75-EDB5-4A7B-B927-7CB2CCD91603}" destId="{18242407-8A83-4015-B476-3C5564696C46}" srcOrd="0" destOrd="0" presId="urn:microsoft.com/office/officeart/2018/2/layout/IconCircleList"/>
    <dgm:cxn modelId="{850F5D21-87C6-41DF-B3F3-41D172FA4C36}" type="presParOf" srcId="{C24EAB75-EDB5-4A7B-B927-7CB2CCD91603}" destId="{4EFA87EB-D86F-43F9-A11D-766F628EA73F}" srcOrd="1" destOrd="0" presId="urn:microsoft.com/office/officeart/2018/2/layout/IconCircleList"/>
    <dgm:cxn modelId="{0479193B-8A08-4520-85BF-DC15D03FC1E6}" type="presParOf" srcId="{C24EAB75-EDB5-4A7B-B927-7CB2CCD91603}" destId="{F4E43DF7-BB2C-4D2C-9104-95D42DB5D867}" srcOrd="2" destOrd="0" presId="urn:microsoft.com/office/officeart/2018/2/layout/IconCircleList"/>
    <dgm:cxn modelId="{C6A85DE2-6F39-43EF-849A-16F0B53E5508}" type="presParOf" srcId="{C24EAB75-EDB5-4A7B-B927-7CB2CCD91603}" destId="{EDC34A91-691C-4A68-8E52-EB32AC6E9E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D2A4D-6B30-4CE7-80EC-8D22443D6D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F0FAE4-11CE-4A91-9F54-693CDC880C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Sales transactions from Jan 2022 - Aug 2023</a:t>
          </a:r>
          <a:endParaRPr lang="en-US"/>
        </a:p>
      </dgm:t>
    </dgm:pt>
    <dgm:pt modelId="{3181AFAD-CE82-47D5-83C8-F8635123F7AD}" type="parTrans" cxnId="{E935E298-E370-4218-861B-2B40E26DDC09}">
      <dgm:prSet/>
      <dgm:spPr/>
      <dgm:t>
        <a:bodyPr/>
        <a:lstStyle/>
        <a:p>
          <a:pPr algn="ctr"/>
          <a:endParaRPr lang="en-US"/>
        </a:p>
      </dgm:t>
    </dgm:pt>
    <dgm:pt modelId="{681813E9-9FAB-4EBA-9E39-A248C2633BFF}" type="sibTrans" cxnId="{E935E298-E370-4218-861B-2B40E26DDC09}">
      <dgm:prSet/>
      <dgm:spPr/>
      <dgm:t>
        <a:bodyPr/>
        <a:lstStyle/>
        <a:p>
          <a:endParaRPr lang="en-US"/>
        </a:p>
      </dgm:t>
    </dgm:pt>
    <dgm:pt modelId="{0F7E5467-A93B-4994-98C6-45D308A9C8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Shipment details of items received from Mar 2022 - Feb 2023</a:t>
          </a:r>
          <a:endParaRPr lang="en-US" dirty="0"/>
        </a:p>
      </dgm:t>
    </dgm:pt>
    <dgm:pt modelId="{E60F6C6A-9E90-4522-87B0-A7C052D513FD}" type="parTrans" cxnId="{FEAAB612-3A91-497A-9183-90D709CAF104}">
      <dgm:prSet/>
      <dgm:spPr/>
      <dgm:t>
        <a:bodyPr/>
        <a:lstStyle/>
        <a:p>
          <a:pPr algn="ctr"/>
          <a:endParaRPr lang="en-US"/>
        </a:p>
      </dgm:t>
    </dgm:pt>
    <dgm:pt modelId="{F5D27CF7-3E98-4C17-BEB9-0AE94DAF95F4}" type="sibTrans" cxnId="{FEAAB612-3A91-497A-9183-90D709CAF104}">
      <dgm:prSet/>
      <dgm:spPr/>
      <dgm:t>
        <a:bodyPr/>
        <a:lstStyle/>
        <a:p>
          <a:endParaRPr lang="en-US"/>
        </a:p>
      </dgm:t>
    </dgm:pt>
    <dgm:pt modelId="{B8A58484-032F-4557-A262-FF808B5BC2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Credit extended to dealers from Jun 2022 - Feb 2023</a:t>
          </a:r>
          <a:endParaRPr lang="en-US" dirty="0"/>
        </a:p>
      </dgm:t>
    </dgm:pt>
    <dgm:pt modelId="{44D4BC72-F78A-4084-9499-35004E356AB1}" type="parTrans" cxnId="{2D6F53F8-2160-4A3D-9383-47D06DF8AE07}">
      <dgm:prSet/>
      <dgm:spPr/>
      <dgm:t>
        <a:bodyPr/>
        <a:lstStyle/>
        <a:p>
          <a:pPr algn="ctr"/>
          <a:endParaRPr lang="en-US"/>
        </a:p>
      </dgm:t>
    </dgm:pt>
    <dgm:pt modelId="{2AF7A3F5-534D-44DC-A3B3-779A1BCCB968}" type="sibTrans" cxnId="{2D6F53F8-2160-4A3D-9383-47D06DF8AE07}">
      <dgm:prSet/>
      <dgm:spPr/>
      <dgm:t>
        <a:bodyPr/>
        <a:lstStyle/>
        <a:p>
          <a:endParaRPr lang="en-US"/>
        </a:p>
      </dgm:t>
    </dgm:pt>
    <dgm:pt modelId="{1B2DD8B4-0CF0-4BC7-8443-9618ECFF65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Inventory levels of all products</a:t>
          </a:r>
          <a:endParaRPr lang="en-US"/>
        </a:p>
      </dgm:t>
    </dgm:pt>
    <dgm:pt modelId="{A2554128-7902-4B01-A439-A12EB66F54F8}" type="parTrans" cxnId="{909F57BB-B61A-4582-B7BE-28CA88B50B24}">
      <dgm:prSet/>
      <dgm:spPr/>
      <dgm:t>
        <a:bodyPr/>
        <a:lstStyle/>
        <a:p>
          <a:pPr algn="ctr"/>
          <a:endParaRPr lang="en-US"/>
        </a:p>
      </dgm:t>
    </dgm:pt>
    <dgm:pt modelId="{FB2135CE-A9F2-4CE6-985D-15899FFD1F18}" type="sibTrans" cxnId="{909F57BB-B61A-4582-B7BE-28CA88B50B24}">
      <dgm:prSet/>
      <dgm:spPr/>
      <dgm:t>
        <a:bodyPr/>
        <a:lstStyle/>
        <a:p>
          <a:endParaRPr lang="en-US"/>
        </a:p>
      </dgm:t>
    </dgm:pt>
    <dgm:pt modelId="{9AACA926-6D5D-46B8-A163-5ACE9C364F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Dealer information - name, location, revenue</a:t>
          </a:r>
          <a:endParaRPr lang="en-US"/>
        </a:p>
      </dgm:t>
    </dgm:pt>
    <dgm:pt modelId="{A0F23395-800E-4E1D-9905-9F5105808801}" type="parTrans" cxnId="{629A1162-8CAE-479B-B0E9-0AFFD55EC132}">
      <dgm:prSet/>
      <dgm:spPr/>
      <dgm:t>
        <a:bodyPr/>
        <a:lstStyle/>
        <a:p>
          <a:pPr algn="ctr"/>
          <a:endParaRPr lang="en-US"/>
        </a:p>
      </dgm:t>
    </dgm:pt>
    <dgm:pt modelId="{84016D44-10C4-40EC-BD95-30C6D4FBA03E}" type="sibTrans" cxnId="{629A1162-8CAE-479B-B0E9-0AFFD55EC132}">
      <dgm:prSet/>
      <dgm:spPr/>
      <dgm:t>
        <a:bodyPr/>
        <a:lstStyle/>
        <a:p>
          <a:endParaRPr lang="en-US"/>
        </a:p>
      </dgm:t>
    </dgm:pt>
    <dgm:pt modelId="{45A07426-994A-4DDD-ABE4-170CF76503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Geographical coordinates of dealer locations</a:t>
          </a:r>
          <a:endParaRPr lang="en-US"/>
        </a:p>
      </dgm:t>
    </dgm:pt>
    <dgm:pt modelId="{E914908C-2419-43C6-A275-D9917B7C3C90}" type="parTrans" cxnId="{35E2CF7F-CE61-4708-B212-66313078D265}">
      <dgm:prSet/>
      <dgm:spPr/>
      <dgm:t>
        <a:bodyPr/>
        <a:lstStyle/>
        <a:p>
          <a:pPr algn="ctr"/>
          <a:endParaRPr lang="en-US"/>
        </a:p>
      </dgm:t>
    </dgm:pt>
    <dgm:pt modelId="{62684336-A62A-4645-8D8B-F15B3E883DD8}" type="sibTrans" cxnId="{35E2CF7F-CE61-4708-B212-66313078D265}">
      <dgm:prSet/>
      <dgm:spPr/>
      <dgm:t>
        <a:bodyPr/>
        <a:lstStyle/>
        <a:p>
          <a:endParaRPr lang="en-US"/>
        </a:p>
      </dgm:t>
    </dgm:pt>
    <dgm:pt modelId="{6E02827C-1AC8-4AC1-8785-34839A3C0B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Stock received vs sold over time</a:t>
          </a:r>
          <a:endParaRPr lang="en-US"/>
        </a:p>
      </dgm:t>
    </dgm:pt>
    <dgm:pt modelId="{E3C067E4-57EB-45EC-949D-B4FAB4621CFB}" type="parTrans" cxnId="{FFC78EB6-765C-497C-A915-8CD95FCEF50E}">
      <dgm:prSet/>
      <dgm:spPr/>
      <dgm:t>
        <a:bodyPr/>
        <a:lstStyle/>
        <a:p>
          <a:pPr algn="ctr"/>
          <a:endParaRPr lang="en-US"/>
        </a:p>
      </dgm:t>
    </dgm:pt>
    <dgm:pt modelId="{88A9E81F-878C-4BB3-8E24-324B2C66EE41}" type="sibTrans" cxnId="{FFC78EB6-765C-497C-A915-8CD95FCEF50E}">
      <dgm:prSet/>
      <dgm:spPr/>
      <dgm:t>
        <a:bodyPr/>
        <a:lstStyle/>
        <a:p>
          <a:endParaRPr lang="en-US"/>
        </a:p>
      </dgm:t>
    </dgm:pt>
    <dgm:pt modelId="{CA9E1576-FF13-45D2-9A97-D2CF688A10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Monthly aggregated sales data</a:t>
          </a:r>
          <a:endParaRPr lang="en-US"/>
        </a:p>
      </dgm:t>
    </dgm:pt>
    <dgm:pt modelId="{69FC39DF-4496-42DB-8BC3-61C2BD25AAA8}" type="parTrans" cxnId="{5B83DB34-AA59-40BB-83A6-C052666A038D}">
      <dgm:prSet/>
      <dgm:spPr/>
      <dgm:t>
        <a:bodyPr/>
        <a:lstStyle/>
        <a:p>
          <a:pPr algn="ctr"/>
          <a:endParaRPr lang="en-US"/>
        </a:p>
      </dgm:t>
    </dgm:pt>
    <dgm:pt modelId="{7030A937-53C2-40D8-A6B7-D6A8A40068F6}" type="sibTrans" cxnId="{5B83DB34-AA59-40BB-83A6-C052666A038D}">
      <dgm:prSet/>
      <dgm:spPr/>
      <dgm:t>
        <a:bodyPr/>
        <a:lstStyle/>
        <a:p>
          <a:endParaRPr lang="en-US"/>
        </a:p>
      </dgm:t>
    </dgm:pt>
    <dgm:pt modelId="{5F4851D3-87A7-46EE-A972-5A5F01A5213A}" type="pres">
      <dgm:prSet presAssocID="{193D2A4D-6B30-4CE7-80EC-8D22443D6D81}" presName="root" presStyleCnt="0">
        <dgm:presLayoutVars>
          <dgm:dir/>
          <dgm:resizeHandles val="exact"/>
        </dgm:presLayoutVars>
      </dgm:prSet>
      <dgm:spPr/>
    </dgm:pt>
    <dgm:pt modelId="{08948F78-766C-4FB8-8958-9B2E922D5D51}" type="pres">
      <dgm:prSet presAssocID="{EDF0FAE4-11CE-4A91-9F54-693CDC880C43}" presName="compNode" presStyleCnt="0"/>
      <dgm:spPr/>
    </dgm:pt>
    <dgm:pt modelId="{AA13F52F-4D37-4E07-BC41-3FF976501845}" type="pres">
      <dgm:prSet presAssocID="{EDF0FAE4-11CE-4A91-9F54-693CDC880C43}" presName="iconBgRect" presStyleLbl="bgShp" presStyleIdx="0" presStyleCnt="8"/>
      <dgm:spPr/>
    </dgm:pt>
    <dgm:pt modelId="{FAA03DA0-3BCB-43ED-ADD5-A4F93751FFFC}" type="pres">
      <dgm:prSet presAssocID="{EDF0FAE4-11CE-4A91-9F54-693CDC880C4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B51CE4E-7D86-4807-99B3-C2F5EF144A17}" type="pres">
      <dgm:prSet presAssocID="{EDF0FAE4-11CE-4A91-9F54-693CDC880C43}" presName="spaceRect" presStyleCnt="0"/>
      <dgm:spPr/>
    </dgm:pt>
    <dgm:pt modelId="{58B46E22-F3A8-4FE2-8428-41A3FB176E60}" type="pres">
      <dgm:prSet presAssocID="{EDF0FAE4-11CE-4A91-9F54-693CDC880C43}" presName="textRect" presStyleLbl="revTx" presStyleIdx="0" presStyleCnt="8">
        <dgm:presLayoutVars>
          <dgm:chMax val="1"/>
          <dgm:chPref val="1"/>
        </dgm:presLayoutVars>
      </dgm:prSet>
      <dgm:spPr/>
    </dgm:pt>
    <dgm:pt modelId="{5FC4EBC3-93FC-43DB-A93E-1D030DC7A101}" type="pres">
      <dgm:prSet presAssocID="{681813E9-9FAB-4EBA-9E39-A248C2633BFF}" presName="sibTrans" presStyleCnt="0"/>
      <dgm:spPr/>
    </dgm:pt>
    <dgm:pt modelId="{A1D71916-5B28-4E30-8DE6-360B6481DA10}" type="pres">
      <dgm:prSet presAssocID="{0F7E5467-A93B-4994-98C6-45D308A9C811}" presName="compNode" presStyleCnt="0"/>
      <dgm:spPr/>
    </dgm:pt>
    <dgm:pt modelId="{D474A041-732A-4305-A190-7F2574F0414A}" type="pres">
      <dgm:prSet presAssocID="{0F7E5467-A93B-4994-98C6-45D308A9C811}" presName="iconBgRect" presStyleLbl="bgShp" presStyleIdx="1" presStyleCnt="8"/>
      <dgm:spPr/>
    </dgm:pt>
    <dgm:pt modelId="{A4A4EB85-4482-4A28-948F-9E7AE5180BF3}" type="pres">
      <dgm:prSet presAssocID="{0F7E5467-A93B-4994-98C6-45D308A9C81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B3E2691-A7BC-4042-B979-04F41AD6B863}" type="pres">
      <dgm:prSet presAssocID="{0F7E5467-A93B-4994-98C6-45D308A9C811}" presName="spaceRect" presStyleCnt="0"/>
      <dgm:spPr/>
    </dgm:pt>
    <dgm:pt modelId="{9EC7842A-4BEA-4295-B09F-686F884C3ABA}" type="pres">
      <dgm:prSet presAssocID="{0F7E5467-A93B-4994-98C6-45D308A9C811}" presName="textRect" presStyleLbl="revTx" presStyleIdx="1" presStyleCnt="8">
        <dgm:presLayoutVars>
          <dgm:chMax val="1"/>
          <dgm:chPref val="1"/>
        </dgm:presLayoutVars>
      </dgm:prSet>
      <dgm:spPr/>
    </dgm:pt>
    <dgm:pt modelId="{9F69391F-173B-4F9F-BB42-E3FB229D471E}" type="pres">
      <dgm:prSet presAssocID="{F5D27CF7-3E98-4C17-BEB9-0AE94DAF95F4}" presName="sibTrans" presStyleCnt="0"/>
      <dgm:spPr/>
    </dgm:pt>
    <dgm:pt modelId="{835066CD-E476-4E39-AAF1-FB837620406A}" type="pres">
      <dgm:prSet presAssocID="{B8A58484-032F-4557-A262-FF808B5BC28B}" presName="compNode" presStyleCnt="0"/>
      <dgm:spPr/>
    </dgm:pt>
    <dgm:pt modelId="{1C2000A8-FD95-4BB2-9347-12812D4ECE5D}" type="pres">
      <dgm:prSet presAssocID="{B8A58484-032F-4557-A262-FF808B5BC28B}" presName="iconBgRect" presStyleLbl="bgShp" presStyleIdx="2" presStyleCnt="8"/>
      <dgm:spPr/>
    </dgm:pt>
    <dgm:pt modelId="{7400C66C-6737-4C3A-89B0-66BF03FAB852}" type="pres">
      <dgm:prSet presAssocID="{B8A58484-032F-4557-A262-FF808B5BC28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E2831E4-4A6F-4989-98DC-6144E5318C7A}" type="pres">
      <dgm:prSet presAssocID="{B8A58484-032F-4557-A262-FF808B5BC28B}" presName="spaceRect" presStyleCnt="0"/>
      <dgm:spPr/>
    </dgm:pt>
    <dgm:pt modelId="{85864C64-B404-4F12-82FB-857542C0EF58}" type="pres">
      <dgm:prSet presAssocID="{B8A58484-032F-4557-A262-FF808B5BC28B}" presName="textRect" presStyleLbl="revTx" presStyleIdx="2" presStyleCnt="8">
        <dgm:presLayoutVars>
          <dgm:chMax val="1"/>
          <dgm:chPref val="1"/>
        </dgm:presLayoutVars>
      </dgm:prSet>
      <dgm:spPr/>
    </dgm:pt>
    <dgm:pt modelId="{F5B99086-98CA-4182-945D-76AD42D4D267}" type="pres">
      <dgm:prSet presAssocID="{2AF7A3F5-534D-44DC-A3B3-779A1BCCB968}" presName="sibTrans" presStyleCnt="0"/>
      <dgm:spPr/>
    </dgm:pt>
    <dgm:pt modelId="{1065D336-EEB8-4F9E-9B35-8FE601D01AF9}" type="pres">
      <dgm:prSet presAssocID="{1B2DD8B4-0CF0-4BC7-8443-9618ECFF6508}" presName="compNode" presStyleCnt="0"/>
      <dgm:spPr/>
    </dgm:pt>
    <dgm:pt modelId="{EBE0D2E5-8457-441C-B4E7-FF7AB249637D}" type="pres">
      <dgm:prSet presAssocID="{1B2DD8B4-0CF0-4BC7-8443-9618ECFF6508}" presName="iconBgRect" presStyleLbl="bgShp" presStyleIdx="3" presStyleCnt="8"/>
      <dgm:spPr/>
    </dgm:pt>
    <dgm:pt modelId="{434823A6-D344-4622-8E61-272F60C9F442}" type="pres">
      <dgm:prSet presAssocID="{1B2DD8B4-0CF0-4BC7-8443-9618ECFF650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FD8227F-8BC9-468B-8EFF-0C9910244AB1}" type="pres">
      <dgm:prSet presAssocID="{1B2DD8B4-0CF0-4BC7-8443-9618ECFF6508}" presName="spaceRect" presStyleCnt="0"/>
      <dgm:spPr/>
    </dgm:pt>
    <dgm:pt modelId="{4DB0137C-5CA5-427B-8C14-E964A9035DEB}" type="pres">
      <dgm:prSet presAssocID="{1B2DD8B4-0CF0-4BC7-8443-9618ECFF6508}" presName="textRect" presStyleLbl="revTx" presStyleIdx="3" presStyleCnt="8">
        <dgm:presLayoutVars>
          <dgm:chMax val="1"/>
          <dgm:chPref val="1"/>
        </dgm:presLayoutVars>
      </dgm:prSet>
      <dgm:spPr/>
    </dgm:pt>
    <dgm:pt modelId="{EF6C62DA-1B26-480F-BADA-AFE7E5DCAE69}" type="pres">
      <dgm:prSet presAssocID="{FB2135CE-A9F2-4CE6-985D-15899FFD1F18}" presName="sibTrans" presStyleCnt="0"/>
      <dgm:spPr/>
    </dgm:pt>
    <dgm:pt modelId="{F4021DFF-C17B-49C5-AE62-ECC927B7596A}" type="pres">
      <dgm:prSet presAssocID="{9AACA926-6D5D-46B8-A163-5ACE9C364F4B}" presName="compNode" presStyleCnt="0"/>
      <dgm:spPr/>
    </dgm:pt>
    <dgm:pt modelId="{8CD43C7A-305E-49C1-8D2B-FA46896589C4}" type="pres">
      <dgm:prSet presAssocID="{9AACA926-6D5D-46B8-A163-5ACE9C364F4B}" presName="iconBgRect" presStyleLbl="bgShp" presStyleIdx="4" presStyleCnt="8"/>
      <dgm:spPr/>
    </dgm:pt>
    <dgm:pt modelId="{6F0D285C-AAD6-4326-BDE0-793CCDF73E2E}" type="pres">
      <dgm:prSet presAssocID="{9AACA926-6D5D-46B8-A163-5ACE9C364F4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737A4BA-BF51-4924-9D23-001C879E07F1}" type="pres">
      <dgm:prSet presAssocID="{9AACA926-6D5D-46B8-A163-5ACE9C364F4B}" presName="spaceRect" presStyleCnt="0"/>
      <dgm:spPr/>
    </dgm:pt>
    <dgm:pt modelId="{C380A427-E1ED-4563-A887-5A1E1E60932B}" type="pres">
      <dgm:prSet presAssocID="{9AACA926-6D5D-46B8-A163-5ACE9C364F4B}" presName="textRect" presStyleLbl="revTx" presStyleIdx="4" presStyleCnt="8">
        <dgm:presLayoutVars>
          <dgm:chMax val="1"/>
          <dgm:chPref val="1"/>
        </dgm:presLayoutVars>
      </dgm:prSet>
      <dgm:spPr/>
    </dgm:pt>
    <dgm:pt modelId="{345E8422-0EDD-457F-8EC4-824689855508}" type="pres">
      <dgm:prSet presAssocID="{84016D44-10C4-40EC-BD95-30C6D4FBA03E}" presName="sibTrans" presStyleCnt="0"/>
      <dgm:spPr/>
    </dgm:pt>
    <dgm:pt modelId="{05766CB8-55EE-4FBF-958F-B1FC3BF88D95}" type="pres">
      <dgm:prSet presAssocID="{45A07426-994A-4DDD-ABE4-170CF7650307}" presName="compNode" presStyleCnt="0"/>
      <dgm:spPr/>
    </dgm:pt>
    <dgm:pt modelId="{7AA6CF17-D927-4049-9A8A-AC8CD4B7177B}" type="pres">
      <dgm:prSet presAssocID="{45A07426-994A-4DDD-ABE4-170CF7650307}" presName="iconBgRect" presStyleLbl="bgShp" presStyleIdx="5" presStyleCnt="8"/>
      <dgm:spPr/>
    </dgm:pt>
    <dgm:pt modelId="{5BA1BC92-D510-436B-87B2-4EC467623D09}" type="pres">
      <dgm:prSet presAssocID="{45A07426-994A-4DDD-ABE4-170CF765030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6A175C-8B9F-4EAF-A5A6-ADB94B0B3662}" type="pres">
      <dgm:prSet presAssocID="{45A07426-994A-4DDD-ABE4-170CF7650307}" presName="spaceRect" presStyleCnt="0"/>
      <dgm:spPr/>
    </dgm:pt>
    <dgm:pt modelId="{45F21C57-6E43-4956-B589-3AD674A4DC99}" type="pres">
      <dgm:prSet presAssocID="{45A07426-994A-4DDD-ABE4-170CF7650307}" presName="textRect" presStyleLbl="revTx" presStyleIdx="5" presStyleCnt="8">
        <dgm:presLayoutVars>
          <dgm:chMax val="1"/>
          <dgm:chPref val="1"/>
        </dgm:presLayoutVars>
      </dgm:prSet>
      <dgm:spPr/>
    </dgm:pt>
    <dgm:pt modelId="{10D8A47B-0F42-4268-86B2-CD714B7B20BB}" type="pres">
      <dgm:prSet presAssocID="{62684336-A62A-4645-8D8B-F15B3E883DD8}" presName="sibTrans" presStyleCnt="0"/>
      <dgm:spPr/>
    </dgm:pt>
    <dgm:pt modelId="{B0A0CF2C-5816-4CE2-B820-74AB1313A767}" type="pres">
      <dgm:prSet presAssocID="{6E02827C-1AC8-4AC1-8785-34839A3C0B30}" presName="compNode" presStyleCnt="0"/>
      <dgm:spPr/>
    </dgm:pt>
    <dgm:pt modelId="{11918251-E77A-46B4-88E5-5DD5255844D8}" type="pres">
      <dgm:prSet presAssocID="{6E02827C-1AC8-4AC1-8785-34839A3C0B30}" presName="iconBgRect" presStyleLbl="bgShp" presStyleIdx="6" presStyleCnt="8"/>
      <dgm:spPr/>
    </dgm:pt>
    <dgm:pt modelId="{15DFFFF1-09FC-4C14-967E-5A7B8E4902D1}" type="pres">
      <dgm:prSet presAssocID="{6E02827C-1AC8-4AC1-8785-34839A3C0B3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C762D5D-628D-4FA4-8FAD-57D5EEABBA58}" type="pres">
      <dgm:prSet presAssocID="{6E02827C-1AC8-4AC1-8785-34839A3C0B30}" presName="spaceRect" presStyleCnt="0"/>
      <dgm:spPr/>
    </dgm:pt>
    <dgm:pt modelId="{7220B855-84B3-4C02-969D-6FE9284D0C10}" type="pres">
      <dgm:prSet presAssocID="{6E02827C-1AC8-4AC1-8785-34839A3C0B30}" presName="textRect" presStyleLbl="revTx" presStyleIdx="6" presStyleCnt="8">
        <dgm:presLayoutVars>
          <dgm:chMax val="1"/>
          <dgm:chPref val="1"/>
        </dgm:presLayoutVars>
      </dgm:prSet>
      <dgm:spPr/>
    </dgm:pt>
    <dgm:pt modelId="{53A5680D-192D-408A-ABA6-81BB1B5411B9}" type="pres">
      <dgm:prSet presAssocID="{88A9E81F-878C-4BB3-8E24-324B2C66EE41}" presName="sibTrans" presStyleCnt="0"/>
      <dgm:spPr/>
    </dgm:pt>
    <dgm:pt modelId="{7A9D2781-FDA6-4497-B485-6A4E6BB8CD90}" type="pres">
      <dgm:prSet presAssocID="{CA9E1576-FF13-45D2-9A97-D2CF688A10AC}" presName="compNode" presStyleCnt="0"/>
      <dgm:spPr/>
    </dgm:pt>
    <dgm:pt modelId="{F8B2E202-AFE3-4C2D-9CD7-C252003BA013}" type="pres">
      <dgm:prSet presAssocID="{CA9E1576-FF13-45D2-9A97-D2CF688A10AC}" presName="iconBgRect" presStyleLbl="bgShp" presStyleIdx="7" presStyleCnt="8"/>
      <dgm:spPr/>
    </dgm:pt>
    <dgm:pt modelId="{E009C36E-9285-41BF-BA6B-CF02DAEC44E5}" type="pres">
      <dgm:prSet presAssocID="{CA9E1576-FF13-45D2-9A97-D2CF688A10A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F5A2AF-7B8F-4E25-B54A-F1D3F467DC7C}" type="pres">
      <dgm:prSet presAssocID="{CA9E1576-FF13-45D2-9A97-D2CF688A10AC}" presName="spaceRect" presStyleCnt="0"/>
      <dgm:spPr/>
    </dgm:pt>
    <dgm:pt modelId="{3CCF59D2-7766-45CB-85C3-9EE8E4883AB6}" type="pres">
      <dgm:prSet presAssocID="{CA9E1576-FF13-45D2-9A97-D2CF688A10A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EAAB612-3A91-497A-9183-90D709CAF104}" srcId="{193D2A4D-6B30-4CE7-80EC-8D22443D6D81}" destId="{0F7E5467-A93B-4994-98C6-45D308A9C811}" srcOrd="1" destOrd="0" parTransId="{E60F6C6A-9E90-4522-87B0-A7C052D513FD}" sibTransId="{F5D27CF7-3E98-4C17-BEB9-0AE94DAF95F4}"/>
    <dgm:cxn modelId="{15D1B517-32E2-4E9F-831D-FCAD45BC8414}" type="presOf" srcId="{B8A58484-032F-4557-A262-FF808B5BC28B}" destId="{85864C64-B404-4F12-82FB-857542C0EF58}" srcOrd="0" destOrd="0" presId="urn:microsoft.com/office/officeart/2018/5/layout/IconCircleLabelList"/>
    <dgm:cxn modelId="{5B83DB34-AA59-40BB-83A6-C052666A038D}" srcId="{193D2A4D-6B30-4CE7-80EC-8D22443D6D81}" destId="{CA9E1576-FF13-45D2-9A97-D2CF688A10AC}" srcOrd="7" destOrd="0" parTransId="{69FC39DF-4496-42DB-8BC3-61C2BD25AAA8}" sibTransId="{7030A937-53C2-40D8-A6B7-D6A8A40068F6}"/>
    <dgm:cxn modelId="{1569625C-129B-4B6F-876F-63D31DF72D6C}" type="presOf" srcId="{45A07426-994A-4DDD-ABE4-170CF7650307}" destId="{45F21C57-6E43-4956-B589-3AD674A4DC99}" srcOrd="0" destOrd="0" presId="urn:microsoft.com/office/officeart/2018/5/layout/IconCircleLabelList"/>
    <dgm:cxn modelId="{629A1162-8CAE-479B-B0E9-0AFFD55EC132}" srcId="{193D2A4D-6B30-4CE7-80EC-8D22443D6D81}" destId="{9AACA926-6D5D-46B8-A163-5ACE9C364F4B}" srcOrd="4" destOrd="0" parTransId="{A0F23395-800E-4E1D-9905-9F5105808801}" sibTransId="{84016D44-10C4-40EC-BD95-30C6D4FBA03E}"/>
    <dgm:cxn modelId="{5EB7796B-E67C-4706-894C-A5F39EFEC8A3}" type="presOf" srcId="{1B2DD8B4-0CF0-4BC7-8443-9618ECFF6508}" destId="{4DB0137C-5CA5-427B-8C14-E964A9035DEB}" srcOrd="0" destOrd="0" presId="urn:microsoft.com/office/officeart/2018/5/layout/IconCircleLabelList"/>
    <dgm:cxn modelId="{CE24FC6B-AB5D-48F2-84E6-BA90B51BE3F5}" type="presOf" srcId="{193D2A4D-6B30-4CE7-80EC-8D22443D6D81}" destId="{5F4851D3-87A7-46EE-A972-5A5F01A5213A}" srcOrd="0" destOrd="0" presId="urn:microsoft.com/office/officeart/2018/5/layout/IconCircleLabelList"/>
    <dgm:cxn modelId="{CA6A6953-039C-4E1D-8CEF-6CFDAAB47782}" type="presOf" srcId="{9AACA926-6D5D-46B8-A163-5ACE9C364F4B}" destId="{C380A427-E1ED-4563-A887-5A1E1E60932B}" srcOrd="0" destOrd="0" presId="urn:microsoft.com/office/officeart/2018/5/layout/IconCircleLabelList"/>
    <dgm:cxn modelId="{3120BF75-F35C-4178-B0F4-24F82946E07B}" type="presOf" srcId="{0F7E5467-A93B-4994-98C6-45D308A9C811}" destId="{9EC7842A-4BEA-4295-B09F-686F884C3ABA}" srcOrd="0" destOrd="0" presId="urn:microsoft.com/office/officeart/2018/5/layout/IconCircleLabelList"/>
    <dgm:cxn modelId="{35E2CF7F-CE61-4708-B212-66313078D265}" srcId="{193D2A4D-6B30-4CE7-80EC-8D22443D6D81}" destId="{45A07426-994A-4DDD-ABE4-170CF7650307}" srcOrd="5" destOrd="0" parTransId="{E914908C-2419-43C6-A275-D9917B7C3C90}" sibTransId="{62684336-A62A-4645-8D8B-F15B3E883DD8}"/>
    <dgm:cxn modelId="{E935E298-E370-4218-861B-2B40E26DDC09}" srcId="{193D2A4D-6B30-4CE7-80EC-8D22443D6D81}" destId="{EDF0FAE4-11CE-4A91-9F54-693CDC880C43}" srcOrd="0" destOrd="0" parTransId="{3181AFAD-CE82-47D5-83C8-F8635123F7AD}" sibTransId="{681813E9-9FAB-4EBA-9E39-A248C2633BFF}"/>
    <dgm:cxn modelId="{52B1F5A9-09B8-42F1-B491-C0367743BE05}" type="presOf" srcId="{CA9E1576-FF13-45D2-9A97-D2CF688A10AC}" destId="{3CCF59D2-7766-45CB-85C3-9EE8E4883AB6}" srcOrd="0" destOrd="0" presId="urn:microsoft.com/office/officeart/2018/5/layout/IconCircleLabelList"/>
    <dgm:cxn modelId="{39BFD4AA-1687-4B4B-B2F4-3019C33E69E7}" type="presOf" srcId="{EDF0FAE4-11CE-4A91-9F54-693CDC880C43}" destId="{58B46E22-F3A8-4FE2-8428-41A3FB176E60}" srcOrd="0" destOrd="0" presId="urn:microsoft.com/office/officeart/2018/5/layout/IconCircleLabelList"/>
    <dgm:cxn modelId="{FFC78EB6-765C-497C-A915-8CD95FCEF50E}" srcId="{193D2A4D-6B30-4CE7-80EC-8D22443D6D81}" destId="{6E02827C-1AC8-4AC1-8785-34839A3C0B30}" srcOrd="6" destOrd="0" parTransId="{E3C067E4-57EB-45EC-949D-B4FAB4621CFB}" sibTransId="{88A9E81F-878C-4BB3-8E24-324B2C66EE41}"/>
    <dgm:cxn modelId="{909F57BB-B61A-4582-B7BE-28CA88B50B24}" srcId="{193D2A4D-6B30-4CE7-80EC-8D22443D6D81}" destId="{1B2DD8B4-0CF0-4BC7-8443-9618ECFF6508}" srcOrd="3" destOrd="0" parTransId="{A2554128-7902-4B01-A439-A12EB66F54F8}" sibTransId="{FB2135CE-A9F2-4CE6-985D-15899FFD1F18}"/>
    <dgm:cxn modelId="{471DC2D1-74A0-4C51-BA4C-4FF8D2429EBC}" type="presOf" srcId="{6E02827C-1AC8-4AC1-8785-34839A3C0B30}" destId="{7220B855-84B3-4C02-969D-6FE9284D0C10}" srcOrd="0" destOrd="0" presId="urn:microsoft.com/office/officeart/2018/5/layout/IconCircleLabelList"/>
    <dgm:cxn modelId="{2D6F53F8-2160-4A3D-9383-47D06DF8AE07}" srcId="{193D2A4D-6B30-4CE7-80EC-8D22443D6D81}" destId="{B8A58484-032F-4557-A262-FF808B5BC28B}" srcOrd="2" destOrd="0" parTransId="{44D4BC72-F78A-4084-9499-35004E356AB1}" sibTransId="{2AF7A3F5-534D-44DC-A3B3-779A1BCCB968}"/>
    <dgm:cxn modelId="{2B2A3FE8-452D-463B-8CD7-5EE919F8FF0A}" type="presParOf" srcId="{5F4851D3-87A7-46EE-A972-5A5F01A5213A}" destId="{08948F78-766C-4FB8-8958-9B2E922D5D51}" srcOrd="0" destOrd="0" presId="urn:microsoft.com/office/officeart/2018/5/layout/IconCircleLabelList"/>
    <dgm:cxn modelId="{FA7D4E90-992A-44FD-9AA7-E3E18C0C217F}" type="presParOf" srcId="{08948F78-766C-4FB8-8958-9B2E922D5D51}" destId="{AA13F52F-4D37-4E07-BC41-3FF976501845}" srcOrd="0" destOrd="0" presId="urn:microsoft.com/office/officeart/2018/5/layout/IconCircleLabelList"/>
    <dgm:cxn modelId="{22D20A43-02B3-404F-9E87-247E96C1E96C}" type="presParOf" srcId="{08948F78-766C-4FB8-8958-9B2E922D5D51}" destId="{FAA03DA0-3BCB-43ED-ADD5-A4F93751FFFC}" srcOrd="1" destOrd="0" presId="urn:microsoft.com/office/officeart/2018/5/layout/IconCircleLabelList"/>
    <dgm:cxn modelId="{30441F6D-B47E-4954-8ACE-89E482681930}" type="presParOf" srcId="{08948F78-766C-4FB8-8958-9B2E922D5D51}" destId="{1B51CE4E-7D86-4807-99B3-C2F5EF144A17}" srcOrd="2" destOrd="0" presId="urn:microsoft.com/office/officeart/2018/5/layout/IconCircleLabelList"/>
    <dgm:cxn modelId="{3DEEF2E7-3C05-48B7-8F5E-0B555599BF57}" type="presParOf" srcId="{08948F78-766C-4FB8-8958-9B2E922D5D51}" destId="{58B46E22-F3A8-4FE2-8428-41A3FB176E60}" srcOrd="3" destOrd="0" presId="urn:microsoft.com/office/officeart/2018/5/layout/IconCircleLabelList"/>
    <dgm:cxn modelId="{ADA57F29-7EED-40A5-819B-5F616A35BB10}" type="presParOf" srcId="{5F4851D3-87A7-46EE-A972-5A5F01A5213A}" destId="{5FC4EBC3-93FC-43DB-A93E-1D030DC7A101}" srcOrd="1" destOrd="0" presId="urn:microsoft.com/office/officeart/2018/5/layout/IconCircleLabelList"/>
    <dgm:cxn modelId="{0B9966E9-30E4-46BC-8ECF-63AC8C9F925C}" type="presParOf" srcId="{5F4851D3-87A7-46EE-A972-5A5F01A5213A}" destId="{A1D71916-5B28-4E30-8DE6-360B6481DA10}" srcOrd="2" destOrd="0" presId="urn:microsoft.com/office/officeart/2018/5/layout/IconCircleLabelList"/>
    <dgm:cxn modelId="{D06F633A-C869-43FB-9279-88F0BFE68527}" type="presParOf" srcId="{A1D71916-5B28-4E30-8DE6-360B6481DA10}" destId="{D474A041-732A-4305-A190-7F2574F0414A}" srcOrd="0" destOrd="0" presId="urn:microsoft.com/office/officeart/2018/5/layout/IconCircleLabelList"/>
    <dgm:cxn modelId="{9C46113E-BB69-4868-ACA7-D4A27B699926}" type="presParOf" srcId="{A1D71916-5B28-4E30-8DE6-360B6481DA10}" destId="{A4A4EB85-4482-4A28-948F-9E7AE5180BF3}" srcOrd="1" destOrd="0" presId="urn:microsoft.com/office/officeart/2018/5/layout/IconCircleLabelList"/>
    <dgm:cxn modelId="{453A9120-7883-4F9C-9C25-22B2F8AD1150}" type="presParOf" srcId="{A1D71916-5B28-4E30-8DE6-360B6481DA10}" destId="{BB3E2691-A7BC-4042-B979-04F41AD6B863}" srcOrd="2" destOrd="0" presId="urn:microsoft.com/office/officeart/2018/5/layout/IconCircleLabelList"/>
    <dgm:cxn modelId="{E838EA5D-8739-41E8-88B4-0F3A407AC5CE}" type="presParOf" srcId="{A1D71916-5B28-4E30-8DE6-360B6481DA10}" destId="{9EC7842A-4BEA-4295-B09F-686F884C3ABA}" srcOrd="3" destOrd="0" presId="urn:microsoft.com/office/officeart/2018/5/layout/IconCircleLabelList"/>
    <dgm:cxn modelId="{52D7ABFF-2307-4361-956F-C7AAA7D021C8}" type="presParOf" srcId="{5F4851D3-87A7-46EE-A972-5A5F01A5213A}" destId="{9F69391F-173B-4F9F-BB42-E3FB229D471E}" srcOrd="3" destOrd="0" presId="urn:microsoft.com/office/officeart/2018/5/layout/IconCircleLabelList"/>
    <dgm:cxn modelId="{C682093C-264F-4EF5-B057-BD98B724C14B}" type="presParOf" srcId="{5F4851D3-87A7-46EE-A972-5A5F01A5213A}" destId="{835066CD-E476-4E39-AAF1-FB837620406A}" srcOrd="4" destOrd="0" presId="urn:microsoft.com/office/officeart/2018/5/layout/IconCircleLabelList"/>
    <dgm:cxn modelId="{AC0258E3-9706-4D33-B6D2-372A44CD92D7}" type="presParOf" srcId="{835066CD-E476-4E39-AAF1-FB837620406A}" destId="{1C2000A8-FD95-4BB2-9347-12812D4ECE5D}" srcOrd="0" destOrd="0" presId="urn:microsoft.com/office/officeart/2018/5/layout/IconCircleLabelList"/>
    <dgm:cxn modelId="{F93A9020-684C-4575-BF05-65F112F8F10A}" type="presParOf" srcId="{835066CD-E476-4E39-AAF1-FB837620406A}" destId="{7400C66C-6737-4C3A-89B0-66BF03FAB852}" srcOrd="1" destOrd="0" presId="urn:microsoft.com/office/officeart/2018/5/layout/IconCircleLabelList"/>
    <dgm:cxn modelId="{96CE2760-BAB1-4EC2-8B46-11D072281208}" type="presParOf" srcId="{835066CD-E476-4E39-AAF1-FB837620406A}" destId="{9E2831E4-4A6F-4989-98DC-6144E5318C7A}" srcOrd="2" destOrd="0" presId="urn:microsoft.com/office/officeart/2018/5/layout/IconCircleLabelList"/>
    <dgm:cxn modelId="{81394A7D-FEFB-4FBC-9429-95B590FAA4A9}" type="presParOf" srcId="{835066CD-E476-4E39-AAF1-FB837620406A}" destId="{85864C64-B404-4F12-82FB-857542C0EF58}" srcOrd="3" destOrd="0" presId="urn:microsoft.com/office/officeart/2018/5/layout/IconCircleLabelList"/>
    <dgm:cxn modelId="{25ED0338-BB4C-4036-A7AA-04C7AFE8AB3E}" type="presParOf" srcId="{5F4851D3-87A7-46EE-A972-5A5F01A5213A}" destId="{F5B99086-98CA-4182-945D-76AD42D4D267}" srcOrd="5" destOrd="0" presId="urn:microsoft.com/office/officeart/2018/5/layout/IconCircleLabelList"/>
    <dgm:cxn modelId="{7618A05B-BA1A-4363-BD5D-3B3D63D46164}" type="presParOf" srcId="{5F4851D3-87A7-46EE-A972-5A5F01A5213A}" destId="{1065D336-EEB8-4F9E-9B35-8FE601D01AF9}" srcOrd="6" destOrd="0" presId="urn:microsoft.com/office/officeart/2018/5/layout/IconCircleLabelList"/>
    <dgm:cxn modelId="{E8EFFFB9-8BFF-4483-984F-C49BBB4C6AA9}" type="presParOf" srcId="{1065D336-EEB8-4F9E-9B35-8FE601D01AF9}" destId="{EBE0D2E5-8457-441C-B4E7-FF7AB249637D}" srcOrd="0" destOrd="0" presId="urn:microsoft.com/office/officeart/2018/5/layout/IconCircleLabelList"/>
    <dgm:cxn modelId="{FB7F449F-AA84-47AE-8130-636349864FFF}" type="presParOf" srcId="{1065D336-EEB8-4F9E-9B35-8FE601D01AF9}" destId="{434823A6-D344-4622-8E61-272F60C9F442}" srcOrd="1" destOrd="0" presId="urn:microsoft.com/office/officeart/2018/5/layout/IconCircleLabelList"/>
    <dgm:cxn modelId="{4478D467-821F-46F6-ADF1-92CC59D3800C}" type="presParOf" srcId="{1065D336-EEB8-4F9E-9B35-8FE601D01AF9}" destId="{6FD8227F-8BC9-468B-8EFF-0C9910244AB1}" srcOrd="2" destOrd="0" presId="urn:microsoft.com/office/officeart/2018/5/layout/IconCircleLabelList"/>
    <dgm:cxn modelId="{A465B223-6F8E-4556-9D24-659A66D13EAD}" type="presParOf" srcId="{1065D336-EEB8-4F9E-9B35-8FE601D01AF9}" destId="{4DB0137C-5CA5-427B-8C14-E964A9035DEB}" srcOrd="3" destOrd="0" presId="urn:microsoft.com/office/officeart/2018/5/layout/IconCircleLabelList"/>
    <dgm:cxn modelId="{C38AE54D-71C9-455D-BDC4-9C7F41147D56}" type="presParOf" srcId="{5F4851D3-87A7-46EE-A972-5A5F01A5213A}" destId="{EF6C62DA-1B26-480F-BADA-AFE7E5DCAE69}" srcOrd="7" destOrd="0" presId="urn:microsoft.com/office/officeart/2018/5/layout/IconCircleLabelList"/>
    <dgm:cxn modelId="{7B1BBF18-6430-4067-B8DD-79CCCE5A595B}" type="presParOf" srcId="{5F4851D3-87A7-46EE-A972-5A5F01A5213A}" destId="{F4021DFF-C17B-49C5-AE62-ECC927B7596A}" srcOrd="8" destOrd="0" presId="urn:microsoft.com/office/officeart/2018/5/layout/IconCircleLabelList"/>
    <dgm:cxn modelId="{F2EBBBCB-62DB-43C7-ADB5-F260A9344CD7}" type="presParOf" srcId="{F4021DFF-C17B-49C5-AE62-ECC927B7596A}" destId="{8CD43C7A-305E-49C1-8D2B-FA46896589C4}" srcOrd="0" destOrd="0" presId="urn:microsoft.com/office/officeart/2018/5/layout/IconCircleLabelList"/>
    <dgm:cxn modelId="{9AD7A60C-2C4C-4E60-98C2-FAE6EF8926F5}" type="presParOf" srcId="{F4021DFF-C17B-49C5-AE62-ECC927B7596A}" destId="{6F0D285C-AAD6-4326-BDE0-793CCDF73E2E}" srcOrd="1" destOrd="0" presId="urn:microsoft.com/office/officeart/2018/5/layout/IconCircleLabelList"/>
    <dgm:cxn modelId="{99C98EB2-C368-477B-ABDB-725E16E5A084}" type="presParOf" srcId="{F4021DFF-C17B-49C5-AE62-ECC927B7596A}" destId="{8737A4BA-BF51-4924-9D23-001C879E07F1}" srcOrd="2" destOrd="0" presId="urn:microsoft.com/office/officeart/2018/5/layout/IconCircleLabelList"/>
    <dgm:cxn modelId="{626AC26F-F4B3-4AD6-AF1A-88F6C4A57AE3}" type="presParOf" srcId="{F4021DFF-C17B-49C5-AE62-ECC927B7596A}" destId="{C380A427-E1ED-4563-A887-5A1E1E60932B}" srcOrd="3" destOrd="0" presId="urn:microsoft.com/office/officeart/2018/5/layout/IconCircleLabelList"/>
    <dgm:cxn modelId="{230D4FAF-BC9A-4E4A-8C70-B39218FCB1DB}" type="presParOf" srcId="{5F4851D3-87A7-46EE-A972-5A5F01A5213A}" destId="{345E8422-0EDD-457F-8EC4-824689855508}" srcOrd="9" destOrd="0" presId="urn:microsoft.com/office/officeart/2018/5/layout/IconCircleLabelList"/>
    <dgm:cxn modelId="{C3301764-BFD1-44AC-94C3-694819E530FA}" type="presParOf" srcId="{5F4851D3-87A7-46EE-A972-5A5F01A5213A}" destId="{05766CB8-55EE-4FBF-958F-B1FC3BF88D95}" srcOrd="10" destOrd="0" presId="urn:microsoft.com/office/officeart/2018/5/layout/IconCircleLabelList"/>
    <dgm:cxn modelId="{A94303A0-4C15-4328-97E4-F15F0175BB6A}" type="presParOf" srcId="{05766CB8-55EE-4FBF-958F-B1FC3BF88D95}" destId="{7AA6CF17-D927-4049-9A8A-AC8CD4B7177B}" srcOrd="0" destOrd="0" presId="urn:microsoft.com/office/officeart/2018/5/layout/IconCircleLabelList"/>
    <dgm:cxn modelId="{BE1B7E1F-BF13-4307-848D-6E70A9B9E599}" type="presParOf" srcId="{05766CB8-55EE-4FBF-958F-B1FC3BF88D95}" destId="{5BA1BC92-D510-436B-87B2-4EC467623D09}" srcOrd="1" destOrd="0" presId="urn:microsoft.com/office/officeart/2018/5/layout/IconCircleLabelList"/>
    <dgm:cxn modelId="{72B1E0AC-F2F6-4EE1-A999-1CF9B065573C}" type="presParOf" srcId="{05766CB8-55EE-4FBF-958F-B1FC3BF88D95}" destId="{D86A175C-8B9F-4EAF-A5A6-ADB94B0B3662}" srcOrd="2" destOrd="0" presId="urn:microsoft.com/office/officeart/2018/5/layout/IconCircleLabelList"/>
    <dgm:cxn modelId="{ADA5E639-EF30-48F6-B9FB-3AD6EC807623}" type="presParOf" srcId="{05766CB8-55EE-4FBF-958F-B1FC3BF88D95}" destId="{45F21C57-6E43-4956-B589-3AD674A4DC99}" srcOrd="3" destOrd="0" presId="urn:microsoft.com/office/officeart/2018/5/layout/IconCircleLabelList"/>
    <dgm:cxn modelId="{5F3A0A45-E3DA-4996-AFA9-6EEA358F2570}" type="presParOf" srcId="{5F4851D3-87A7-46EE-A972-5A5F01A5213A}" destId="{10D8A47B-0F42-4268-86B2-CD714B7B20BB}" srcOrd="11" destOrd="0" presId="urn:microsoft.com/office/officeart/2018/5/layout/IconCircleLabelList"/>
    <dgm:cxn modelId="{D51FF0E7-F678-4C35-B249-99D05AF7D5C6}" type="presParOf" srcId="{5F4851D3-87A7-46EE-A972-5A5F01A5213A}" destId="{B0A0CF2C-5816-4CE2-B820-74AB1313A767}" srcOrd="12" destOrd="0" presId="urn:microsoft.com/office/officeart/2018/5/layout/IconCircleLabelList"/>
    <dgm:cxn modelId="{5EE2919F-A7BD-437C-8F13-B487386EEE9D}" type="presParOf" srcId="{B0A0CF2C-5816-4CE2-B820-74AB1313A767}" destId="{11918251-E77A-46B4-88E5-5DD5255844D8}" srcOrd="0" destOrd="0" presId="urn:microsoft.com/office/officeart/2018/5/layout/IconCircleLabelList"/>
    <dgm:cxn modelId="{58C29A8B-5E6F-4824-BD61-2E93BA7CA237}" type="presParOf" srcId="{B0A0CF2C-5816-4CE2-B820-74AB1313A767}" destId="{15DFFFF1-09FC-4C14-967E-5A7B8E4902D1}" srcOrd="1" destOrd="0" presId="urn:microsoft.com/office/officeart/2018/5/layout/IconCircleLabelList"/>
    <dgm:cxn modelId="{98764AFD-EFB3-4C37-B54C-80CD4F20EF86}" type="presParOf" srcId="{B0A0CF2C-5816-4CE2-B820-74AB1313A767}" destId="{7C762D5D-628D-4FA4-8FAD-57D5EEABBA58}" srcOrd="2" destOrd="0" presId="urn:microsoft.com/office/officeart/2018/5/layout/IconCircleLabelList"/>
    <dgm:cxn modelId="{939A8DD3-C1E1-42EA-A67B-C6B54BDA1CD8}" type="presParOf" srcId="{B0A0CF2C-5816-4CE2-B820-74AB1313A767}" destId="{7220B855-84B3-4C02-969D-6FE9284D0C10}" srcOrd="3" destOrd="0" presId="urn:microsoft.com/office/officeart/2018/5/layout/IconCircleLabelList"/>
    <dgm:cxn modelId="{8880CBC1-9C9E-4173-B415-48C55CC0AA54}" type="presParOf" srcId="{5F4851D3-87A7-46EE-A972-5A5F01A5213A}" destId="{53A5680D-192D-408A-ABA6-81BB1B5411B9}" srcOrd="13" destOrd="0" presId="urn:microsoft.com/office/officeart/2018/5/layout/IconCircleLabelList"/>
    <dgm:cxn modelId="{194DFA36-17E2-4F00-8284-399C617565BA}" type="presParOf" srcId="{5F4851D3-87A7-46EE-A972-5A5F01A5213A}" destId="{7A9D2781-FDA6-4497-B485-6A4E6BB8CD90}" srcOrd="14" destOrd="0" presId="urn:microsoft.com/office/officeart/2018/5/layout/IconCircleLabelList"/>
    <dgm:cxn modelId="{929B1D3A-27EE-46E2-A0EE-3A45653B9EE3}" type="presParOf" srcId="{7A9D2781-FDA6-4497-B485-6A4E6BB8CD90}" destId="{F8B2E202-AFE3-4C2D-9CD7-C252003BA013}" srcOrd="0" destOrd="0" presId="urn:microsoft.com/office/officeart/2018/5/layout/IconCircleLabelList"/>
    <dgm:cxn modelId="{86C2CB90-20A9-4202-B791-BF6F33DEFE96}" type="presParOf" srcId="{7A9D2781-FDA6-4497-B485-6A4E6BB8CD90}" destId="{E009C36E-9285-41BF-BA6B-CF02DAEC44E5}" srcOrd="1" destOrd="0" presId="urn:microsoft.com/office/officeart/2018/5/layout/IconCircleLabelList"/>
    <dgm:cxn modelId="{246FFCC2-75EB-4B40-B0F6-5185F830DBDC}" type="presParOf" srcId="{7A9D2781-FDA6-4497-B485-6A4E6BB8CD90}" destId="{7EF5A2AF-7B8F-4E25-B54A-F1D3F467DC7C}" srcOrd="2" destOrd="0" presId="urn:microsoft.com/office/officeart/2018/5/layout/IconCircleLabelList"/>
    <dgm:cxn modelId="{42F51F56-5348-4A79-9EAB-9DE521184950}" type="presParOf" srcId="{7A9D2781-FDA6-4497-B485-6A4E6BB8CD90}" destId="{3CCF59D2-7766-45CB-85C3-9EE8E4883A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151669-A0FF-4FE9-B041-261A6A48345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245F38-D7FD-408E-BC0D-42919B42AFE3}">
      <dgm:prSet/>
      <dgm:spPr/>
      <dgm:t>
        <a:bodyPr/>
        <a:lstStyle/>
        <a:p>
          <a:r>
            <a:rPr lang="en-US" b="1"/>
            <a:t>Exploratory Data Analysis</a:t>
          </a:r>
          <a:endParaRPr lang="en-US"/>
        </a:p>
      </dgm:t>
    </dgm:pt>
    <dgm:pt modelId="{8C9394BC-9CBB-4DD5-BF96-30A5D1D7F772}" type="parTrans" cxnId="{957E075E-6A54-4341-BE49-019405D2E6DE}">
      <dgm:prSet/>
      <dgm:spPr/>
      <dgm:t>
        <a:bodyPr/>
        <a:lstStyle/>
        <a:p>
          <a:endParaRPr lang="en-US"/>
        </a:p>
      </dgm:t>
    </dgm:pt>
    <dgm:pt modelId="{E99EF568-E937-462A-AFF0-E7D39026335A}" type="sibTrans" cxnId="{957E075E-6A54-4341-BE49-019405D2E6DE}">
      <dgm:prSet/>
      <dgm:spPr/>
      <dgm:t>
        <a:bodyPr/>
        <a:lstStyle/>
        <a:p>
          <a:endParaRPr lang="en-US"/>
        </a:p>
      </dgm:t>
    </dgm:pt>
    <dgm:pt modelId="{DBD4F85A-F5AF-4A72-A7A5-95443B671B4D}">
      <dgm:prSet/>
      <dgm:spPr/>
      <dgm:t>
        <a:bodyPr/>
        <a:lstStyle/>
        <a:p>
          <a:r>
            <a:rPr lang="en-US"/>
            <a:t>Volume Analysis</a:t>
          </a:r>
        </a:p>
      </dgm:t>
    </dgm:pt>
    <dgm:pt modelId="{21136DD6-4071-41FA-A42F-E1C608CB4C18}" type="parTrans" cxnId="{55A7FFBF-857F-420B-BA23-92B67BC094AE}">
      <dgm:prSet/>
      <dgm:spPr/>
      <dgm:t>
        <a:bodyPr/>
        <a:lstStyle/>
        <a:p>
          <a:endParaRPr lang="en-US"/>
        </a:p>
      </dgm:t>
    </dgm:pt>
    <dgm:pt modelId="{B242F1CC-EC1A-4F3B-ABEA-FECCF1F98386}" type="sibTrans" cxnId="{55A7FFBF-857F-420B-BA23-92B67BC094AE}">
      <dgm:prSet/>
      <dgm:spPr/>
      <dgm:t>
        <a:bodyPr/>
        <a:lstStyle/>
        <a:p>
          <a:endParaRPr lang="en-US"/>
        </a:p>
      </dgm:t>
    </dgm:pt>
    <dgm:pt modelId="{C3AEB4B2-8A7C-45A8-9CBA-ABA6DD41B7E1}">
      <dgm:prSet/>
      <dgm:spPr/>
      <dgm:t>
        <a:bodyPr/>
        <a:lstStyle/>
        <a:p>
          <a:r>
            <a:rPr lang="en-US"/>
            <a:t>Sales Analysis</a:t>
          </a:r>
        </a:p>
      </dgm:t>
    </dgm:pt>
    <dgm:pt modelId="{5A786470-D840-4330-A5FE-DE38688FBFC0}" type="parTrans" cxnId="{1942381D-2FD3-4546-882D-23D6647D5965}">
      <dgm:prSet/>
      <dgm:spPr/>
      <dgm:t>
        <a:bodyPr/>
        <a:lstStyle/>
        <a:p>
          <a:endParaRPr lang="en-US"/>
        </a:p>
      </dgm:t>
    </dgm:pt>
    <dgm:pt modelId="{CAB961E4-AD25-4D75-B5E2-7C5F8C4A4AA5}" type="sibTrans" cxnId="{1942381D-2FD3-4546-882D-23D6647D5965}">
      <dgm:prSet/>
      <dgm:spPr/>
      <dgm:t>
        <a:bodyPr/>
        <a:lstStyle/>
        <a:p>
          <a:endParaRPr lang="en-US"/>
        </a:p>
      </dgm:t>
    </dgm:pt>
    <dgm:pt modelId="{A637AEDC-959E-4975-B323-F7761026A3D8}">
      <dgm:prSet/>
      <dgm:spPr/>
      <dgm:t>
        <a:bodyPr/>
        <a:lstStyle/>
        <a:p>
          <a:r>
            <a:rPr lang="en-US"/>
            <a:t>Trend Analysis</a:t>
          </a:r>
        </a:p>
      </dgm:t>
    </dgm:pt>
    <dgm:pt modelId="{E31D80D0-115C-4AD9-B061-CA9DE68C6606}" type="parTrans" cxnId="{12E8755D-6E83-4E9B-B950-19FA16E9FDEF}">
      <dgm:prSet/>
      <dgm:spPr/>
      <dgm:t>
        <a:bodyPr/>
        <a:lstStyle/>
        <a:p>
          <a:endParaRPr lang="en-US"/>
        </a:p>
      </dgm:t>
    </dgm:pt>
    <dgm:pt modelId="{45B3760C-C154-48FC-9EBF-D686CE8510C2}" type="sibTrans" cxnId="{12E8755D-6E83-4E9B-B950-19FA16E9FDEF}">
      <dgm:prSet/>
      <dgm:spPr/>
      <dgm:t>
        <a:bodyPr/>
        <a:lstStyle/>
        <a:p>
          <a:endParaRPr lang="en-US"/>
        </a:p>
      </dgm:t>
    </dgm:pt>
    <dgm:pt modelId="{95BF3FB0-8E0B-416C-AC85-6FC00CE8FB3F}">
      <dgm:prSet/>
      <dgm:spPr/>
      <dgm:t>
        <a:bodyPr/>
        <a:lstStyle/>
        <a:p>
          <a:r>
            <a:rPr lang="en-US"/>
            <a:t>Credit Analysis</a:t>
          </a:r>
        </a:p>
      </dgm:t>
    </dgm:pt>
    <dgm:pt modelId="{431048FD-0F97-445C-909C-7DCF6AA2FDD2}" type="parTrans" cxnId="{C7980CB9-28DF-4B8E-9DB8-A1F4926E19B8}">
      <dgm:prSet/>
      <dgm:spPr/>
      <dgm:t>
        <a:bodyPr/>
        <a:lstStyle/>
        <a:p>
          <a:endParaRPr lang="en-US"/>
        </a:p>
      </dgm:t>
    </dgm:pt>
    <dgm:pt modelId="{82391239-6775-49CB-B274-846CC1D10715}" type="sibTrans" cxnId="{C7980CB9-28DF-4B8E-9DB8-A1F4926E19B8}">
      <dgm:prSet/>
      <dgm:spPr/>
      <dgm:t>
        <a:bodyPr/>
        <a:lstStyle/>
        <a:p>
          <a:endParaRPr lang="en-US"/>
        </a:p>
      </dgm:t>
    </dgm:pt>
    <dgm:pt modelId="{086D882C-E970-4A18-8CBD-D819DC8B004F}">
      <dgm:prSet/>
      <dgm:spPr/>
      <dgm:t>
        <a:bodyPr/>
        <a:lstStyle/>
        <a:p>
          <a:r>
            <a:rPr lang="en-US"/>
            <a:t>Stock Analysis</a:t>
          </a:r>
        </a:p>
      </dgm:t>
    </dgm:pt>
    <dgm:pt modelId="{60FFE567-36B9-4624-98F7-61DC3FED66F4}" type="parTrans" cxnId="{38D43CC9-E455-4ED4-A8EB-1DB1E39044D1}">
      <dgm:prSet/>
      <dgm:spPr/>
      <dgm:t>
        <a:bodyPr/>
        <a:lstStyle/>
        <a:p>
          <a:endParaRPr lang="en-US"/>
        </a:p>
      </dgm:t>
    </dgm:pt>
    <dgm:pt modelId="{4FB625B5-4C7D-4A35-BC17-4D0DFF60E2D6}" type="sibTrans" cxnId="{38D43CC9-E455-4ED4-A8EB-1DB1E39044D1}">
      <dgm:prSet/>
      <dgm:spPr/>
      <dgm:t>
        <a:bodyPr/>
        <a:lstStyle/>
        <a:p>
          <a:endParaRPr lang="en-US"/>
        </a:p>
      </dgm:t>
    </dgm:pt>
    <dgm:pt modelId="{02ED382B-6FD5-4998-B7FA-FA92DA7AFE60}">
      <dgm:prSet/>
      <dgm:spPr/>
      <dgm:t>
        <a:bodyPr/>
        <a:lstStyle/>
        <a:p>
          <a:r>
            <a:rPr lang="en-US" b="1"/>
            <a:t>Geographical Analysis</a:t>
          </a:r>
          <a:endParaRPr lang="en-US"/>
        </a:p>
      </dgm:t>
    </dgm:pt>
    <dgm:pt modelId="{05FA6FA2-D445-40A5-9B50-B29C83DF1AFD}" type="parTrans" cxnId="{DDC73443-C126-408B-BDDB-D467A5EC0FC7}">
      <dgm:prSet/>
      <dgm:spPr/>
      <dgm:t>
        <a:bodyPr/>
        <a:lstStyle/>
        <a:p>
          <a:endParaRPr lang="en-US"/>
        </a:p>
      </dgm:t>
    </dgm:pt>
    <dgm:pt modelId="{09510993-1326-42A3-9028-6EC987FF6699}" type="sibTrans" cxnId="{DDC73443-C126-408B-BDDB-D467A5EC0FC7}">
      <dgm:prSet/>
      <dgm:spPr/>
      <dgm:t>
        <a:bodyPr/>
        <a:lstStyle/>
        <a:p>
          <a:endParaRPr lang="en-US"/>
        </a:p>
      </dgm:t>
    </dgm:pt>
    <dgm:pt modelId="{3E732A56-BBCA-48DD-AD33-04335618E50B}">
      <dgm:prSet/>
      <dgm:spPr/>
      <dgm:t>
        <a:bodyPr/>
        <a:lstStyle/>
        <a:p>
          <a:r>
            <a:rPr lang="en-US" b="1"/>
            <a:t>Predictive Analytics</a:t>
          </a:r>
          <a:endParaRPr lang="en-US"/>
        </a:p>
      </dgm:t>
    </dgm:pt>
    <dgm:pt modelId="{A473E857-4143-4616-B26F-02E78F436567}" type="parTrans" cxnId="{BFA1CE48-2C7A-44E9-8958-F518CC0D923B}">
      <dgm:prSet/>
      <dgm:spPr/>
      <dgm:t>
        <a:bodyPr/>
        <a:lstStyle/>
        <a:p>
          <a:endParaRPr lang="en-US"/>
        </a:p>
      </dgm:t>
    </dgm:pt>
    <dgm:pt modelId="{8AADCF56-4F4B-4710-94D1-A9300DFA1378}" type="sibTrans" cxnId="{BFA1CE48-2C7A-44E9-8958-F518CC0D923B}">
      <dgm:prSet/>
      <dgm:spPr/>
      <dgm:t>
        <a:bodyPr/>
        <a:lstStyle/>
        <a:p>
          <a:endParaRPr lang="en-US"/>
        </a:p>
      </dgm:t>
    </dgm:pt>
    <dgm:pt modelId="{3F349EA1-2619-4C1B-9818-F61464077BC1}">
      <dgm:prSet/>
      <dgm:spPr/>
      <dgm:t>
        <a:bodyPr/>
        <a:lstStyle/>
        <a:p>
          <a:r>
            <a:rPr lang="en-US"/>
            <a:t>SARIMA Modeling</a:t>
          </a:r>
        </a:p>
      </dgm:t>
    </dgm:pt>
    <dgm:pt modelId="{0D1F9DDF-6448-47A9-8197-AB72F437F663}" type="parTrans" cxnId="{BCB8987C-32D8-4E6F-9C64-6D7EFC9895D6}">
      <dgm:prSet/>
      <dgm:spPr/>
      <dgm:t>
        <a:bodyPr/>
        <a:lstStyle/>
        <a:p>
          <a:endParaRPr lang="en-US"/>
        </a:p>
      </dgm:t>
    </dgm:pt>
    <dgm:pt modelId="{2F0C98D0-D346-4853-B125-FD78449336E7}" type="sibTrans" cxnId="{BCB8987C-32D8-4E6F-9C64-6D7EFC9895D6}">
      <dgm:prSet/>
      <dgm:spPr/>
      <dgm:t>
        <a:bodyPr/>
        <a:lstStyle/>
        <a:p>
          <a:endParaRPr lang="en-US"/>
        </a:p>
      </dgm:t>
    </dgm:pt>
    <dgm:pt modelId="{722D4351-0DDD-4EBC-94E7-F2F4755ED27E}" type="pres">
      <dgm:prSet presAssocID="{CB151669-A0FF-4FE9-B041-261A6A483459}" presName="Name0" presStyleCnt="0">
        <dgm:presLayoutVars>
          <dgm:dir/>
          <dgm:resizeHandles val="exact"/>
        </dgm:presLayoutVars>
      </dgm:prSet>
      <dgm:spPr/>
    </dgm:pt>
    <dgm:pt modelId="{7588F32D-1D0F-4F02-9BD3-EC888E4C5820}" type="pres">
      <dgm:prSet presAssocID="{1C245F38-D7FD-408E-BC0D-42919B42AFE3}" presName="node" presStyleLbl="node1" presStyleIdx="0" presStyleCnt="9">
        <dgm:presLayoutVars>
          <dgm:bulletEnabled val="1"/>
        </dgm:presLayoutVars>
      </dgm:prSet>
      <dgm:spPr/>
    </dgm:pt>
    <dgm:pt modelId="{AC0EEC4D-7ADC-41C5-BAE5-4DB9CB6B7BA5}" type="pres">
      <dgm:prSet presAssocID="{E99EF568-E937-462A-AFF0-E7D39026335A}" presName="sibTrans" presStyleLbl="sibTrans1D1" presStyleIdx="0" presStyleCnt="8"/>
      <dgm:spPr/>
    </dgm:pt>
    <dgm:pt modelId="{63ACA211-A4D1-4261-9E63-76D1A23FA003}" type="pres">
      <dgm:prSet presAssocID="{E99EF568-E937-462A-AFF0-E7D39026335A}" presName="connectorText" presStyleLbl="sibTrans1D1" presStyleIdx="0" presStyleCnt="8"/>
      <dgm:spPr/>
    </dgm:pt>
    <dgm:pt modelId="{D62F3A45-61E4-4C9C-9113-C54BC763B3C3}" type="pres">
      <dgm:prSet presAssocID="{DBD4F85A-F5AF-4A72-A7A5-95443B671B4D}" presName="node" presStyleLbl="node1" presStyleIdx="1" presStyleCnt="9">
        <dgm:presLayoutVars>
          <dgm:bulletEnabled val="1"/>
        </dgm:presLayoutVars>
      </dgm:prSet>
      <dgm:spPr/>
    </dgm:pt>
    <dgm:pt modelId="{1217B13E-D81E-43B6-95EE-A69FF1FEFEC6}" type="pres">
      <dgm:prSet presAssocID="{B242F1CC-EC1A-4F3B-ABEA-FECCF1F98386}" presName="sibTrans" presStyleLbl="sibTrans1D1" presStyleIdx="1" presStyleCnt="8"/>
      <dgm:spPr/>
    </dgm:pt>
    <dgm:pt modelId="{6E04D8AC-135A-47DB-A930-4B69806069CC}" type="pres">
      <dgm:prSet presAssocID="{B242F1CC-EC1A-4F3B-ABEA-FECCF1F98386}" presName="connectorText" presStyleLbl="sibTrans1D1" presStyleIdx="1" presStyleCnt="8"/>
      <dgm:spPr/>
    </dgm:pt>
    <dgm:pt modelId="{0E117918-4736-4D29-B64A-A7AFF4B69DBB}" type="pres">
      <dgm:prSet presAssocID="{C3AEB4B2-8A7C-45A8-9CBA-ABA6DD41B7E1}" presName="node" presStyleLbl="node1" presStyleIdx="2" presStyleCnt="9">
        <dgm:presLayoutVars>
          <dgm:bulletEnabled val="1"/>
        </dgm:presLayoutVars>
      </dgm:prSet>
      <dgm:spPr/>
    </dgm:pt>
    <dgm:pt modelId="{48060BF3-D075-45CA-ABB2-94DBE2FA3AE8}" type="pres">
      <dgm:prSet presAssocID="{CAB961E4-AD25-4D75-B5E2-7C5F8C4A4AA5}" presName="sibTrans" presStyleLbl="sibTrans1D1" presStyleIdx="2" presStyleCnt="8"/>
      <dgm:spPr/>
    </dgm:pt>
    <dgm:pt modelId="{08A727B2-6AF2-4A9D-9E1F-3F1FFE978932}" type="pres">
      <dgm:prSet presAssocID="{CAB961E4-AD25-4D75-B5E2-7C5F8C4A4AA5}" presName="connectorText" presStyleLbl="sibTrans1D1" presStyleIdx="2" presStyleCnt="8"/>
      <dgm:spPr/>
    </dgm:pt>
    <dgm:pt modelId="{7F25DC8B-A967-43C8-965D-57EE9F968C1A}" type="pres">
      <dgm:prSet presAssocID="{A637AEDC-959E-4975-B323-F7761026A3D8}" presName="node" presStyleLbl="node1" presStyleIdx="3" presStyleCnt="9">
        <dgm:presLayoutVars>
          <dgm:bulletEnabled val="1"/>
        </dgm:presLayoutVars>
      </dgm:prSet>
      <dgm:spPr/>
    </dgm:pt>
    <dgm:pt modelId="{9E8D9514-D801-424E-9044-CFFF20973D01}" type="pres">
      <dgm:prSet presAssocID="{45B3760C-C154-48FC-9EBF-D686CE8510C2}" presName="sibTrans" presStyleLbl="sibTrans1D1" presStyleIdx="3" presStyleCnt="8"/>
      <dgm:spPr/>
    </dgm:pt>
    <dgm:pt modelId="{FF4D0E44-46D9-4236-B1C6-CE2C04A9249E}" type="pres">
      <dgm:prSet presAssocID="{45B3760C-C154-48FC-9EBF-D686CE8510C2}" presName="connectorText" presStyleLbl="sibTrans1D1" presStyleIdx="3" presStyleCnt="8"/>
      <dgm:spPr/>
    </dgm:pt>
    <dgm:pt modelId="{2EAE8B0D-5AD5-484B-A407-420C50B74AEF}" type="pres">
      <dgm:prSet presAssocID="{95BF3FB0-8E0B-416C-AC85-6FC00CE8FB3F}" presName="node" presStyleLbl="node1" presStyleIdx="4" presStyleCnt="9">
        <dgm:presLayoutVars>
          <dgm:bulletEnabled val="1"/>
        </dgm:presLayoutVars>
      </dgm:prSet>
      <dgm:spPr/>
    </dgm:pt>
    <dgm:pt modelId="{E4C2DAC1-4545-4EF3-9CAF-56A9DAED8B91}" type="pres">
      <dgm:prSet presAssocID="{82391239-6775-49CB-B274-846CC1D10715}" presName="sibTrans" presStyleLbl="sibTrans1D1" presStyleIdx="4" presStyleCnt="8"/>
      <dgm:spPr/>
    </dgm:pt>
    <dgm:pt modelId="{907FB660-DE5B-4002-B593-E10677921EE1}" type="pres">
      <dgm:prSet presAssocID="{82391239-6775-49CB-B274-846CC1D10715}" presName="connectorText" presStyleLbl="sibTrans1D1" presStyleIdx="4" presStyleCnt="8"/>
      <dgm:spPr/>
    </dgm:pt>
    <dgm:pt modelId="{928D890B-7DE9-4719-AA79-D510F450068A}" type="pres">
      <dgm:prSet presAssocID="{086D882C-E970-4A18-8CBD-D819DC8B004F}" presName="node" presStyleLbl="node1" presStyleIdx="5" presStyleCnt="9">
        <dgm:presLayoutVars>
          <dgm:bulletEnabled val="1"/>
        </dgm:presLayoutVars>
      </dgm:prSet>
      <dgm:spPr/>
    </dgm:pt>
    <dgm:pt modelId="{5B75B431-6389-475D-89C1-4FA41676A40E}" type="pres">
      <dgm:prSet presAssocID="{4FB625B5-4C7D-4A35-BC17-4D0DFF60E2D6}" presName="sibTrans" presStyleLbl="sibTrans1D1" presStyleIdx="5" presStyleCnt="8"/>
      <dgm:spPr/>
    </dgm:pt>
    <dgm:pt modelId="{5BDF4076-2F4B-45D2-AF99-0281E1EABAEF}" type="pres">
      <dgm:prSet presAssocID="{4FB625B5-4C7D-4A35-BC17-4D0DFF60E2D6}" presName="connectorText" presStyleLbl="sibTrans1D1" presStyleIdx="5" presStyleCnt="8"/>
      <dgm:spPr/>
    </dgm:pt>
    <dgm:pt modelId="{9F5A8217-14D7-4E93-B548-00C9E3C48AA3}" type="pres">
      <dgm:prSet presAssocID="{02ED382B-6FD5-4998-B7FA-FA92DA7AFE60}" presName="node" presStyleLbl="node1" presStyleIdx="6" presStyleCnt="9">
        <dgm:presLayoutVars>
          <dgm:bulletEnabled val="1"/>
        </dgm:presLayoutVars>
      </dgm:prSet>
      <dgm:spPr/>
    </dgm:pt>
    <dgm:pt modelId="{63145ED8-B7E9-4369-A57F-7E123F859E12}" type="pres">
      <dgm:prSet presAssocID="{09510993-1326-42A3-9028-6EC987FF6699}" presName="sibTrans" presStyleLbl="sibTrans1D1" presStyleIdx="6" presStyleCnt="8"/>
      <dgm:spPr/>
    </dgm:pt>
    <dgm:pt modelId="{8BC72F58-928D-46DA-B0EC-14EEB38011C5}" type="pres">
      <dgm:prSet presAssocID="{09510993-1326-42A3-9028-6EC987FF6699}" presName="connectorText" presStyleLbl="sibTrans1D1" presStyleIdx="6" presStyleCnt="8"/>
      <dgm:spPr/>
    </dgm:pt>
    <dgm:pt modelId="{BF7B0CE4-D2EA-4F0D-ABD7-28F52238B194}" type="pres">
      <dgm:prSet presAssocID="{3E732A56-BBCA-48DD-AD33-04335618E50B}" presName="node" presStyleLbl="node1" presStyleIdx="7" presStyleCnt="9">
        <dgm:presLayoutVars>
          <dgm:bulletEnabled val="1"/>
        </dgm:presLayoutVars>
      </dgm:prSet>
      <dgm:spPr/>
    </dgm:pt>
    <dgm:pt modelId="{A046B454-7C2C-4A8F-B8C1-74F636F8908B}" type="pres">
      <dgm:prSet presAssocID="{8AADCF56-4F4B-4710-94D1-A9300DFA1378}" presName="sibTrans" presStyleLbl="sibTrans1D1" presStyleIdx="7" presStyleCnt="8"/>
      <dgm:spPr/>
    </dgm:pt>
    <dgm:pt modelId="{FF20E30C-FC12-4694-92F8-40BC32B38250}" type="pres">
      <dgm:prSet presAssocID="{8AADCF56-4F4B-4710-94D1-A9300DFA1378}" presName="connectorText" presStyleLbl="sibTrans1D1" presStyleIdx="7" presStyleCnt="8"/>
      <dgm:spPr/>
    </dgm:pt>
    <dgm:pt modelId="{3B50F293-10BB-4A5C-8D17-6916C8981DBE}" type="pres">
      <dgm:prSet presAssocID="{3F349EA1-2619-4C1B-9818-F61464077BC1}" presName="node" presStyleLbl="node1" presStyleIdx="8" presStyleCnt="9">
        <dgm:presLayoutVars>
          <dgm:bulletEnabled val="1"/>
        </dgm:presLayoutVars>
      </dgm:prSet>
      <dgm:spPr/>
    </dgm:pt>
  </dgm:ptLst>
  <dgm:cxnLst>
    <dgm:cxn modelId="{0FC4B40E-99F5-467C-85DB-ED554036B7E8}" type="presOf" srcId="{086D882C-E970-4A18-8CBD-D819DC8B004F}" destId="{928D890B-7DE9-4719-AA79-D510F450068A}" srcOrd="0" destOrd="0" presId="urn:microsoft.com/office/officeart/2016/7/layout/RepeatingBendingProcessNew"/>
    <dgm:cxn modelId="{969BA019-E94D-4633-AECF-AD3572015CC2}" type="presOf" srcId="{45B3760C-C154-48FC-9EBF-D686CE8510C2}" destId="{FF4D0E44-46D9-4236-B1C6-CE2C04A9249E}" srcOrd="1" destOrd="0" presId="urn:microsoft.com/office/officeart/2016/7/layout/RepeatingBendingProcessNew"/>
    <dgm:cxn modelId="{8F399A1A-2FDF-4D42-BD96-B59B6F9A0053}" type="presOf" srcId="{C3AEB4B2-8A7C-45A8-9CBA-ABA6DD41B7E1}" destId="{0E117918-4736-4D29-B64A-A7AFF4B69DBB}" srcOrd="0" destOrd="0" presId="urn:microsoft.com/office/officeart/2016/7/layout/RepeatingBendingProcessNew"/>
    <dgm:cxn modelId="{1942381D-2FD3-4546-882D-23D6647D5965}" srcId="{CB151669-A0FF-4FE9-B041-261A6A483459}" destId="{C3AEB4B2-8A7C-45A8-9CBA-ABA6DD41B7E1}" srcOrd="2" destOrd="0" parTransId="{5A786470-D840-4330-A5FE-DE38688FBFC0}" sibTransId="{CAB961E4-AD25-4D75-B5E2-7C5F8C4A4AA5}"/>
    <dgm:cxn modelId="{4E2A8722-2A0C-46AF-9B0C-90358A70C1A5}" type="presOf" srcId="{B242F1CC-EC1A-4F3B-ABEA-FECCF1F98386}" destId="{1217B13E-D81E-43B6-95EE-A69FF1FEFEC6}" srcOrd="0" destOrd="0" presId="urn:microsoft.com/office/officeart/2016/7/layout/RepeatingBendingProcessNew"/>
    <dgm:cxn modelId="{AE8A602C-A7F2-41D7-B822-714CD4C75126}" type="presOf" srcId="{09510993-1326-42A3-9028-6EC987FF6699}" destId="{63145ED8-B7E9-4369-A57F-7E123F859E12}" srcOrd="0" destOrd="0" presId="urn:microsoft.com/office/officeart/2016/7/layout/RepeatingBendingProcessNew"/>
    <dgm:cxn modelId="{12E8755D-6E83-4E9B-B950-19FA16E9FDEF}" srcId="{CB151669-A0FF-4FE9-B041-261A6A483459}" destId="{A637AEDC-959E-4975-B323-F7761026A3D8}" srcOrd="3" destOrd="0" parTransId="{E31D80D0-115C-4AD9-B061-CA9DE68C6606}" sibTransId="{45B3760C-C154-48FC-9EBF-D686CE8510C2}"/>
    <dgm:cxn modelId="{957E075E-6A54-4341-BE49-019405D2E6DE}" srcId="{CB151669-A0FF-4FE9-B041-261A6A483459}" destId="{1C245F38-D7FD-408E-BC0D-42919B42AFE3}" srcOrd="0" destOrd="0" parTransId="{8C9394BC-9CBB-4DD5-BF96-30A5D1D7F772}" sibTransId="{E99EF568-E937-462A-AFF0-E7D39026335A}"/>
    <dgm:cxn modelId="{DDC73443-C126-408B-BDDB-D467A5EC0FC7}" srcId="{CB151669-A0FF-4FE9-B041-261A6A483459}" destId="{02ED382B-6FD5-4998-B7FA-FA92DA7AFE60}" srcOrd="6" destOrd="0" parTransId="{05FA6FA2-D445-40A5-9B50-B29C83DF1AFD}" sibTransId="{09510993-1326-42A3-9028-6EC987FF6699}"/>
    <dgm:cxn modelId="{8EEF2B48-F0D6-4DE1-9867-EAB125EE2896}" type="presOf" srcId="{95BF3FB0-8E0B-416C-AC85-6FC00CE8FB3F}" destId="{2EAE8B0D-5AD5-484B-A407-420C50B74AEF}" srcOrd="0" destOrd="0" presId="urn:microsoft.com/office/officeart/2016/7/layout/RepeatingBendingProcessNew"/>
    <dgm:cxn modelId="{BFA1CE48-2C7A-44E9-8958-F518CC0D923B}" srcId="{CB151669-A0FF-4FE9-B041-261A6A483459}" destId="{3E732A56-BBCA-48DD-AD33-04335618E50B}" srcOrd="7" destOrd="0" parTransId="{A473E857-4143-4616-B26F-02E78F436567}" sibTransId="{8AADCF56-4F4B-4710-94D1-A9300DFA1378}"/>
    <dgm:cxn modelId="{A55B0C49-6C40-472E-B75D-CEE19E2B70C0}" type="presOf" srcId="{8AADCF56-4F4B-4710-94D1-A9300DFA1378}" destId="{A046B454-7C2C-4A8F-B8C1-74F636F8908B}" srcOrd="0" destOrd="0" presId="urn:microsoft.com/office/officeart/2016/7/layout/RepeatingBendingProcessNew"/>
    <dgm:cxn modelId="{A50B7B6E-5768-463E-B068-5E5D1292D569}" type="presOf" srcId="{02ED382B-6FD5-4998-B7FA-FA92DA7AFE60}" destId="{9F5A8217-14D7-4E93-B548-00C9E3C48AA3}" srcOrd="0" destOrd="0" presId="urn:microsoft.com/office/officeart/2016/7/layout/RepeatingBendingProcessNew"/>
    <dgm:cxn modelId="{AC5CFE4E-4BF5-4516-99C7-3E1261AE51FA}" type="presOf" srcId="{82391239-6775-49CB-B274-846CC1D10715}" destId="{907FB660-DE5B-4002-B593-E10677921EE1}" srcOrd="1" destOrd="0" presId="urn:microsoft.com/office/officeart/2016/7/layout/RepeatingBendingProcessNew"/>
    <dgm:cxn modelId="{6BF11C73-FD5F-4D14-8718-A63DB85C3746}" type="presOf" srcId="{3F349EA1-2619-4C1B-9818-F61464077BC1}" destId="{3B50F293-10BB-4A5C-8D17-6916C8981DBE}" srcOrd="0" destOrd="0" presId="urn:microsoft.com/office/officeart/2016/7/layout/RepeatingBendingProcessNew"/>
    <dgm:cxn modelId="{FA52CE74-FE79-49FE-A4A2-9C0DA3098BC3}" type="presOf" srcId="{3E732A56-BBCA-48DD-AD33-04335618E50B}" destId="{BF7B0CE4-D2EA-4F0D-ABD7-28F52238B194}" srcOrd="0" destOrd="0" presId="urn:microsoft.com/office/officeart/2016/7/layout/RepeatingBendingProcessNew"/>
    <dgm:cxn modelId="{5D672975-78BA-44EE-9659-5A69124FFCFB}" type="presOf" srcId="{4FB625B5-4C7D-4A35-BC17-4D0DFF60E2D6}" destId="{5B75B431-6389-475D-89C1-4FA41676A40E}" srcOrd="0" destOrd="0" presId="urn:microsoft.com/office/officeart/2016/7/layout/RepeatingBendingProcessNew"/>
    <dgm:cxn modelId="{BA892975-9D84-4339-9929-FCFF72681A92}" type="presOf" srcId="{09510993-1326-42A3-9028-6EC987FF6699}" destId="{8BC72F58-928D-46DA-B0EC-14EEB38011C5}" srcOrd="1" destOrd="0" presId="urn:microsoft.com/office/officeart/2016/7/layout/RepeatingBendingProcessNew"/>
    <dgm:cxn modelId="{98755D76-C698-499E-87FC-BCBECE90599F}" type="presOf" srcId="{4FB625B5-4C7D-4A35-BC17-4D0DFF60E2D6}" destId="{5BDF4076-2F4B-45D2-AF99-0281E1EABAEF}" srcOrd="1" destOrd="0" presId="urn:microsoft.com/office/officeart/2016/7/layout/RepeatingBendingProcessNew"/>
    <dgm:cxn modelId="{22A77779-BF68-4E97-A787-4E9B9DF3D38A}" type="presOf" srcId="{B242F1CC-EC1A-4F3B-ABEA-FECCF1F98386}" destId="{6E04D8AC-135A-47DB-A930-4B69806069CC}" srcOrd="1" destOrd="0" presId="urn:microsoft.com/office/officeart/2016/7/layout/RepeatingBendingProcessNew"/>
    <dgm:cxn modelId="{BCB8987C-32D8-4E6F-9C64-6D7EFC9895D6}" srcId="{CB151669-A0FF-4FE9-B041-261A6A483459}" destId="{3F349EA1-2619-4C1B-9818-F61464077BC1}" srcOrd="8" destOrd="0" parTransId="{0D1F9DDF-6448-47A9-8197-AB72F437F663}" sibTransId="{2F0C98D0-D346-4853-B125-FD78449336E7}"/>
    <dgm:cxn modelId="{2A01FA7C-C860-4F0C-8C58-B543D41BCD62}" type="presOf" srcId="{E99EF568-E937-462A-AFF0-E7D39026335A}" destId="{63ACA211-A4D1-4261-9E63-76D1A23FA003}" srcOrd="1" destOrd="0" presId="urn:microsoft.com/office/officeart/2016/7/layout/RepeatingBendingProcessNew"/>
    <dgm:cxn modelId="{696FBC8C-4C2A-4726-98A3-E887465C9B41}" type="presOf" srcId="{E99EF568-E937-462A-AFF0-E7D39026335A}" destId="{AC0EEC4D-7ADC-41C5-BAE5-4DB9CB6B7BA5}" srcOrd="0" destOrd="0" presId="urn:microsoft.com/office/officeart/2016/7/layout/RepeatingBendingProcessNew"/>
    <dgm:cxn modelId="{DF78A697-39FA-4ABB-BB75-1F6B5DEF1DC4}" type="presOf" srcId="{CAB961E4-AD25-4D75-B5E2-7C5F8C4A4AA5}" destId="{08A727B2-6AF2-4A9D-9E1F-3F1FFE978932}" srcOrd="1" destOrd="0" presId="urn:microsoft.com/office/officeart/2016/7/layout/RepeatingBendingProcessNew"/>
    <dgm:cxn modelId="{127DF49B-8EA5-40E0-93D5-26CB03454E77}" type="presOf" srcId="{82391239-6775-49CB-B274-846CC1D10715}" destId="{E4C2DAC1-4545-4EF3-9CAF-56A9DAED8B91}" srcOrd="0" destOrd="0" presId="urn:microsoft.com/office/officeart/2016/7/layout/RepeatingBendingProcessNew"/>
    <dgm:cxn modelId="{A8FA92AB-EF20-46B4-9A8A-24C3E1982327}" type="presOf" srcId="{1C245F38-D7FD-408E-BC0D-42919B42AFE3}" destId="{7588F32D-1D0F-4F02-9BD3-EC888E4C5820}" srcOrd="0" destOrd="0" presId="urn:microsoft.com/office/officeart/2016/7/layout/RepeatingBendingProcessNew"/>
    <dgm:cxn modelId="{B0743CB1-A925-4BBE-A1A9-05DEC9A3C37B}" type="presOf" srcId="{8AADCF56-4F4B-4710-94D1-A9300DFA1378}" destId="{FF20E30C-FC12-4694-92F8-40BC32B38250}" srcOrd="1" destOrd="0" presId="urn:microsoft.com/office/officeart/2016/7/layout/RepeatingBendingProcessNew"/>
    <dgm:cxn modelId="{C7980CB9-28DF-4B8E-9DB8-A1F4926E19B8}" srcId="{CB151669-A0FF-4FE9-B041-261A6A483459}" destId="{95BF3FB0-8E0B-416C-AC85-6FC00CE8FB3F}" srcOrd="4" destOrd="0" parTransId="{431048FD-0F97-445C-909C-7DCF6AA2FDD2}" sibTransId="{82391239-6775-49CB-B274-846CC1D10715}"/>
    <dgm:cxn modelId="{55A7FFBF-857F-420B-BA23-92B67BC094AE}" srcId="{CB151669-A0FF-4FE9-B041-261A6A483459}" destId="{DBD4F85A-F5AF-4A72-A7A5-95443B671B4D}" srcOrd="1" destOrd="0" parTransId="{21136DD6-4071-41FA-A42F-E1C608CB4C18}" sibTransId="{B242F1CC-EC1A-4F3B-ABEA-FECCF1F98386}"/>
    <dgm:cxn modelId="{38D43CC9-E455-4ED4-A8EB-1DB1E39044D1}" srcId="{CB151669-A0FF-4FE9-B041-261A6A483459}" destId="{086D882C-E970-4A18-8CBD-D819DC8B004F}" srcOrd="5" destOrd="0" parTransId="{60FFE567-36B9-4624-98F7-61DC3FED66F4}" sibTransId="{4FB625B5-4C7D-4A35-BC17-4D0DFF60E2D6}"/>
    <dgm:cxn modelId="{02779FCC-9918-4EC8-A2BA-6F5EA6AB7AF6}" type="presOf" srcId="{DBD4F85A-F5AF-4A72-A7A5-95443B671B4D}" destId="{D62F3A45-61E4-4C9C-9113-C54BC763B3C3}" srcOrd="0" destOrd="0" presId="urn:microsoft.com/office/officeart/2016/7/layout/RepeatingBendingProcessNew"/>
    <dgm:cxn modelId="{F21A99D8-0A51-427F-9AF1-9316D0695139}" type="presOf" srcId="{A637AEDC-959E-4975-B323-F7761026A3D8}" destId="{7F25DC8B-A967-43C8-965D-57EE9F968C1A}" srcOrd="0" destOrd="0" presId="urn:microsoft.com/office/officeart/2016/7/layout/RepeatingBendingProcessNew"/>
    <dgm:cxn modelId="{C987E2E5-AF78-43D4-B0EA-6088FD4FE63B}" type="presOf" srcId="{45B3760C-C154-48FC-9EBF-D686CE8510C2}" destId="{9E8D9514-D801-424E-9044-CFFF20973D01}" srcOrd="0" destOrd="0" presId="urn:microsoft.com/office/officeart/2016/7/layout/RepeatingBendingProcessNew"/>
    <dgm:cxn modelId="{9E1E1EE8-5A60-4FBA-87E5-BDDB175C84A9}" type="presOf" srcId="{CB151669-A0FF-4FE9-B041-261A6A483459}" destId="{722D4351-0DDD-4EBC-94E7-F2F4755ED27E}" srcOrd="0" destOrd="0" presId="urn:microsoft.com/office/officeart/2016/7/layout/RepeatingBendingProcessNew"/>
    <dgm:cxn modelId="{6EE89CFA-6943-435C-B6CB-8F64AC357D86}" type="presOf" srcId="{CAB961E4-AD25-4D75-B5E2-7C5F8C4A4AA5}" destId="{48060BF3-D075-45CA-ABB2-94DBE2FA3AE8}" srcOrd="0" destOrd="0" presId="urn:microsoft.com/office/officeart/2016/7/layout/RepeatingBendingProcessNew"/>
    <dgm:cxn modelId="{E24ABC60-BFF9-4728-A37A-A9F1A7739819}" type="presParOf" srcId="{722D4351-0DDD-4EBC-94E7-F2F4755ED27E}" destId="{7588F32D-1D0F-4F02-9BD3-EC888E4C5820}" srcOrd="0" destOrd="0" presId="urn:microsoft.com/office/officeart/2016/7/layout/RepeatingBendingProcessNew"/>
    <dgm:cxn modelId="{4A928FF4-7DAF-46C8-8446-70644EF687AB}" type="presParOf" srcId="{722D4351-0DDD-4EBC-94E7-F2F4755ED27E}" destId="{AC0EEC4D-7ADC-41C5-BAE5-4DB9CB6B7BA5}" srcOrd="1" destOrd="0" presId="urn:microsoft.com/office/officeart/2016/7/layout/RepeatingBendingProcessNew"/>
    <dgm:cxn modelId="{11ECAA3D-03E8-40EB-B21D-D87614140603}" type="presParOf" srcId="{AC0EEC4D-7ADC-41C5-BAE5-4DB9CB6B7BA5}" destId="{63ACA211-A4D1-4261-9E63-76D1A23FA003}" srcOrd="0" destOrd="0" presId="urn:microsoft.com/office/officeart/2016/7/layout/RepeatingBendingProcessNew"/>
    <dgm:cxn modelId="{54C3A5E5-8386-4DBE-8899-AED907B7FD3F}" type="presParOf" srcId="{722D4351-0DDD-4EBC-94E7-F2F4755ED27E}" destId="{D62F3A45-61E4-4C9C-9113-C54BC763B3C3}" srcOrd="2" destOrd="0" presId="urn:microsoft.com/office/officeart/2016/7/layout/RepeatingBendingProcessNew"/>
    <dgm:cxn modelId="{317E3259-4A75-40F3-BB33-BFDE7BC3E35F}" type="presParOf" srcId="{722D4351-0DDD-4EBC-94E7-F2F4755ED27E}" destId="{1217B13E-D81E-43B6-95EE-A69FF1FEFEC6}" srcOrd="3" destOrd="0" presId="urn:microsoft.com/office/officeart/2016/7/layout/RepeatingBendingProcessNew"/>
    <dgm:cxn modelId="{4E354C33-1699-4D8C-80D9-8EE134BF0CC4}" type="presParOf" srcId="{1217B13E-D81E-43B6-95EE-A69FF1FEFEC6}" destId="{6E04D8AC-135A-47DB-A930-4B69806069CC}" srcOrd="0" destOrd="0" presId="urn:microsoft.com/office/officeart/2016/7/layout/RepeatingBendingProcessNew"/>
    <dgm:cxn modelId="{0FC023D7-5478-4CD6-9552-C7210D72D144}" type="presParOf" srcId="{722D4351-0DDD-4EBC-94E7-F2F4755ED27E}" destId="{0E117918-4736-4D29-B64A-A7AFF4B69DBB}" srcOrd="4" destOrd="0" presId="urn:microsoft.com/office/officeart/2016/7/layout/RepeatingBendingProcessNew"/>
    <dgm:cxn modelId="{BC297F36-2FD9-41E1-B83D-8C919C974B60}" type="presParOf" srcId="{722D4351-0DDD-4EBC-94E7-F2F4755ED27E}" destId="{48060BF3-D075-45CA-ABB2-94DBE2FA3AE8}" srcOrd="5" destOrd="0" presId="urn:microsoft.com/office/officeart/2016/7/layout/RepeatingBendingProcessNew"/>
    <dgm:cxn modelId="{74507CE0-A27B-4A95-81C6-120427A55468}" type="presParOf" srcId="{48060BF3-D075-45CA-ABB2-94DBE2FA3AE8}" destId="{08A727B2-6AF2-4A9D-9E1F-3F1FFE978932}" srcOrd="0" destOrd="0" presId="urn:microsoft.com/office/officeart/2016/7/layout/RepeatingBendingProcessNew"/>
    <dgm:cxn modelId="{425970AA-3DF8-4B11-AD08-0BD4651610FC}" type="presParOf" srcId="{722D4351-0DDD-4EBC-94E7-F2F4755ED27E}" destId="{7F25DC8B-A967-43C8-965D-57EE9F968C1A}" srcOrd="6" destOrd="0" presId="urn:microsoft.com/office/officeart/2016/7/layout/RepeatingBendingProcessNew"/>
    <dgm:cxn modelId="{543EF1E9-133A-4994-88BD-893ABC818584}" type="presParOf" srcId="{722D4351-0DDD-4EBC-94E7-F2F4755ED27E}" destId="{9E8D9514-D801-424E-9044-CFFF20973D01}" srcOrd="7" destOrd="0" presId="urn:microsoft.com/office/officeart/2016/7/layout/RepeatingBendingProcessNew"/>
    <dgm:cxn modelId="{A55822FB-D1B1-4D01-B854-910192AFDFFF}" type="presParOf" srcId="{9E8D9514-D801-424E-9044-CFFF20973D01}" destId="{FF4D0E44-46D9-4236-B1C6-CE2C04A9249E}" srcOrd="0" destOrd="0" presId="urn:microsoft.com/office/officeart/2016/7/layout/RepeatingBendingProcessNew"/>
    <dgm:cxn modelId="{F5A61A1A-9640-4BAE-8283-4BC88F639BB0}" type="presParOf" srcId="{722D4351-0DDD-4EBC-94E7-F2F4755ED27E}" destId="{2EAE8B0D-5AD5-484B-A407-420C50B74AEF}" srcOrd="8" destOrd="0" presId="urn:microsoft.com/office/officeart/2016/7/layout/RepeatingBendingProcessNew"/>
    <dgm:cxn modelId="{005E706F-AF4C-4D41-960B-BB59357A53DA}" type="presParOf" srcId="{722D4351-0DDD-4EBC-94E7-F2F4755ED27E}" destId="{E4C2DAC1-4545-4EF3-9CAF-56A9DAED8B91}" srcOrd="9" destOrd="0" presId="urn:microsoft.com/office/officeart/2016/7/layout/RepeatingBendingProcessNew"/>
    <dgm:cxn modelId="{6B2C1A8D-00B5-4B16-AFEF-D81ED0798F12}" type="presParOf" srcId="{E4C2DAC1-4545-4EF3-9CAF-56A9DAED8B91}" destId="{907FB660-DE5B-4002-B593-E10677921EE1}" srcOrd="0" destOrd="0" presId="urn:microsoft.com/office/officeart/2016/7/layout/RepeatingBendingProcessNew"/>
    <dgm:cxn modelId="{C98EFB3A-09AF-41FD-A6E7-0601D4E779B2}" type="presParOf" srcId="{722D4351-0DDD-4EBC-94E7-F2F4755ED27E}" destId="{928D890B-7DE9-4719-AA79-D510F450068A}" srcOrd="10" destOrd="0" presId="urn:microsoft.com/office/officeart/2016/7/layout/RepeatingBendingProcessNew"/>
    <dgm:cxn modelId="{79294E69-EB0E-4541-99B7-ED1878D8ED81}" type="presParOf" srcId="{722D4351-0DDD-4EBC-94E7-F2F4755ED27E}" destId="{5B75B431-6389-475D-89C1-4FA41676A40E}" srcOrd="11" destOrd="0" presId="urn:microsoft.com/office/officeart/2016/7/layout/RepeatingBendingProcessNew"/>
    <dgm:cxn modelId="{433E2522-549F-4C87-808C-66904D8C6574}" type="presParOf" srcId="{5B75B431-6389-475D-89C1-4FA41676A40E}" destId="{5BDF4076-2F4B-45D2-AF99-0281E1EABAEF}" srcOrd="0" destOrd="0" presId="urn:microsoft.com/office/officeart/2016/7/layout/RepeatingBendingProcessNew"/>
    <dgm:cxn modelId="{D5160BF7-7132-4C82-B261-3BF9868C8C88}" type="presParOf" srcId="{722D4351-0DDD-4EBC-94E7-F2F4755ED27E}" destId="{9F5A8217-14D7-4E93-B548-00C9E3C48AA3}" srcOrd="12" destOrd="0" presId="urn:microsoft.com/office/officeart/2016/7/layout/RepeatingBendingProcessNew"/>
    <dgm:cxn modelId="{D70F9FF0-C4DD-48FC-8288-1E0B5862D064}" type="presParOf" srcId="{722D4351-0DDD-4EBC-94E7-F2F4755ED27E}" destId="{63145ED8-B7E9-4369-A57F-7E123F859E12}" srcOrd="13" destOrd="0" presId="urn:microsoft.com/office/officeart/2016/7/layout/RepeatingBendingProcessNew"/>
    <dgm:cxn modelId="{CD15DC85-1A1B-4A54-B83E-588ADBD0F29D}" type="presParOf" srcId="{63145ED8-B7E9-4369-A57F-7E123F859E12}" destId="{8BC72F58-928D-46DA-B0EC-14EEB38011C5}" srcOrd="0" destOrd="0" presId="urn:microsoft.com/office/officeart/2016/7/layout/RepeatingBendingProcessNew"/>
    <dgm:cxn modelId="{E84A220B-CF12-4E45-A39A-68C5DEE3354A}" type="presParOf" srcId="{722D4351-0DDD-4EBC-94E7-F2F4755ED27E}" destId="{BF7B0CE4-D2EA-4F0D-ABD7-28F52238B194}" srcOrd="14" destOrd="0" presId="urn:microsoft.com/office/officeart/2016/7/layout/RepeatingBendingProcessNew"/>
    <dgm:cxn modelId="{FA264384-022D-4EA6-BA55-F12B488E92E6}" type="presParOf" srcId="{722D4351-0DDD-4EBC-94E7-F2F4755ED27E}" destId="{A046B454-7C2C-4A8F-B8C1-74F636F8908B}" srcOrd="15" destOrd="0" presId="urn:microsoft.com/office/officeart/2016/7/layout/RepeatingBendingProcessNew"/>
    <dgm:cxn modelId="{4D29DD1F-4B6E-4E2B-B5FB-A099DBF6F813}" type="presParOf" srcId="{A046B454-7C2C-4A8F-B8C1-74F636F8908B}" destId="{FF20E30C-FC12-4694-92F8-40BC32B38250}" srcOrd="0" destOrd="0" presId="urn:microsoft.com/office/officeart/2016/7/layout/RepeatingBendingProcessNew"/>
    <dgm:cxn modelId="{4DFED775-2CC9-4E0B-9291-DBE19D2C23D4}" type="presParOf" srcId="{722D4351-0DDD-4EBC-94E7-F2F4755ED27E}" destId="{3B50F293-10BB-4A5C-8D17-6916C8981DB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6B4F02-8510-40E4-95B0-074BFBE618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C31194-1FAC-4F9E-878C-5A99031F0A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LLDPE pipes lead revenue, Valve accessories lead volume</a:t>
          </a:r>
          <a:endParaRPr lang="en-US"/>
        </a:p>
      </dgm:t>
    </dgm:pt>
    <dgm:pt modelId="{3B4E9B7F-AF5A-4892-AE64-D188057C1110}" type="parTrans" cxnId="{9D3C99B1-3515-45FB-B2F5-35E6CF11C85F}">
      <dgm:prSet/>
      <dgm:spPr/>
      <dgm:t>
        <a:bodyPr/>
        <a:lstStyle/>
        <a:p>
          <a:endParaRPr lang="en-US"/>
        </a:p>
      </dgm:t>
    </dgm:pt>
    <dgm:pt modelId="{194EA25F-8BE9-4EDF-939A-3927FB28DB11}" type="sibTrans" cxnId="{9D3C99B1-3515-45FB-B2F5-35E6CF11C85F}">
      <dgm:prSet/>
      <dgm:spPr/>
      <dgm:t>
        <a:bodyPr/>
        <a:lstStyle/>
        <a:p>
          <a:endParaRPr lang="en-US"/>
        </a:p>
      </dgm:t>
    </dgm:pt>
    <dgm:pt modelId="{65DDDCB2-D7F7-465E-9F90-94D54F01C5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Excess inventory accumulation</a:t>
          </a:r>
          <a:endParaRPr lang="en-US"/>
        </a:p>
      </dgm:t>
    </dgm:pt>
    <dgm:pt modelId="{65805583-79C9-4E5E-88E0-0A1E31493D10}" type="parTrans" cxnId="{5B9C2D65-433B-488C-A566-7A4D107067AD}">
      <dgm:prSet/>
      <dgm:spPr/>
      <dgm:t>
        <a:bodyPr/>
        <a:lstStyle/>
        <a:p>
          <a:endParaRPr lang="en-US"/>
        </a:p>
      </dgm:t>
    </dgm:pt>
    <dgm:pt modelId="{7A06E1E0-E271-4B0A-B0DC-F59B124FFA11}" type="sibTrans" cxnId="{5B9C2D65-433B-488C-A566-7A4D107067AD}">
      <dgm:prSet/>
      <dgm:spPr/>
      <dgm:t>
        <a:bodyPr/>
        <a:lstStyle/>
        <a:p>
          <a:endParaRPr lang="en-US"/>
        </a:p>
      </dgm:t>
    </dgm:pt>
    <dgm:pt modelId="{CC7A2215-1FF1-4AC4-83B9-DE50A20AD2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Sales spike in Q1, variability across quarters</a:t>
          </a:r>
          <a:endParaRPr lang="en-US" dirty="0"/>
        </a:p>
      </dgm:t>
    </dgm:pt>
    <dgm:pt modelId="{E4BB5BDA-1775-46CA-BF1F-82C7E5D158A7}" type="parTrans" cxnId="{E547DDD2-E367-4A0E-B4BE-3305BF8E8635}">
      <dgm:prSet/>
      <dgm:spPr/>
      <dgm:t>
        <a:bodyPr/>
        <a:lstStyle/>
        <a:p>
          <a:endParaRPr lang="en-US"/>
        </a:p>
      </dgm:t>
    </dgm:pt>
    <dgm:pt modelId="{9A3C1F08-D78A-4463-8923-8E3594EC3EC7}" type="sibTrans" cxnId="{E547DDD2-E367-4A0E-B4BE-3305BF8E8635}">
      <dgm:prSet/>
      <dgm:spPr/>
      <dgm:t>
        <a:bodyPr/>
        <a:lstStyle/>
        <a:p>
          <a:endParaRPr lang="en-US"/>
        </a:p>
      </dgm:t>
    </dgm:pt>
    <dgm:pt modelId="{D1D8FFC8-52DD-4757-8CEB-54155FB727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Skewed product sales</a:t>
          </a:r>
          <a:endParaRPr lang="en-US"/>
        </a:p>
      </dgm:t>
    </dgm:pt>
    <dgm:pt modelId="{AF396DA0-9D16-4D46-B32A-F1A61D449437}" type="parTrans" cxnId="{C5C19652-3537-4784-8E6C-B5F1B277D8DE}">
      <dgm:prSet/>
      <dgm:spPr/>
      <dgm:t>
        <a:bodyPr/>
        <a:lstStyle/>
        <a:p>
          <a:endParaRPr lang="en-US"/>
        </a:p>
      </dgm:t>
    </dgm:pt>
    <dgm:pt modelId="{C6227186-B208-4E95-A969-BF925DEA89CB}" type="sibTrans" cxnId="{C5C19652-3537-4784-8E6C-B5F1B277D8DE}">
      <dgm:prSet/>
      <dgm:spPr/>
      <dgm:t>
        <a:bodyPr/>
        <a:lstStyle/>
        <a:p>
          <a:endParaRPr lang="en-US"/>
        </a:p>
      </dgm:t>
    </dgm:pt>
    <dgm:pt modelId="{10FD359E-CF46-4024-822A-60B5A629D4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Northern dealer concentration</a:t>
          </a:r>
          <a:endParaRPr lang="en-US"/>
        </a:p>
      </dgm:t>
    </dgm:pt>
    <dgm:pt modelId="{004D2D58-3EB9-48A3-9DB8-0E2259B81051}" type="parTrans" cxnId="{840E48E9-1A3C-4EE6-8204-79D0AE16B33B}">
      <dgm:prSet/>
      <dgm:spPr/>
      <dgm:t>
        <a:bodyPr/>
        <a:lstStyle/>
        <a:p>
          <a:endParaRPr lang="en-US"/>
        </a:p>
      </dgm:t>
    </dgm:pt>
    <dgm:pt modelId="{E12BA048-D70D-49EB-9930-8E72423DE405}" type="sibTrans" cxnId="{840E48E9-1A3C-4EE6-8204-79D0AE16B33B}">
      <dgm:prSet/>
      <dgm:spPr/>
      <dgm:t>
        <a:bodyPr/>
        <a:lstStyle/>
        <a:p>
          <a:endParaRPr lang="en-US"/>
        </a:p>
      </dgm:t>
    </dgm:pt>
    <dgm:pt modelId="{9BC20BF1-1422-49F8-9AE9-A6F5C57DAF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Limited credit offering</a:t>
          </a:r>
          <a:endParaRPr lang="en-US"/>
        </a:p>
      </dgm:t>
    </dgm:pt>
    <dgm:pt modelId="{EF95BEE8-4040-4884-A315-D643D3FA89A4}" type="parTrans" cxnId="{B2D7B5A5-4E90-4BE5-986F-83E74F32A45C}">
      <dgm:prSet/>
      <dgm:spPr/>
      <dgm:t>
        <a:bodyPr/>
        <a:lstStyle/>
        <a:p>
          <a:endParaRPr lang="en-US"/>
        </a:p>
      </dgm:t>
    </dgm:pt>
    <dgm:pt modelId="{8B5D82CB-3FE1-4C1B-8C06-A1468F97E1C8}" type="sibTrans" cxnId="{B2D7B5A5-4E90-4BE5-986F-83E74F32A45C}">
      <dgm:prSet/>
      <dgm:spPr/>
      <dgm:t>
        <a:bodyPr/>
        <a:lstStyle/>
        <a:p>
          <a:endParaRPr lang="en-US"/>
        </a:p>
      </dgm:t>
    </dgm:pt>
    <dgm:pt modelId="{17DE6FAD-2778-4464-B377-502EA2F5E8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Receipt-sales gaps</a:t>
          </a:r>
          <a:endParaRPr lang="en-US"/>
        </a:p>
      </dgm:t>
    </dgm:pt>
    <dgm:pt modelId="{D0B56AAE-8AD4-4398-93D5-CC25900A743A}" type="parTrans" cxnId="{95621E5A-A753-4642-A026-FD0D9DCF7063}">
      <dgm:prSet/>
      <dgm:spPr/>
      <dgm:t>
        <a:bodyPr/>
        <a:lstStyle/>
        <a:p>
          <a:endParaRPr lang="en-US"/>
        </a:p>
      </dgm:t>
    </dgm:pt>
    <dgm:pt modelId="{17893BE3-78FE-4679-866D-F6F98B3AAA59}" type="sibTrans" cxnId="{95621E5A-A753-4642-A026-FD0D9DCF7063}">
      <dgm:prSet/>
      <dgm:spPr/>
      <dgm:t>
        <a:bodyPr/>
        <a:lstStyle/>
        <a:p>
          <a:endParaRPr lang="en-US"/>
        </a:p>
      </dgm:t>
    </dgm:pt>
    <dgm:pt modelId="{DDB5D43C-EDEA-45C0-82BC-CE41708E8BC7}" type="pres">
      <dgm:prSet presAssocID="{D16B4F02-8510-40E4-95B0-074BFBE6183E}" presName="linear" presStyleCnt="0">
        <dgm:presLayoutVars>
          <dgm:animLvl val="lvl"/>
          <dgm:resizeHandles val="exact"/>
        </dgm:presLayoutVars>
      </dgm:prSet>
      <dgm:spPr/>
    </dgm:pt>
    <dgm:pt modelId="{AB299E75-2AD8-4DD5-9F7E-23BF9373D11A}" type="pres">
      <dgm:prSet presAssocID="{FDC31194-1FAC-4F9E-878C-5A99031F0A4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3305FB-7B73-467C-8444-29C78CBC028D}" type="pres">
      <dgm:prSet presAssocID="{194EA25F-8BE9-4EDF-939A-3927FB28DB11}" presName="spacer" presStyleCnt="0"/>
      <dgm:spPr/>
    </dgm:pt>
    <dgm:pt modelId="{DA2ECA4C-AFC9-4A6F-8753-108F019C1048}" type="pres">
      <dgm:prSet presAssocID="{65DDDCB2-D7F7-465E-9F90-94D54F01C5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0B6C4E7-B044-4FF1-9FBF-57A390FC89D8}" type="pres">
      <dgm:prSet presAssocID="{7A06E1E0-E271-4B0A-B0DC-F59B124FFA11}" presName="spacer" presStyleCnt="0"/>
      <dgm:spPr/>
    </dgm:pt>
    <dgm:pt modelId="{ECA41E64-512F-4533-93FB-B53053142304}" type="pres">
      <dgm:prSet presAssocID="{CC7A2215-1FF1-4AC4-83B9-DE50A20AD25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1A76758-1344-45F6-A969-3518994B95AE}" type="pres">
      <dgm:prSet presAssocID="{9A3C1F08-D78A-4463-8923-8E3594EC3EC7}" presName="spacer" presStyleCnt="0"/>
      <dgm:spPr/>
    </dgm:pt>
    <dgm:pt modelId="{AFBA8DF6-B0A7-49B5-9172-86537A1B8DF3}" type="pres">
      <dgm:prSet presAssocID="{D1D8FFC8-52DD-4757-8CEB-54155FB7277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E1CEB24-8701-4E9F-9342-C959DA63704C}" type="pres">
      <dgm:prSet presAssocID="{C6227186-B208-4E95-A969-BF925DEA89CB}" presName="spacer" presStyleCnt="0"/>
      <dgm:spPr/>
    </dgm:pt>
    <dgm:pt modelId="{013268B2-83DC-4939-B14E-AB368A420DD4}" type="pres">
      <dgm:prSet presAssocID="{10FD359E-CF46-4024-822A-60B5A629D4A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5C5A30E-4CAB-496D-A663-C3A23D9911C8}" type="pres">
      <dgm:prSet presAssocID="{E12BA048-D70D-49EB-9930-8E72423DE405}" presName="spacer" presStyleCnt="0"/>
      <dgm:spPr/>
    </dgm:pt>
    <dgm:pt modelId="{FFC32BF6-E55B-4C75-BA73-01A4E821F06C}" type="pres">
      <dgm:prSet presAssocID="{9BC20BF1-1422-49F8-9AE9-A6F5C57DAFD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A46B5B-A58B-4632-99D0-E8679F8F4125}" type="pres">
      <dgm:prSet presAssocID="{8B5D82CB-3FE1-4C1B-8C06-A1468F97E1C8}" presName="spacer" presStyleCnt="0"/>
      <dgm:spPr/>
    </dgm:pt>
    <dgm:pt modelId="{510E9111-C466-48B4-B303-BC6E9EDAE7F5}" type="pres">
      <dgm:prSet presAssocID="{17DE6FAD-2778-4464-B377-502EA2F5E83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21EDA03-1678-4C94-A38E-FEEDAF10A648}" type="presOf" srcId="{D1D8FFC8-52DD-4757-8CEB-54155FB72771}" destId="{AFBA8DF6-B0A7-49B5-9172-86537A1B8DF3}" srcOrd="0" destOrd="0" presId="urn:microsoft.com/office/officeart/2005/8/layout/vList2"/>
    <dgm:cxn modelId="{494F7F30-DE02-4F3B-897B-A61756BC77FD}" type="presOf" srcId="{CC7A2215-1FF1-4AC4-83B9-DE50A20AD250}" destId="{ECA41E64-512F-4533-93FB-B53053142304}" srcOrd="0" destOrd="0" presId="urn:microsoft.com/office/officeart/2005/8/layout/vList2"/>
    <dgm:cxn modelId="{9A91E83A-4519-4583-8452-698CFF43654B}" type="presOf" srcId="{65DDDCB2-D7F7-465E-9F90-94D54F01C534}" destId="{DA2ECA4C-AFC9-4A6F-8753-108F019C1048}" srcOrd="0" destOrd="0" presId="urn:microsoft.com/office/officeart/2005/8/layout/vList2"/>
    <dgm:cxn modelId="{5B9C2D65-433B-488C-A566-7A4D107067AD}" srcId="{D16B4F02-8510-40E4-95B0-074BFBE6183E}" destId="{65DDDCB2-D7F7-465E-9F90-94D54F01C534}" srcOrd="1" destOrd="0" parTransId="{65805583-79C9-4E5E-88E0-0A1E31493D10}" sibTransId="{7A06E1E0-E271-4B0A-B0DC-F59B124FFA11}"/>
    <dgm:cxn modelId="{C5C19652-3537-4784-8E6C-B5F1B277D8DE}" srcId="{D16B4F02-8510-40E4-95B0-074BFBE6183E}" destId="{D1D8FFC8-52DD-4757-8CEB-54155FB72771}" srcOrd="3" destOrd="0" parTransId="{AF396DA0-9D16-4D46-B32A-F1A61D449437}" sibTransId="{C6227186-B208-4E95-A969-BF925DEA89CB}"/>
    <dgm:cxn modelId="{95621E5A-A753-4642-A026-FD0D9DCF7063}" srcId="{D16B4F02-8510-40E4-95B0-074BFBE6183E}" destId="{17DE6FAD-2778-4464-B377-502EA2F5E837}" srcOrd="6" destOrd="0" parTransId="{D0B56AAE-8AD4-4398-93D5-CC25900A743A}" sibTransId="{17893BE3-78FE-4679-866D-F6F98B3AAA59}"/>
    <dgm:cxn modelId="{703A548D-34F3-4099-BD33-0AD5D112FD76}" type="presOf" srcId="{D16B4F02-8510-40E4-95B0-074BFBE6183E}" destId="{DDB5D43C-EDEA-45C0-82BC-CE41708E8BC7}" srcOrd="0" destOrd="0" presId="urn:microsoft.com/office/officeart/2005/8/layout/vList2"/>
    <dgm:cxn modelId="{B2D7B5A5-4E90-4BE5-986F-83E74F32A45C}" srcId="{D16B4F02-8510-40E4-95B0-074BFBE6183E}" destId="{9BC20BF1-1422-49F8-9AE9-A6F5C57DAFDD}" srcOrd="5" destOrd="0" parTransId="{EF95BEE8-4040-4884-A315-D643D3FA89A4}" sibTransId="{8B5D82CB-3FE1-4C1B-8C06-A1468F97E1C8}"/>
    <dgm:cxn modelId="{8F27CDA6-52A5-48FB-920C-CDBB8D2714F9}" type="presOf" srcId="{FDC31194-1FAC-4F9E-878C-5A99031F0A49}" destId="{AB299E75-2AD8-4DD5-9F7E-23BF9373D11A}" srcOrd="0" destOrd="0" presId="urn:microsoft.com/office/officeart/2005/8/layout/vList2"/>
    <dgm:cxn modelId="{9D3C99B1-3515-45FB-B2F5-35E6CF11C85F}" srcId="{D16B4F02-8510-40E4-95B0-074BFBE6183E}" destId="{FDC31194-1FAC-4F9E-878C-5A99031F0A49}" srcOrd="0" destOrd="0" parTransId="{3B4E9B7F-AF5A-4892-AE64-D188057C1110}" sibTransId="{194EA25F-8BE9-4EDF-939A-3927FB28DB11}"/>
    <dgm:cxn modelId="{0FA5D5C2-B058-4A01-A2B4-79EFC795E3D7}" type="presOf" srcId="{10FD359E-CF46-4024-822A-60B5A629D4AC}" destId="{013268B2-83DC-4939-B14E-AB368A420DD4}" srcOrd="0" destOrd="0" presId="urn:microsoft.com/office/officeart/2005/8/layout/vList2"/>
    <dgm:cxn modelId="{D90D30CC-E25F-4023-A28F-7D680ED380AE}" type="presOf" srcId="{17DE6FAD-2778-4464-B377-502EA2F5E837}" destId="{510E9111-C466-48B4-B303-BC6E9EDAE7F5}" srcOrd="0" destOrd="0" presId="urn:microsoft.com/office/officeart/2005/8/layout/vList2"/>
    <dgm:cxn modelId="{E547DDD2-E367-4A0E-B4BE-3305BF8E8635}" srcId="{D16B4F02-8510-40E4-95B0-074BFBE6183E}" destId="{CC7A2215-1FF1-4AC4-83B9-DE50A20AD250}" srcOrd="2" destOrd="0" parTransId="{E4BB5BDA-1775-46CA-BF1F-82C7E5D158A7}" sibTransId="{9A3C1F08-D78A-4463-8923-8E3594EC3EC7}"/>
    <dgm:cxn modelId="{063792E7-6769-48D1-9459-222147B1672A}" type="presOf" srcId="{9BC20BF1-1422-49F8-9AE9-A6F5C57DAFDD}" destId="{FFC32BF6-E55B-4C75-BA73-01A4E821F06C}" srcOrd="0" destOrd="0" presId="urn:microsoft.com/office/officeart/2005/8/layout/vList2"/>
    <dgm:cxn modelId="{840E48E9-1A3C-4EE6-8204-79D0AE16B33B}" srcId="{D16B4F02-8510-40E4-95B0-074BFBE6183E}" destId="{10FD359E-CF46-4024-822A-60B5A629D4AC}" srcOrd="4" destOrd="0" parTransId="{004D2D58-3EB9-48A3-9DB8-0E2259B81051}" sibTransId="{E12BA048-D70D-49EB-9930-8E72423DE405}"/>
    <dgm:cxn modelId="{41D31B2E-062F-43FB-8DE8-9C8CA108DDD3}" type="presParOf" srcId="{DDB5D43C-EDEA-45C0-82BC-CE41708E8BC7}" destId="{AB299E75-2AD8-4DD5-9F7E-23BF9373D11A}" srcOrd="0" destOrd="0" presId="urn:microsoft.com/office/officeart/2005/8/layout/vList2"/>
    <dgm:cxn modelId="{0F351C40-52CB-4EC9-A46B-70608D72BD95}" type="presParOf" srcId="{DDB5D43C-EDEA-45C0-82BC-CE41708E8BC7}" destId="{6A3305FB-7B73-467C-8444-29C78CBC028D}" srcOrd="1" destOrd="0" presId="urn:microsoft.com/office/officeart/2005/8/layout/vList2"/>
    <dgm:cxn modelId="{A9A77403-5330-4ABE-BB1A-0FE72920B4E1}" type="presParOf" srcId="{DDB5D43C-EDEA-45C0-82BC-CE41708E8BC7}" destId="{DA2ECA4C-AFC9-4A6F-8753-108F019C1048}" srcOrd="2" destOrd="0" presId="urn:microsoft.com/office/officeart/2005/8/layout/vList2"/>
    <dgm:cxn modelId="{DDBFBA1E-F726-4EA0-8986-2300B5F49E8D}" type="presParOf" srcId="{DDB5D43C-EDEA-45C0-82BC-CE41708E8BC7}" destId="{E0B6C4E7-B044-4FF1-9FBF-57A390FC89D8}" srcOrd="3" destOrd="0" presId="urn:microsoft.com/office/officeart/2005/8/layout/vList2"/>
    <dgm:cxn modelId="{D587EB47-EEC4-40AC-A3A7-64D5F7F3A0C9}" type="presParOf" srcId="{DDB5D43C-EDEA-45C0-82BC-CE41708E8BC7}" destId="{ECA41E64-512F-4533-93FB-B53053142304}" srcOrd="4" destOrd="0" presId="urn:microsoft.com/office/officeart/2005/8/layout/vList2"/>
    <dgm:cxn modelId="{852EBDA0-1448-4C96-9A7E-48AAD6615D61}" type="presParOf" srcId="{DDB5D43C-EDEA-45C0-82BC-CE41708E8BC7}" destId="{A1A76758-1344-45F6-A969-3518994B95AE}" srcOrd="5" destOrd="0" presId="urn:microsoft.com/office/officeart/2005/8/layout/vList2"/>
    <dgm:cxn modelId="{ADDB5042-EAC6-4C6A-BB27-73524006DB6D}" type="presParOf" srcId="{DDB5D43C-EDEA-45C0-82BC-CE41708E8BC7}" destId="{AFBA8DF6-B0A7-49B5-9172-86537A1B8DF3}" srcOrd="6" destOrd="0" presId="urn:microsoft.com/office/officeart/2005/8/layout/vList2"/>
    <dgm:cxn modelId="{AB471FF0-C800-4003-9D52-9FB680150DC9}" type="presParOf" srcId="{DDB5D43C-EDEA-45C0-82BC-CE41708E8BC7}" destId="{8E1CEB24-8701-4E9F-9342-C959DA63704C}" srcOrd="7" destOrd="0" presId="urn:microsoft.com/office/officeart/2005/8/layout/vList2"/>
    <dgm:cxn modelId="{5FA6D201-0FB5-4BDD-AEF2-3B681A7D02C9}" type="presParOf" srcId="{DDB5D43C-EDEA-45C0-82BC-CE41708E8BC7}" destId="{013268B2-83DC-4939-B14E-AB368A420DD4}" srcOrd="8" destOrd="0" presId="urn:microsoft.com/office/officeart/2005/8/layout/vList2"/>
    <dgm:cxn modelId="{ED1E591D-4049-4AA4-B640-88531E5220DC}" type="presParOf" srcId="{DDB5D43C-EDEA-45C0-82BC-CE41708E8BC7}" destId="{65C5A30E-4CAB-496D-A663-C3A23D9911C8}" srcOrd="9" destOrd="0" presId="urn:microsoft.com/office/officeart/2005/8/layout/vList2"/>
    <dgm:cxn modelId="{EB733DDB-07C2-4B21-A9D3-2DF6FE7C032D}" type="presParOf" srcId="{DDB5D43C-EDEA-45C0-82BC-CE41708E8BC7}" destId="{FFC32BF6-E55B-4C75-BA73-01A4E821F06C}" srcOrd="10" destOrd="0" presId="urn:microsoft.com/office/officeart/2005/8/layout/vList2"/>
    <dgm:cxn modelId="{356F488C-9AC7-4911-88EB-CFFAD62766AF}" type="presParOf" srcId="{DDB5D43C-EDEA-45C0-82BC-CE41708E8BC7}" destId="{6DA46B5B-A58B-4632-99D0-E8679F8F4125}" srcOrd="11" destOrd="0" presId="urn:microsoft.com/office/officeart/2005/8/layout/vList2"/>
    <dgm:cxn modelId="{CA140BA3-0E2B-4825-A38C-42DAA9B79698}" type="presParOf" srcId="{DDB5D43C-EDEA-45C0-82BC-CE41708E8BC7}" destId="{510E9111-C466-48B4-B303-BC6E9EDAE7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D1E0-0BCD-45AE-A318-CA11910B4CB0}">
      <dsp:nvSpPr>
        <dsp:cNvPr id="0" name=""/>
        <dsp:cNvSpPr/>
      </dsp:nvSpPr>
      <dsp:spPr>
        <a:xfrm>
          <a:off x="258552" y="253045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7AB6A-CBEB-4A5C-96A5-D7832998B93E}">
      <dsp:nvSpPr>
        <dsp:cNvPr id="0" name=""/>
        <dsp:cNvSpPr/>
      </dsp:nvSpPr>
      <dsp:spPr>
        <a:xfrm>
          <a:off x="427734" y="422227"/>
          <a:ext cx="467264" cy="467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FC30F-B1FF-4336-A840-2FF4D200328F}">
      <dsp:nvSpPr>
        <dsp:cNvPr id="0" name=""/>
        <dsp:cNvSpPr/>
      </dsp:nvSpPr>
      <dsp:spPr>
        <a:xfrm>
          <a:off x="1236815" y="253045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 credit systems</a:t>
          </a:r>
        </a:p>
      </dsp:txBody>
      <dsp:txXfrm>
        <a:off x="1236815" y="253045"/>
        <a:ext cx="1898981" cy="805628"/>
      </dsp:txXfrm>
    </dsp:sp>
    <dsp:sp modelId="{96A80C32-474D-4C5A-8DF3-93791DFAE6F6}">
      <dsp:nvSpPr>
        <dsp:cNvPr id="0" name=""/>
        <dsp:cNvSpPr/>
      </dsp:nvSpPr>
      <dsp:spPr>
        <a:xfrm>
          <a:off x="3466679" y="253045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6CCB7-6619-42B7-9AFA-732B70B5D57F}">
      <dsp:nvSpPr>
        <dsp:cNvPr id="0" name=""/>
        <dsp:cNvSpPr/>
      </dsp:nvSpPr>
      <dsp:spPr>
        <a:xfrm>
          <a:off x="3635861" y="422227"/>
          <a:ext cx="467264" cy="467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33E47-14E1-471F-BDD5-E27D9C6304B0}">
      <dsp:nvSpPr>
        <dsp:cNvPr id="0" name=""/>
        <dsp:cNvSpPr/>
      </dsp:nvSpPr>
      <dsp:spPr>
        <a:xfrm>
          <a:off x="4444942" y="253045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Price instability</a:t>
          </a:r>
        </a:p>
      </dsp:txBody>
      <dsp:txXfrm>
        <a:off x="4444942" y="253045"/>
        <a:ext cx="1898981" cy="805628"/>
      </dsp:txXfrm>
    </dsp:sp>
    <dsp:sp modelId="{C8C3F083-3777-4B8C-8BF0-E5BF090F2BFD}">
      <dsp:nvSpPr>
        <dsp:cNvPr id="0" name=""/>
        <dsp:cNvSpPr/>
      </dsp:nvSpPr>
      <dsp:spPr>
        <a:xfrm>
          <a:off x="6674807" y="253045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4C0E-B97E-451A-9947-1CCD5319C477}">
      <dsp:nvSpPr>
        <dsp:cNvPr id="0" name=""/>
        <dsp:cNvSpPr/>
      </dsp:nvSpPr>
      <dsp:spPr>
        <a:xfrm>
          <a:off x="6843989" y="422227"/>
          <a:ext cx="467264" cy="467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5900B-C86D-46E0-A8C4-591E8D78D7EF}">
      <dsp:nvSpPr>
        <dsp:cNvPr id="0" name=""/>
        <dsp:cNvSpPr/>
      </dsp:nvSpPr>
      <dsp:spPr>
        <a:xfrm>
          <a:off x="7653070" y="253045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Logistics issues</a:t>
          </a:r>
        </a:p>
      </dsp:txBody>
      <dsp:txXfrm>
        <a:off x="7653070" y="253045"/>
        <a:ext cx="1898981" cy="805628"/>
      </dsp:txXfrm>
    </dsp:sp>
    <dsp:sp modelId="{0F86FFBF-D02A-439E-A4B5-7D40FAB26848}">
      <dsp:nvSpPr>
        <dsp:cNvPr id="0" name=""/>
        <dsp:cNvSpPr/>
      </dsp:nvSpPr>
      <dsp:spPr>
        <a:xfrm>
          <a:off x="258552" y="1811562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BABE2-EC64-42F5-A4E5-FB20269F3BEA}">
      <dsp:nvSpPr>
        <dsp:cNvPr id="0" name=""/>
        <dsp:cNvSpPr/>
      </dsp:nvSpPr>
      <dsp:spPr>
        <a:xfrm>
          <a:off x="427734" y="1980744"/>
          <a:ext cx="467264" cy="467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CF95-F39D-4CF6-BE17-F043B41365F4}">
      <dsp:nvSpPr>
        <dsp:cNvPr id="0" name=""/>
        <dsp:cNvSpPr/>
      </dsp:nvSpPr>
      <dsp:spPr>
        <a:xfrm>
          <a:off x="1236815" y="1811562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Sales seasonality</a:t>
          </a:r>
        </a:p>
      </dsp:txBody>
      <dsp:txXfrm>
        <a:off x="1236815" y="1811562"/>
        <a:ext cx="1898981" cy="805628"/>
      </dsp:txXfrm>
    </dsp:sp>
    <dsp:sp modelId="{6B6B8513-EF60-4F3C-B1B8-419C667BD441}">
      <dsp:nvSpPr>
        <dsp:cNvPr id="0" name=""/>
        <dsp:cNvSpPr/>
      </dsp:nvSpPr>
      <dsp:spPr>
        <a:xfrm>
          <a:off x="3466679" y="1811562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BAD15-0349-4BAE-8892-D1DDBEE7F84A}">
      <dsp:nvSpPr>
        <dsp:cNvPr id="0" name=""/>
        <dsp:cNvSpPr/>
      </dsp:nvSpPr>
      <dsp:spPr>
        <a:xfrm>
          <a:off x="3635861" y="1980744"/>
          <a:ext cx="467264" cy="467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088-6D8B-49A8-86AF-232467756306}">
      <dsp:nvSpPr>
        <dsp:cNvPr id="0" name=""/>
        <dsp:cNvSpPr/>
      </dsp:nvSpPr>
      <dsp:spPr>
        <a:xfrm>
          <a:off x="4444942" y="1811562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Supply shortages</a:t>
          </a:r>
        </a:p>
      </dsp:txBody>
      <dsp:txXfrm>
        <a:off x="4444942" y="1811562"/>
        <a:ext cx="1898981" cy="805628"/>
      </dsp:txXfrm>
    </dsp:sp>
    <dsp:sp modelId="{0E0790A0-5D36-44E4-8588-6ED42A75436E}">
      <dsp:nvSpPr>
        <dsp:cNvPr id="0" name=""/>
        <dsp:cNvSpPr/>
      </dsp:nvSpPr>
      <dsp:spPr>
        <a:xfrm>
          <a:off x="6674807" y="1811562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C1FE7-61F1-4D24-B0BE-CD863D127C0C}">
      <dsp:nvSpPr>
        <dsp:cNvPr id="0" name=""/>
        <dsp:cNvSpPr/>
      </dsp:nvSpPr>
      <dsp:spPr>
        <a:xfrm>
          <a:off x="6843989" y="1980744"/>
          <a:ext cx="467264" cy="467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AC359-3BCD-4B28-9E6D-32C3BADB1D6C}">
      <dsp:nvSpPr>
        <dsp:cNvPr id="0" name=""/>
        <dsp:cNvSpPr/>
      </dsp:nvSpPr>
      <dsp:spPr>
        <a:xfrm>
          <a:off x="7653070" y="1811562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Demand unpredictability</a:t>
          </a:r>
        </a:p>
      </dsp:txBody>
      <dsp:txXfrm>
        <a:off x="7653070" y="1811562"/>
        <a:ext cx="1898981" cy="805628"/>
      </dsp:txXfrm>
    </dsp:sp>
    <dsp:sp modelId="{1B2163B5-443D-48B0-9043-7A0DD41E3DDA}">
      <dsp:nvSpPr>
        <dsp:cNvPr id="0" name=""/>
        <dsp:cNvSpPr/>
      </dsp:nvSpPr>
      <dsp:spPr>
        <a:xfrm>
          <a:off x="258552" y="3370078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62D9B-56E9-43E7-9E28-D9E8E55BE506}">
      <dsp:nvSpPr>
        <dsp:cNvPr id="0" name=""/>
        <dsp:cNvSpPr/>
      </dsp:nvSpPr>
      <dsp:spPr>
        <a:xfrm>
          <a:off x="427734" y="3539260"/>
          <a:ext cx="467264" cy="4672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BC3B2-C0D9-4553-86AA-0EFE5D86B2E0}">
      <dsp:nvSpPr>
        <dsp:cNvPr id="0" name=""/>
        <dsp:cNvSpPr/>
      </dsp:nvSpPr>
      <dsp:spPr>
        <a:xfrm>
          <a:off x="1236815" y="3370078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Inventory optimization challenges</a:t>
          </a:r>
        </a:p>
      </dsp:txBody>
      <dsp:txXfrm>
        <a:off x="1236815" y="3370078"/>
        <a:ext cx="1898981" cy="805628"/>
      </dsp:txXfrm>
    </dsp:sp>
    <dsp:sp modelId="{18242407-8A83-4015-B476-3C5564696C46}">
      <dsp:nvSpPr>
        <dsp:cNvPr id="0" name=""/>
        <dsp:cNvSpPr/>
      </dsp:nvSpPr>
      <dsp:spPr>
        <a:xfrm>
          <a:off x="3466679" y="3370078"/>
          <a:ext cx="805628" cy="8056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87EB-D86F-43F9-A11D-766F628EA73F}">
      <dsp:nvSpPr>
        <dsp:cNvPr id="0" name=""/>
        <dsp:cNvSpPr/>
      </dsp:nvSpPr>
      <dsp:spPr>
        <a:xfrm>
          <a:off x="3635861" y="3539260"/>
          <a:ext cx="467264" cy="4672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34A91-691C-4A68-8E52-EB32AC6E9EE1}">
      <dsp:nvSpPr>
        <dsp:cNvPr id="0" name=""/>
        <dsp:cNvSpPr/>
      </dsp:nvSpPr>
      <dsp:spPr>
        <a:xfrm>
          <a:off x="4444942" y="3370078"/>
          <a:ext cx="1898981" cy="80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Customer-product mismatches</a:t>
          </a:r>
        </a:p>
      </dsp:txBody>
      <dsp:txXfrm>
        <a:off x="4444942" y="3370078"/>
        <a:ext cx="1898981" cy="805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3F52F-4D37-4E07-BC41-3FF976501845}">
      <dsp:nvSpPr>
        <dsp:cNvPr id="0" name=""/>
        <dsp:cNvSpPr/>
      </dsp:nvSpPr>
      <dsp:spPr>
        <a:xfrm>
          <a:off x="552529" y="399"/>
          <a:ext cx="842800" cy="842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03DA0-3BCB-43ED-ADD5-A4F93751FFFC}">
      <dsp:nvSpPr>
        <dsp:cNvPr id="0" name=""/>
        <dsp:cNvSpPr/>
      </dsp:nvSpPr>
      <dsp:spPr>
        <a:xfrm>
          <a:off x="732142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6E22-F3A8-4FE2-8428-41A3FB176E60}">
      <dsp:nvSpPr>
        <dsp:cNvPr id="0" name=""/>
        <dsp:cNvSpPr/>
      </dsp:nvSpPr>
      <dsp:spPr>
        <a:xfrm>
          <a:off x="283109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Sales transactions from Jan 2022 - Aug 2023</a:t>
          </a:r>
          <a:endParaRPr lang="en-US" sz="1100" kern="1200"/>
        </a:p>
      </dsp:txBody>
      <dsp:txXfrm>
        <a:off x="283109" y="1105712"/>
        <a:ext cx="1381640" cy="552656"/>
      </dsp:txXfrm>
    </dsp:sp>
    <dsp:sp modelId="{D474A041-732A-4305-A190-7F2574F0414A}">
      <dsp:nvSpPr>
        <dsp:cNvPr id="0" name=""/>
        <dsp:cNvSpPr/>
      </dsp:nvSpPr>
      <dsp:spPr>
        <a:xfrm>
          <a:off x="2175957" y="399"/>
          <a:ext cx="842800" cy="842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4EB85-4482-4A28-948F-9E7AE5180BF3}">
      <dsp:nvSpPr>
        <dsp:cNvPr id="0" name=""/>
        <dsp:cNvSpPr/>
      </dsp:nvSpPr>
      <dsp:spPr>
        <a:xfrm>
          <a:off x="2355570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7842A-4BEA-4295-B09F-686F884C3ABA}">
      <dsp:nvSpPr>
        <dsp:cNvPr id="0" name=""/>
        <dsp:cNvSpPr/>
      </dsp:nvSpPr>
      <dsp:spPr>
        <a:xfrm>
          <a:off x="1906537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dirty="0"/>
            <a:t>Shipment details of items received from Mar 2022 - Feb 2023</a:t>
          </a:r>
          <a:endParaRPr lang="en-US" sz="1100" kern="1200" dirty="0"/>
        </a:p>
      </dsp:txBody>
      <dsp:txXfrm>
        <a:off x="1906537" y="1105712"/>
        <a:ext cx="1381640" cy="552656"/>
      </dsp:txXfrm>
    </dsp:sp>
    <dsp:sp modelId="{1C2000A8-FD95-4BB2-9347-12812D4ECE5D}">
      <dsp:nvSpPr>
        <dsp:cNvPr id="0" name=""/>
        <dsp:cNvSpPr/>
      </dsp:nvSpPr>
      <dsp:spPr>
        <a:xfrm>
          <a:off x="3799384" y="399"/>
          <a:ext cx="842800" cy="842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C66C-6737-4C3A-89B0-66BF03FAB852}">
      <dsp:nvSpPr>
        <dsp:cNvPr id="0" name=""/>
        <dsp:cNvSpPr/>
      </dsp:nvSpPr>
      <dsp:spPr>
        <a:xfrm>
          <a:off x="3978998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64C64-B404-4F12-82FB-857542C0EF58}">
      <dsp:nvSpPr>
        <dsp:cNvPr id="0" name=""/>
        <dsp:cNvSpPr/>
      </dsp:nvSpPr>
      <dsp:spPr>
        <a:xfrm>
          <a:off x="3529964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dirty="0"/>
            <a:t>Credit extended to dealers from Jun 2022 - Feb 2023</a:t>
          </a:r>
          <a:endParaRPr lang="en-US" sz="1100" kern="1200" dirty="0"/>
        </a:p>
      </dsp:txBody>
      <dsp:txXfrm>
        <a:off x="3529964" y="1105712"/>
        <a:ext cx="1381640" cy="552656"/>
      </dsp:txXfrm>
    </dsp:sp>
    <dsp:sp modelId="{EBE0D2E5-8457-441C-B4E7-FF7AB249637D}">
      <dsp:nvSpPr>
        <dsp:cNvPr id="0" name=""/>
        <dsp:cNvSpPr/>
      </dsp:nvSpPr>
      <dsp:spPr>
        <a:xfrm>
          <a:off x="5422812" y="399"/>
          <a:ext cx="842800" cy="842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823A6-D344-4622-8E61-272F60C9F442}">
      <dsp:nvSpPr>
        <dsp:cNvPr id="0" name=""/>
        <dsp:cNvSpPr/>
      </dsp:nvSpPr>
      <dsp:spPr>
        <a:xfrm>
          <a:off x="5602425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0137C-5CA5-427B-8C14-E964A9035DEB}">
      <dsp:nvSpPr>
        <dsp:cNvPr id="0" name=""/>
        <dsp:cNvSpPr/>
      </dsp:nvSpPr>
      <dsp:spPr>
        <a:xfrm>
          <a:off x="5153392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Inventory levels of all products</a:t>
          </a:r>
          <a:endParaRPr lang="en-US" sz="1100" kern="1200"/>
        </a:p>
      </dsp:txBody>
      <dsp:txXfrm>
        <a:off x="5153392" y="1105712"/>
        <a:ext cx="1381640" cy="552656"/>
      </dsp:txXfrm>
    </dsp:sp>
    <dsp:sp modelId="{8CD43C7A-305E-49C1-8D2B-FA46896589C4}">
      <dsp:nvSpPr>
        <dsp:cNvPr id="0" name=""/>
        <dsp:cNvSpPr/>
      </dsp:nvSpPr>
      <dsp:spPr>
        <a:xfrm>
          <a:off x="7046240" y="399"/>
          <a:ext cx="842800" cy="842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D285C-AAD6-4326-BDE0-793CCDF73E2E}">
      <dsp:nvSpPr>
        <dsp:cNvPr id="0" name=""/>
        <dsp:cNvSpPr/>
      </dsp:nvSpPr>
      <dsp:spPr>
        <a:xfrm>
          <a:off x="7225853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0A427-E1ED-4563-A887-5A1E1E60932B}">
      <dsp:nvSpPr>
        <dsp:cNvPr id="0" name=""/>
        <dsp:cNvSpPr/>
      </dsp:nvSpPr>
      <dsp:spPr>
        <a:xfrm>
          <a:off x="6776820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Dealer information - name, location, revenue</a:t>
          </a:r>
          <a:endParaRPr lang="en-US" sz="1100" kern="1200"/>
        </a:p>
      </dsp:txBody>
      <dsp:txXfrm>
        <a:off x="6776820" y="1105712"/>
        <a:ext cx="1381640" cy="552656"/>
      </dsp:txXfrm>
    </dsp:sp>
    <dsp:sp modelId="{7AA6CF17-D927-4049-9A8A-AC8CD4B7177B}">
      <dsp:nvSpPr>
        <dsp:cNvPr id="0" name=""/>
        <dsp:cNvSpPr/>
      </dsp:nvSpPr>
      <dsp:spPr>
        <a:xfrm>
          <a:off x="8669667" y="399"/>
          <a:ext cx="842800" cy="842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1BC92-D510-436B-87B2-4EC467623D09}">
      <dsp:nvSpPr>
        <dsp:cNvPr id="0" name=""/>
        <dsp:cNvSpPr/>
      </dsp:nvSpPr>
      <dsp:spPr>
        <a:xfrm>
          <a:off x="8849281" y="180012"/>
          <a:ext cx="483574" cy="483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1C57-6E43-4956-B589-3AD674A4DC99}">
      <dsp:nvSpPr>
        <dsp:cNvPr id="0" name=""/>
        <dsp:cNvSpPr/>
      </dsp:nvSpPr>
      <dsp:spPr>
        <a:xfrm>
          <a:off x="8400248" y="11057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Geographical coordinates of dealer locations</a:t>
          </a:r>
          <a:endParaRPr lang="en-US" sz="1100" kern="1200"/>
        </a:p>
      </dsp:txBody>
      <dsp:txXfrm>
        <a:off x="8400248" y="1105712"/>
        <a:ext cx="1381640" cy="552656"/>
      </dsp:txXfrm>
    </dsp:sp>
    <dsp:sp modelId="{11918251-E77A-46B4-88E5-5DD5255844D8}">
      <dsp:nvSpPr>
        <dsp:cNvPr id="0" name=""/>
        <dsp:cNvSpPr/>
      </dsp:nvSpPr>
      <dsp:spPr>
        <a:xfrm>
          <a:off x="3799384" y="2003778"/>
          <a:ext cx="842800" cy="842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FFFF1-09FC-4C14-967E-5A7B8E4902D1}">
      <dsp:nvSpPr>
        <dsp:cNvPr id="0" name=""/>
        <dsp:cNvSpPr/>
      </dsp:nvSpPr>
      <dsp:spPr>
        <a:xfrm>
          <a:off x="3978998" y="2183391"/>
          <a:ext cx="483574" cy="48357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B855-84B3-4C02-969D-6FE9284D0C10}">
      <dsp:nvSpPr>
        <dsp:cNvPr id="0" name=""/>
        <dsp:cNvSpPr/>
      </dsp:nvSpPr>
      <dsp:spPr>
        <a:xfrm>
          <a:off x="3529964" y="3109091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Stock received vs sold over time</a:t>
          </a:r>
          <a:endParaRPr lang="en-US" sz="1100" kern="1200"/>
        </a:p>
      </dsp:txBody>
      <dsp:txXfrm>
        <a:off x="3529964" y="3109091"/>
        <a:ext cx="1381640" cy="552656"/>
      </dsp:txXfrm>
    </dsp:sp>
    <dsp:sp modelId="{F8B2E202-AFE3-4C2D-9CD7-C252003BA013}">
      <dsp:nvSpPr>
        <dsp:cNvPr id="0" name=""/>
        <dsp:cNvSpPr/>
      </dsp:nvSpPr>
      <dsp:spPr>
        <a:xfrm>
          <a:off x="5422812" y="2003778"/>
          <a:ext cx="842800" cy="842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9C36E-9285-41BF-BA6B-CF02DAEC44E5}">
      <dsp:nvSpPr>
        <dsp:cNvPr id="0" name=""/>
        <dsp:cNvSpPr/>
      </dsp:nvSpPr>
      <dsp:spPr>
        <a:xfrm>
          <a:off x="5602425" y="2183391"/>
          <a:ext cx="483574" cy="48357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F59D2-7766-45CB-85C3-9EE8E4883AB6}">
      <dsp:nvSpPr>
        <dsp:cNvPr id="0" name=""/>
        <dsp:cNvSpPr/>
      </dsp:nvSpPr>
      <dsp:spPr>
        <a:xfrm>
          <a:off x="5153392" y="3109091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Monthly aggregated sales data</a:t>
          </a:r>
          <a:endParaRPr lang="en-US" sz="1100" kern="1200"/>
        </a:p>
      </dsp:txBody>
      <dsp:txXfrm>
        <a:off x="5153392" y="3109091"/>
        <a:ext cx="1381640" cy="55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EEC4D-7ADC-41C5-BAE5-4DB9CB6B7BA5}">
      <dsp:nvSpPr>
        <dsp:cNvPr id="0" name=""/>
        <dsp:cNvSpPr/>
      </dsp:nvSpPr>
      <dsp:spPr>
        <a:xfrm>
          <a:off x="2674264" y="453475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043" y="497289"/>
        <a:ext cx="19061" cy="3812"/>
      </dsp:txXfrm>
    </dsp:sp>
    <dsp:sp modelId="{7588F32D-1D0F-4F02-9BD3-EC888E4C5820}">
      <dsp:nvSpPr>
        <dsp:cNvPr id="0" name=""/>
        <dsp:cNvSpPr/>
      </dsp:nvSpPr>
      <dsp:spPr>
        <a:xfrm>
          <a:off x="1018583" y="1951"/>
          <a:ext cx="1657480" cy="994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Exploratory Data Analysis</a:t>
          </a:r>
          <a:endParaRPr lang="en-US" sz="2100" kern="1200"/>
        </a:p>
      </dsp:txBody>
      <dsp:txXfrm>
        <a:off x="1018583" y="1951"/>
        <a:ext cx="1657480" cy="994488"/>
      </dsp:txXfrm>
    </dsp:sp>
    <dsp:sp modelId="{1217B13E-D81E-43B6-95EE-A69FF1FEFEC6}">
      <dsp:nvSpPr>
        <dsp:cNvPr id="0" name=""/>
        <dsp:cNvSpPr/>
      </dsp:nvSpPr>
      <dsp:spPr>
        <a:xfrm>
          <a:off x="4712964" y="453475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8744" y="497289"/>
        <a:ext cx="19061" cy="3812"/>
      </dsp:txXfrm>
    </dsp:sp>
    <dsp:sp modelId="{D62F3A45-61E4-4C9C-9113-C54BC763B3C3}">
      <dsp:nvSpPr>
        <dsp:cNvPr id="0" name=""/>
        <dsp:cNvSpPr/>
      </dsp:nvSpPr>
      <dsp:spPr>
        <a:xfrm>
          <a:off x="3057284" y="1951"/>
          <a:ext cx="1657480" cy="994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Volume Analysis</a:t>
          </a:r>
        </a:p>
      </dsp:txBody>
      <dsp:txXfrm>
        <a:off x="3057284" y="1951"/>
        <a:ext cx="1657480" cy="994488"/>
      </dsp:txXfrm>
    </dsp:sp>
    <dsp:sp modelId="{48060BF3-D075-45CA-ABB2-94DBE2FA3AE8}">
      <dsp:nvSpPr>
        <dsp:cNvPr id="0" name=""/>
        <dsp:cNvSpPr/>
      </dsp:nvSpPr>
      <dsp:spPr>
        <a:xfrm>
          <a:off x="6751665" y="453475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7445" y="497289"/>
        <a:ext cx="19061" cy="3812"/>
      </dsp:txXfrm>
    </dsp:sp>
    <dsp:sp modelId="{0E117918-4736-4D29-B64A-A7AFF4B69DBB}">
      <dsp:nvSpPr>
        <dsp:cNvPr id="0" name=""/>
        <dsp:cNvSpPr/>
      </dsp:nvSpPr>
      <dsp:spPr>
        <a:xfrm>
          <a:off x="5095985" y="1951"/>
          <a:ext cx="1657480" cy="994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Sales Analysis</a:t>
          </a:r>
        </a:p>
      </dsp:txBody>
      <dsp:txXfrm>
        <a:off x="5095985" y="1951"/>
        <a:ext cx="1657480" cy="994488"/>
      </dsp:txXfrm>
    </dsp:sp>
    <dsp:sp modelId="{9E8D9514-D801-424E-9044-CFFF20973D01}">
      <dsp:nvSpPr>
        <dsp:cNvPr id="0" name=""/>
        <dsp:cNvSpPr/>
      </dsp:nvSpPr>
      <dsp:spPr>
        <a:xfrm>
          <a:off x="1847323" y="994639"/>
          <a:ext cx="6116102" cy="350620"/>
        </a:xfrm>
        <a:custGeom>
          <a:avLst/>
          <a:gdLst/>
          <a:ahLst/>
          <a:cxnLst/>
          <a:rect l="0" t="0" r="0" b="0"/>
          <a:pathLst>
            <a:path>
              <a:moveTo>
                <a:pt x="6116102" y="0"/>
              </a:moveTo>
              <a:lnTo>
                <a:pt x="6116102" y="192410"/>
              </a:lnTo>
              <a:lnTo>
                <a:pt x="0" y="192410"/>
              </a:lnTo>
              <a:lnTo>
                <a:pt x="0" y="3506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2175" y="1168044"/>
        <a:ext cx="306398" cy="3812"/>
      </dsp:txXfrm>
    </dsp:sp>
    <dsp:sp modelId="{7F25DC8B-A967-43C8-965D-57EE9F968C1A}">
      <dsp:nvSpPr>
        <dsp:cNvPr id="0" name=""/>
        <dsp:cNvSpPr/>
      </dsp:nvSpPr>
      <dsp:spPr>
        <a:xfrm>
          <a:off x="7134685" y="1951"/>
          <a:ext cx="1657480" cy="9944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Trend Analysis</a:t>
          </a:r>
        </a:p>
      </dsp:txBody>
      <dsp:txXfrm>
        <a:off x="7134685" y="1951"/>
        <a:ext cx="1657480" cy="994488"/>
      </dsp:txXfrm>
    </dsp:sp>
    <dsp:sp modelId="{E4C2DAC1-4545-4EF3-9CAF-56A9DAED8B91}">
      <dsp:nvSpPr>
        <dsp:cNvPr id="0" name=""/>
        <dsp:cNvSpPr/>
      </dsp:nvSpPr>
      <dsp:spPr>
        <a:xfrm>
          <a:off x="2674264" y="1829184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043" y="1872998"/>
        <a:ext cx="19061" cy="3812"/>
      </dsp:txXfrm>
    </dsp:sp>
    <dsp:sp modelId="{2EAE8B0D-5AD5-484B-A407-420C50B74AEF}">
      <dsp:nvSpPr>
        <dsp:cNvPr id="0" name=""/>
        <dsp:cNvSpPr/>
      </dsp:nvSpPr>
      <dsp:spPr>
        <a:xfrm>
          <a:off x="1018583" y="1377660"/>
          <a:ext cx="1657480" cy="99448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Credit Analysis</a:t>
          </a:r>
        </a:p>
      </dsp:txBody>
      <dsp:txXfrm>
        <a:off x="1018583" y="1377660"/>
        <a:ext cx="1657480" cy="994488"/>
      </dsp:txXfrm>
    </dsp:sp>
    <dsp:sp modelId="{5B75B431-6389-475D-89C1-4FA41676A40E}">
      <dsp:nvSpPr>
        <dsp:cNvPr id="0" name=""/>
        <dsp:cNvSpPr/>
      </dsp:nvSpPr>
      <dsp:spPr>
        <a:xfrm>
          <a:off x="4712964" y="1829184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8744" y="1872998"/>
        <a:ext cx="19061" cy="3812"/>
      </dsp:txXfrm>
    </dsp:sp>
    <dsp:sp modelId="{928D890B-7DE9-4719-AA79-D510F450068A}">
      <dsp:nvSpPr>
        <dsp:cNvPr id="0" name=""/>
        <dsp:cNvSpPr/>
      </dsp:nvSpPr>
      <dsp:spPr>
        <a:xfrm>
          <a:off x="3057284" y="1377660"/>
          <a:ext cx="1657480" cy="994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Stock Analysis</a:t>
          </a:r>
        </a:p>
      </dsp:txBody>
      <dsp:txXfrm>
        <a:off x="3057284" y="1377660"/>
        <a:ext cx="1657480" cy="994488"/>
      </dsp:txXfrm>
    </dsp:sp>
    <dsp:sp modelId="{63145ED8-B7E9-4369-A57F-7E123F859E12}">
      <dsp:nvSpPr>
        <dsp:cNvPr id="0" name=""/>
        <dsp:cNvSpPr/>
      </dsp:nvSpPr>
      <dsp:spPr>
        <a:xfrm>
          <a:off x="6751665" y="1829184"/>
          <a:ext cx="350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62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7445" y="1872998"/>
        <a:ext cx="19061" cy="3812"/>
      </dsp:txXfrm>
    </dsp:sp>
    <dsp:sp modelId="{9F5A8217-14D7-4E93-B548-00C9E3C48AA3}">
      <dsp:nvSpPr>
        <dsp:cNvPr id="0" name=""/>
        <dsp:cNvSpPr/>
      </dsp:nvSpPr>
      <dsp:spPr>
        <a:xfrm>
          <a:off x="5095985" y="1377660"/>
          <a:ext cx="1657480" cy="994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Geographical Analysis</a:t>
          </a:r>
          <a:endParaRPr lang="en-US" sz="2100" kern="1200"/>
        </a:p>
      </dsp:txBody>
      <dsp:txXfrm>
        <a:off x="5095985" y="1377660"/>
        <a:ext cx="1657480" cy="994488"/>
      </dsp:txXfrm>
    </dsp:sp>
    <dsp:sp modelId="{A046B454-7C2C-4A8F-B8C1-74F636F8908B}">
      <dsp:nvSpPr>
        <dsp:cNvPr id="0" name=""/>
        <dsp:cNvSpPr/>
      </dsp:nvSpPr>
      <dsp:spPr>
        <a:xfrm>
          <a:off x="1847323" y="2370348"/>
          <a:ext cx="6116102" cy="350620"/>
        </a:xfrm>
        <a:custGeom>
          <a:avLst/>
          <a:gdLst/>
          <a:ahLst/>
          <a:cxnLst/>
          <a:rect l="0" t="0" r="0" b="0"/>
          <a:pathLst>
            <a:path>
              <a:moveTo>
                <a:pt x="6116102" y="0"/>
              </a:moveTo>
              <a:lnTo>
                <a:pt x="6116102" y="192410"/>
              </a:lnTo>
              <a:lnTo>
                <a:pt x="0" y="192410"/>
              </a:lnTo>
              <a:lnTo>
                <a:pt x="0" y="3506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2175" y="2543752"/>
        <a:ext cx="306398" cy="3812"/>
      </dsp:txXfrm>
    </dsp:sp>
    <dsp:sp modelId="{BF7B0CE4-D2EA-4F0D-ABD7-28F52238B194}">
      <dsp:nvSpPr>
        <dsp:cNvPr id="0" name=""/>
        <dsp:cNvSpPr/>
      </dsp:nvSpPr>
      <dsp:spPr>
        <a:xfrm>
          <a:off x="7134685" y="1377660"/>
          <a:ext cx="1657480" cy="9944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Predictive Analytics</a:t>
          </a:r>
          <a:endParaRPr lang="en-US" sz="2100" kern="1200"/>
        </a:p>
      </dsp:txBody>
      <dsp:txXfrm>
        <a:off x="7134685" y="1377660"/>
        <a:ext cx="1657480" cy="994488"/>
      </dsp:txXfrm>
    </dsp:sp>
    <dsp:sp modelId="{3B50F293-10BB-4A5C-8D17-6916C8981DBE}">
      <dsp:nvSpPr>
        <dsp:cNvPr id="0" name=""/>
        <dsp:cNvSpPr/>
      </dsp:nvSpPr>
      <dsp:spPr>
        <a:xfrm>
          <a:off x="1018583" y="2753369"/>
          <a:ext cx="1657480" cy="9944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18" tIns="85252" rIns="81218" bIns="852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SARIMA Modeling</a:t>
          </a:r>
        </a:p>
      </dsp:txBody>
      <dsp:txXfrm>
        <a:off x="1018583" y="2753369"/>
        <a:ext cx="1657480" cy="994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99E75-2AD8-4DD5-9F7E-23BF9373D11A}">
      <dsp:nvSpPr>
        <dsp:cNvPr id="0" name=""/>
        <dsp:cNvSpPr/>
      </dsp:nvSpPr>
      <dsp:spPr>
        <a:xfrm>
          <a:off x="0" y="9942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LLDPE pipes lead revenue, Valve accessories lead volume</a:t>
          </a:r>
          <a:endParaRPr lang="en-US" sz="1200" kern="1200"/>
        </a:p>
      </dsp:txBody>
      <dsp:txXfrm>
        <a:off x="23988" y="123414"/>
        <a:ext cx="4740529" cy="443423"/>
      </dsp:txXfrm>
    </dsp:sp>
    <dsp:sp modelId="{DA2ECA4C-AFC9-4A6F-8753-108F019C1048}">
      <dsp:nvSpPr>
        <dsp:cNvPr id="0" name=""/>
        <dsp:cNvSpPr/>
      </dsp:nvSpPr>
      <dsp:spPr>
        <a:xfrm>
          <a:off x="0" y="62538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Excess inventory accumulation</a:t>
          </a:r>
          <a:endParaRPr lang="en-US" sz="1200" kern="1200"/>
        </a:p>
      </dsp:txBody>
      <dsp:txXfrm>
        <a:off x="23988" y="649374"/>
        <a:ext cx="4740529" cy="443423"/>
      </dsp:txXfrm>
    </dsp:sp>
    <dsp:sp modelId="{ECA41E64-512F-4533-93FB-B53053142304}">
      <dsp:nvSpPr>
        <dsp:cNvPr id="0" name=""/>
        <dsp:cNvSpPr/>
      </dsp:nvSpPr>
      <dsp:spPr>
        <a:xfrm>
          <a:off x="0" y="115134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 dirty="0"/>
            <a:t>Sales spike in Q1, variability across quarters</a:t>
          </a:r>
          <a:endParaRPr lang="en-US" sz="1200" kern="1200" dirty="0"/>
        </a:p>
      </dsp:txBody>
      <dsp:txXfrm>
        <a:off x="23988" y="1175334"/>
        <a:ext cx="4740529" cy="443423"/>
      </dsp:txXfrm>
    </dsp:sp>
    <dsp:sp modelId="{AFBA8DF6-B0A7-49B5-9172-86537A1B8DF3}">
      <dsp:nvSpPr>
        <dsp:cNvPr id="0" name=""/>
        <dsp:cNvSpPr/>
      </dsp:nvSpPr>
      <dsp:spPr>
        <a:xfrm>
          <a:off x="0" y="167730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Skewed product sales</a:t>
          </a:r>
          <a:endParaRPr lang="en-US" sz="1200" kern="1200"/>
        </a:p>
      </dsp:txBody>
      <dsp:txXfrm>
        <a:off x="23988" y="1701294"/>
        <a:ext cx="4740529" cy="443423"/>
      </dsp:txXfrm>
    </dsp:sp>
    <dsp:sp modelId="{013268B2-83DC-4939-B14E-AB368A420DD4}">
      <dsp:nvSpPr>
        <dsp:cNvPr id="0" name=""/>
        <dsp:cNvSpPr/>
      </dsp:nvSpPr>
      <dsp:spPr>
        <a:xfrm>
          <a:off x="0" y="220326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Northern dealer concentration</a:t>
          </a:r>
          <a:endParaRPr lang="en-US" sz="1200" kern="1200"/>
        </a:p>
      </dsp:txBody>
      <dsp:txXfrm>
        <a:off x="23988" y="2227254"/>
        <a:ext cx="4740529" cy="443423"/>
      </dsp:txXfrm>
    </dsp:sp>
    <dsp:sp modelId="{FFC32BF6-E55B-4C75-BA73-01A4E821F06C}">
      <dsp:nvSpPr>
        <dsp:cNvPr id="0" name=""/>
        <dsp:cNvSpPr/>
      </dsp:nvSpPr>
      <dsp:spPr>
        <a:xfrm>
          <a:off x="0" y="2729226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Limited credit offering</a:t>
          </a:r>
          <a:endParaRPr lang="en-US" sz="1200" kern="1200"/>
        </a:p>
      </dsp:txBody>
      <dsp:txXfrm>
        <a:off x="23988" y="2753214"/>
        <a:ext cx="4740529" cy="443423"/>
      </dsp:txXfrm>
    </dsp:sp>
    <dsp:sp modelId="{510E9111-C466-48B4-B303-BC6E9EDAE7F5}">
      <dsp:nvSpPr>
        <dsp:cNvPr id="0" name=""/>
        <dsp:cNvSpPr/>
      </dsp:nvSpPr>
      <dsp:spPr>
        <a:xfrm>
          <a:off x="0" y="3255185"/>
          <a:ext cx="4788505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Receipt-sales gaps</a:t>
          </a:r>
          <a:endParaRPr lang="en-US" sz="1200" kern="1200"/>
        </a:p>
      </dsp:txBody>
      <dsp:txXfrm>
        <a:off x="23988" y="3279173"/>
        <a:ext cx="4740529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0:11:4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3:48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0:05:5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0:07:5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1C0FC-2582-4CF6-8FC7-A24E9062DAE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1D78-45F7-4FD8-A426-927A1A3C7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1D78-45F7-4FD8-A426-927A1A3C77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4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28,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0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1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60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maps/yraG4y34sV2MnkyF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35481C5C-5508-EE86-F5AE-58830C579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6" b="474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65E52-B581-0CDE-E9D7-D9FBC2151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7" y="178904"/>
            <a:ext cx="7237021" cy="1341783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/>
              <a:t>BDM </a:t>
            </a:r>
            <a:r>
              <a:rPr lang="en-IN" sz="4400" dirty="0" err="1"/>
              <a:t>CapStone</a:t>
            </a:r>
            <a:r>
              <a:rPr lang="en-IN" sz="4400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9E0EE-49B2-F453-A2CE-740214F5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0136" y="2031559"/>
            <a:ext cx="5553331" cy="199378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Enhancing Operational Efficiency and Cost Savings through Process Optimization at Prajwal Steel and </a:t>
            </a:r>
            <a:r>
              <a:rPr lang="en-US" sz="2800" dirty="0" err="1"/>
              <a:t>Thibak</a:t>
            </a:r>
            <a:r>
              <a:rPr lang="en-US" sz="2800" dirty="0"/>
              <a:t> Agency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88C6E-C263-ECCC-766F-67734C46CD20}"/>
              </a:ext>
            </a:extLst>
          </p:cNvPr>
          <p:cNvSpPr txBox="1"/>
          <p:nvPr/>
        </p:nvSpPr>
        <p:spPr>
          <a:xfrm>
            <a:off x="7961243" y="5267739"/>
            <a:ext cx="388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Dhairyasheel Patil</a:t>
            </a:r>
          </a:p>
          <a:p>
            <a:pPr algn="ctr"/>
            <a:r>
              <a:rPr lang="en-IN" dirty="0"/>
              <a:t>21f1006987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73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133EC-2AEE-BC49-4FE3-A4A37FB82495}"/>
              </a:ext>
            </a:extLst>
          </p:cNvPr>
          <p:cNvSpPr txBox="1"/>
          <p:nvPr/>
        </p:nvSpPr>
        <p:spPr>
          <a:xfrm>
            <a:off x="713510" y="125123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SALES &amp; PREDICTION</a:t>
            </a:r>
          </a:p>
        </p:txBody>
      </p:sp>
      <p:pic>
        <p:nvPicPr>
          <p:cNvPr id="3" name="Picture 2" descr="A collage of graphs&#10;&#10;Description automatically generated">
            <a:extLst>
              <a:ext uri="{FF2B5EF4-FFF2-40B4-BE49-F238E27FC236}">
                <a16:creationId xmlns:a16="http://schemas.microsoft.com/office/drawing/2014/main" id="{E92BB7DD-213A-CE0E-6FDA-38DB0D603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4" y="993195"/>
            <a:ext cx="10102091" cy="552190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7F7F3-156C-F9DA-F8B1-3524929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057" y="557401"/>
            <a:ext cx="4390768" cy="863370"/>
          </a:xfrm>
        </p:spPr>
        <p:txBody>
          <a:bodyPr>
            <a:normAutofit/>
          </a:bodyPr>
          <a:lstStyle/>
          <a:p>
            <a:r>
              <a:rPr lang="en-IN" sz="3200" dirty="0"/>
              <a:t>Key Findings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E4FC1ED-A81F-39EA-DB83-D715E4CC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21385"/>
              </p:ext>
            </p:extLst>
          </p:nvPr>
        </p:nvGraphicFramePr>
        <p:xfrm>
          <a:off x="1050879" y="2296161"/>
          <a:ext cx="4788505" cy="38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E5A8F-E4B4-DDA3-36D6-77821BF1C09B}"/>
              </a:ext>
            </a:extLst>
          </p:cNvPr>
          <p:cNvSpPr txBox="1"/>
          <p:nvPr/>
        </p:nvSpPr>
        <p:spPr>
          <a:xfrm>
            <a:off x="6281530" y="1978172"/>
            <a:ext cx="5050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 stock orders on sales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stock orders during high-demand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 procuring negligible selling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dealer network southwards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Relocate distribution center if constraints persist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 incentives for purchasing diverse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credit offerings to more dealers</a:t>
            </a:r>
            <a:endParaRPr lang="en-IN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53E12-63BE-7B39-D50E-67177B76795F}"/>
              </a:ext>
            </a:extLst>
          </p:cNvPr>
          <p:cNvSpPr txBox="1"/>
          <p:nvPr/>
        </p:nvSpPr>
        <p:spPr>
          <a:xfrm>
            <a:off x="6450426" y="753676"/>
            <a:ext cx="4581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mbo (Headings)"/>
              </a:rPr>
              <a:t>RECOMMENDATIONS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514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40F61-F270-7364-91DF-4CDBB40E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245B-9A42-FE36-C287-B9A5A3A8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>
            <a:normAutofit/>
          </a:bodyPr>
          <a:lstStyle/>
          <a:p>
            <a:r>
              <a:rPr lang="en-US" dirty="0"/>
              <a:t>Operates as an authorized B2B distributor for Shree TNB Polymers Limited.</a:t>
            </a:r>
          </a:p>
          <a:p>
            <a:r>
              <a:rPr lang="en-US" dirty="0"/>
              <a:t>Manages inventory and maintains supply chain for affiliate dealers.</a:t>
            </a:r>
          </a:p>
          <a:p>
            <a:r>
              <a:rPr lang="en-US" dirty="0"/>
              <a:t>Holds third position in market share for distribution of drip irrigation, sprinkler, and PVC products locally.</a:t>
            </a:r>
          </a:p>
          <a:p>
            <a:r>
              <a:rPr lang="en-US" dirty="0"/>
              <a:t>Currently operates from a 3000 sq ft warehouse in </a:t>
            </a:r>
            <a:r>
              <a:rPr lang="en-US" dirty="0" err="1"/>
              <a:t>Kameri</a:t>
            </a:r>
            <a:r>
              <a:rPr lang="en-US" dirty="0"/>
              <a:t>, Maharashtra.</a:t>
            </a:r>
          </a:p>
          <a:p>
            <a:r>
              <a:rPr lang="en-US" dirty="0"/>
              <a:t>Plans to expand storage capacity to 7000 sq ft and grow turnover from 55 lakhs to 1 crore by 2024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EC0A-7869-3138-8987-B27B5D3E4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2" r="31062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379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atellite view of a build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2FF738F-87AD-DE40-74FB-2DCBA33DF9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7" r="8431" b="3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store with a sign and people standing in front of it&#10;&#10;Description automatically generated">
            <a:extLst>
              <a:ext uri="{FF2B5EF4-FFF2-40B4-BE49-F238E27FC236}">
                <a16:creationId xmlns:a16="http://schemas.microsoft.com/office/drawing/2014/main" id="{582C41B0-10B7-6A53-C5FA-1FD8D42A3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"/>
          <a:stretch/>
        </p:blipFill>
        <p:spPr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1D4C82-A136-7CDE-02B7-AFB36F04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" b="3706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005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D005-33C3-8D9E-5FF3-9FF34E20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CHALLENGES</a:t>
            </a:r>
            <a:endParaRPr lang="en-IN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56088D-1750-ED39-E584-AABE0BBA6D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7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1F87-4F08-DDB7-A3AA-2DD386D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IN" dirty="0"/>
              <a:t>DATA &amp; COLLECTION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BF85E11-6504-5664-4727-23E297C1B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486529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0972-B547-AFFA-EC6E-DCBF6717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IN"/>
              <a:t>ANALYSIS PROCESS</a:t>
            </a:r>
            <a:br>
              <a:rPr lang="en-IN"/>
            </a:br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DB26771D-AA3E-4C47-DF92-501C50FE8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802643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75AD8-9EF3-258D-5503-26591DA30DFA}"/>
              </a:ext>
            </a:extLst>
          </p:cNvPr>
          <p:cNvSpPr txBox="1"/>
          <p:nvPr/>
        </p:nvSpPr>
        <p:spPr>
          <a:xfrm>
            <a:off x="592282" y="88357"/>
            <a:ext cx="1286257" cy="441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EDA</a:t>
            </a:r>
          </a:p>
        </p:txBody>
      </p:sp>
      <p:pic>
        <p:nvPicPr>
          <p:cNvPr id="5" name="Picture 4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C3860164-4192-BAD8-2A7F-166E79129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2" y="779318"/>
            <a:ext cx="10816935" cy="590197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32" name="Ink 2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11F74-FD01-A076-7322-C68982716A92}"/>
              </a:ext>
            </a:extLst>
          </p:cNvPr>
          <p:cNvSpPr txBox="1"/>
          <p:nvPr/>
        </p:nvSpPr>
        <p:spPr>
          <a:xfrm>
            <a:off x="568037" y="64943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STOCK ANALYSIS</a:t>
            </a:r>
          </a:p>
        </p:txBody>
      </p:sp>
      <p:pic>
        <p:nvPicPr>
          <p:cNvPr id="4" name="Picture 3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B65A7E05-5FDE-1E6C-7AEB-328B8EADB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78"/>
            <a:ext cx="11367655" cy="5716077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2E78D-DC16-ECA1-1986-DC435CC7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1190513"/>
            <a:ext cx="4123531" cy="2370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Revenue &amp; Prediction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6.png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D8219B0D-4B95-D865-842E-A1ACD6E887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56997" y="1387697"/>
            <a:ext cx="5325328" cy="40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125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281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Bembo</vt:lpstr>
      <vt:lpstr>Bembo (Headings)</vt:lpstr>
      <vt:lpstr>Calibri</vt:lpstr>
      <vt:lpstr>ArchiveVTI</vt:lpstr>
      <vt:lpstr>BDM CapStone Project </vt:lpstr>
      <vt:lpstr>ABOUT</vt:lpstr>
      <vt:lpstr>PowerPoint Presentation</vt:lpstr>
      <vt:lpstr>CHALLENGES</vt:lpstr>
      <vt:lpstr>DATA &amp; COLLECTION </vt:lpstr>
      <vt:lpstr>ANALYSIS PROCESS </vt:lpstr>
      <vt:lpstr>PowerPoint Presentation</vt:lpstr>
      <vt:lpstr>PowerPoint Presentation</vt:lpstr>
      <vt:lpstr>Revenue &amp; Prediction</vt:lpstr>
      <vt:lpstr>PowerPoint Presentation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 </dc:title>
  <dc:creator>dhairyasheel patil</dc:creator>
  <cp:lastModifiedBy>dhairyasheel patil</cp:lastModifiedBy>
  <cp:revision>17</cp:revision>
  <dcterms:created xsi:type="dcterms:W3CDTF">2023-08-28T08:08:24Z</dcterms:created>
  <dcterms:modified xsi:type="dcterms:W3CDTF">2023-08-28T13:51:16Z</dcterms:modified>
</cp:coreProperties>
</file>