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2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0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5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6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328C-C1BB-4707-B4DD-C4B58114AE2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F13A-E3EB-438B-B608-8D1340FF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8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Student Attendance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1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Education theme</a:t>
            </a:r>
          </a:p>
          <a:p>
            <a:r>
              <a:rPr lang="en-IN" dirty="0" smtClean="0"/>
              <a:t>Web application for Teachers to register the students attendance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8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</a:t>
            </a:r>
          </a:p>
          <a:p>
            <a:r>
              <a:rPr lang="en-IN" dirty="0" smtClean="0"/>
              <a:t>Spring MVC</a:t>
            </a:r>
          </a:p>
          <a:p>
            <a:r>
              <a:rPr lang="en-IN" dirty="0" smtClean="0"/>
              <a:t>Spring JDBC</a:t>
            </a:r>
          </a:p>
          <a:p>
            <a:r>
              <a:rPr lang="en-IN" dirty="0" smtClean="0"/>
              <a:t>JSP</a:t>
            </a:r>
          </a:p>
          <a:p>
            <a:r>
              <a:rPr lang="en-IN" dirty="0" err="1" smtClean="0"/>
              <a:t>Javascript</a:t>
            </a:r>
            <a:endParaRPr lang="en-IN" dirty="0" smtClean="0"/>
          </a:p>
          <a:p>
            <a:r>
              <a:rPr lang="en-IN" dirty="0" smtClean="0"/>
              <a:t>MySQL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Prospects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can be enhanced to provide video lectures</a:t>
            </a:r>
          </a:p>
          <a:p>
            <a:r>
              <a:rPr lang="en-IN" dirty="0" smtClean="0"/>
              <a:t>Can be enhanced to provide assignments to students and track their progress. </a:t>
            </a:r>
            <a:endParaRPr lang="en-IN" dirty="0"/>
          </a:p>
          <a:p>
            <a:r>
              <a:rPr lang="en-IN" dirty="0" smtClean="0"/>
              <a:t>Also can be enhanced to provide financial planning for </a:t>
            </a:r>
            <a:r>
              <a:rPr lang="en-IN" smtClean="0"/>
              <a:t>the students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21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Student Attendance</vt:lpstr>
      <vt:lpstr>Problem Statement</vt:lpstr>
      <vt:lpstr>Technology stack</vt:lpstr>
      <vt:lpstr>Future Prospects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</dc:title>
  <dc:creator>Windows User</dc:creator>
  <cp:lastModifiedBy>Windows User</cp:lastModifiedBy>
  <cp:revision>2</cp:revision>
  <dcterms:created xsi:type="dcterms:W3CDTF">2021-10-09T09:40:24Z</dcterms:created>
  <dcterms:modified xsi:type="dcterms:W3CDTF">2021-10-09T10:22:27Z</dcterms:modified>
</cp:coreProperties>
</file>