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300" r:id="rId6"/>
    <p:sldId id="297" r:id="rId7"/>
    <p:sldId id="298" r:id="rId8"/>
    <p:sldId id="299" r:id="rId9"/>
    <p:sldId id="301" r:id="rId10"/>
    <p:sldId id="302" r:id="rId11"/>
    <p:sldId id="303" r:id="rId12"/>
    <p:sldId id="305" r:id="rId13"/>
    <p:sldId id="304" r:id="rId14"/>
    <p:sldId id="306" r:id="rId15"/>
    <p:sldId id="307" r:id="rId16"/>
    <p:sldId id="30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cual Hilario Re" initials="PHR" lastIdx="20" clrIdx="0">
    <p:extLst>
      <p:ext uri="{19B8F6BF-5375-455C-9EA6-DF929625EA0E}">
        <p15:presenceInfo xmlns:p15="http://schemas.microsoft.com/office/powerpoint/2012/main" userId="Pascual Hilario 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5E6A71"/>
    <a:srgbClr val="CDD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0665" autoAdjust="0"/>
  </p:normalViewPr>
  <p:slideViewPr>
    <p:cSldViewPr snapToGrid="0">
      <p:cViewPr varScale="1">
        <p:scale>
          <a:sx n="73" d="100"/>
          <a:sy n="73" d="100"/>
        </p:scale>
        <p:origin x="10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91E62-385C-44DD-BE83-06C2691D4C5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7B439-4721-4F1C-AEAB-4A44454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5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15144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608839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1957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0082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62885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3438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2979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4617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3244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8823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7804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8369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D77F-0B62-4D54-B943-36278ED3A31A}" type="datetime1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8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FDAA-CA36-4397-9AF4-3F135CD7E44E}" type="datetime1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6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56A1-F078-4EE2-A3EA-2B17B1C39421}" type="datetime1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32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A2D8-163A-464D-8AFE-8196963BB2E6}" type="datetime1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01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6232-B6A0-45E7-B24F-86F0AA61B0EC}" type="datetime1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14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800B-3241-4AF0-BB1B-87EDEE6B10F0}" type="datetime1">
              <a:rPr lang="ru-RU" smtClean="0"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C7F0-35F9-4C41-9E0D-F4ED23CD29F8}" type="datetime1">
              <a:rPr lang="ru-RU" smtClean="0"/>
              <a:t>09.09.2022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01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13A-D199-42E9-A20B-B46675AF2F80}" type="datetime1">
              <a:rPr lang="ru-RU" smtClean="0"/>
              <a:t>09.09.2022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8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628F-D96F-4D40-A94C-7ACC3DE34038}" type="datetime1">
              <a:rPr lang="ru-RU" smtClean="0"/>
              <a:t>09.09.2022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10A3-7AE8-4486-ADF6-100DA024D018}" type="datetime1">
              <a:rPr lang="ru-RU" smtClean="0"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4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EA09-41D9-4718-890B-47782D54F73D}" type="datetime1">
              <a:rPr lang="ru-RU" smtClean="0"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2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222C-3783-4C31-8B4A-B829A3E96071}" type="datetime1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52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89007" y="2666654"/>
            <a:ext cx="7958861" cy="9337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E6A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– two port calibration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niversity of Edinburgh - Wikipedia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8912" cy="23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73934" y="3882182"/>
            <a:ext cx="3069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142071-B8F1-4C46-82AC-974C0B2CE236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577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10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15670"/>
            <a:ext cx="11434884" cy="121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Calculate corrected data and D term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304C18-6D83-4C81-8D9E-7CD9F031A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18" y="1145628"/>
            <a:ext cx="7978231" cy="4977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0695E-9FBC-4B1B-8B8A-6045CA14E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312" y="2195512"/>
            <a:ext cx="94773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11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872730" y="2443863"/>
            <a:ext cx="11434884" cy="121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S11 and S22 using this method have some instability issues, </a:t>
            </a:r>
          </a:p>
          <a:p>
            <a:pPr eaLnBrk="1" hangingPunct="1">
              <a:buFontTx/>
              <a:buNone/>
            </a:pPr>
            <a:r>
              <a:rPr lang="en-US" altLang="en-US" b="1" dirty="0"/>
              <a:t>Use old 1 pore calibration process for 3 terms.</a:t>
            </a:r>
          </a:p>
        </p:txBody>
      </p:sp>
    </p:spTree>
    <p:extLst>
      <p:ext uri="{BB962C8B-B14F-4D97-AF65-F5344CB8AC3E}">
        <p14:creationId xmlns:p14="http://schemas.microsoft.com/office/powerpoint/2010/main" val="106116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12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830688" y="467918"/>
            <a:ext cx="11434884" cy="121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Resulted responses for 4 port coupler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08F003-07C8-48BD-B6A7-480C14104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7498"/>
            <a:ext cx="12192000" cy="4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5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13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830688" y="467918"/>
            <a:ext cx="11434884" cy="121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Resulted responses for 4 port coupler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F0C0D3-B23C-4C58-A2C7-92D36446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41" y="1387366"/>
            <a:ext cx="10787895" cy="4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2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44013"/>
            <a:ext cx="11434884" cy="156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Need to use so called 12-error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59B120-2A6D-472C-9DDF-9725D3471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73" y="918238"/>
            <a:ext cx="8428968" cy="59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7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3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44013"/>
            <a:ext cx="11434884" cy="156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Step one was described in the past to obtain 3 error points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B2A1E7-F102-4AEA-8970-51541E51F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31" y="1025179"/>
            <a:ext cx="7605630" cy="53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8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4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15669"/>
            <a:ext cx="11434884" cy="632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They are connected to the actual set of 3 equations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r>
              <a:rPr lang="en-US" altLang="en-US" b="1" dirty="0"/>
              <a:t>								</a:t>
            </a:r>
            <a:r>
              <a:rPr lang="ru-RU" altLang="en-US" b="1" dirty="0"/>
              <a:t>Гм1 = </a:t>
            </a:r>
            <a:r>
              <a:rPr lang="en-GB" altLang="en-US" b="1" dirty="0"/>
              <a:t>measured CAL kits</a:t>
            </a: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r>
              <a:rPr lang="en-US" altLang="en-US" b="1" dirty="0"/>
              <a:t>Simply using </a:t>
            </a:r>
            <a:r>
              <a:rPr lang="en-US" altLang="en-US" b="1" dirty="0" err="1"/>
              <a:t>linsolve</a:t>
            </a:r>
            <a:r>
              <a:rPr lang="en-US" altLang="en-US" b="1" dirty="0"/>
              <a:t> in MATLAB with matrixes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9D1AD-1E97-4160-8104-DFCD4DA4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16" y="913120"/>
            <a:ext cx="6494380" cy="277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F010A6-E702-4D4A-929C-E354BE197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16" y="4411202"/>
            <a:ext cx="99250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15669"/>
            <a:ext cx="11434884" cy="632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Same need to be done for second port to obtain another 3 errors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r>
              <a:rPr lang="en-US" altLang="en-US" b="1" dirty="0"/>
              <a:t>								</a:t>
            </a:r>
            <a:r>
              <a:rPr lang="ru-RU" altLang="en-US" b="1" dirty="0"/>
              <a:t>Гм1 = </a:t>
            </a:r>
            <a:r>
              <a:rPr lang="en-GB" altLang="en-US" b="1" dirty="0"/>
              <a:t>measured CAL kits</a:t>
            </a: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r>
              <a:rPr lang="en-US" altLang="en-US" b="1" dirty="0"/>
              <a:t>Simply using </a:t>
            </a:r>
            <a:r>
              <a:rPr lang="en-US" altLang="en-US" b="1" dirty="0" err="1"/>
              <a:t>linsolve</a:t>
            </a:r>
            <a:r>
              <a:rPr lang="en-US" altLang="en-US" b="1" dirty="0"/>
              <a:t> in MATLAB with matrixes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9D1AD-1E97-4160-8104-DFCD4DA4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16" y="913120"/>
            <a:ext cx="6494380" cy="2770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9A4C29-C969-4A7B-9FA3-892AF43D5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21" y="4061624"/>
            <a:ext cx="95916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15670"/>
            <a:ext cx="11434884" cy="121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Leakage error term calculations are avoided (they are not play big role and used in the old VNAs where need to obtain S21 between 2 internal couplers)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6ED79-A057-41CA-809C-8770BDC00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19" y="1810024"/>
            <a:ext cx="9569231" cy="41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0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7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15670"/>
            <a:ext cx="11434884" cy="121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Connect VNA with thru to calculate source tracking error with formula:</a:t>
            </a:r>
          </a:p>
          <a:p>
            <a:pPr eaLnBrk="1" hangingPunct="1">
              <a:buFontTx/>
              <a:buNone/>
            </a:pPr>
            <a:r>
              <a:rPr lang="en-US" altLang="en-US" b="1" dirty="0"/>
              <a:t>For port 1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3D76A6-10B9-4048-990B-576196B4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68" y="4486536"/>
            <a:ext cx="11385658" cy="1867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74049-A3B3-4AD5-8A47-47DD5BDA2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647" y="1692167"/>
            <a:ext cx="5263965" cy="234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8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15670"/>
            <a:ext cx="11434884" cy="121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Do the same for port 2 error terms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801AD-EC56-4A2E-90DE-D136B7CB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16" y="2978779"/>
            <a:ext cx="10526986" cy="9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2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9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893751" y="2391312"/>
            <a:ext cx="11434884" cy="121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Connect the DUT and measure  DUT response to correct the data</a:t>
            </a:r>
          </a:p>
        </p:txBody>
      </p:sp>
    </p:spTree>
    <p:extLst>
      <p:ext uri="{BB962C8B-B14F-4D97-AF65-F5344CB8AC3E}">
        <p14:creationId xmlns:p14="http://schemas.microsoft.com/office/powerpoint/2010/main" val="28573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06DA13D8B4544A87B84A90D1C2CE07" ma:contentTypeVersion="14" ma:contentTypeDescription="Create a new document." ma:contentTypeScope="" ma:versionID="af2aac6573da1e29780cd147246e05be">
  <xsd:schema xmlns:xsd="http://www.w3.org/2001/XMLSchema" xmlns:xs="http://www.w3.org/2001/XMLSchema" xmlns:p="http://schemas.microsoft.com/office/2006/metadata/properties" xmlns:ns3="2b4c66be-8250-4300-821e-47d98fdc30b1" xmlns:ns4="a48acd8d-9dd8-49f2-960f-1ead73f19137" targetNamespace="http://schemas.microsoft.com/office/2006/metadata/properties" ma:root="true" ma:fieldsID="36ffe1579217ec9fca9b0ff501b12dcd" ns3:_="" ns4:_="">
    <xsd:import namespace="2b4c66be-8250-4300-821e-47d98fdc30b1"/>
    <xsd:import namespace="a48acd8d-9dd8-49f2-960f-1ead73f191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c66be-8250-4300-821e-47d98fdc30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8acd8d-9dd8-49f2-960f-1ead73f1913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BA2A3B-3E3A-4A05-B8EF-56FEC5BEA0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96BF00-E3CC-435B-8067-9C1699615A64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a48acd8d-9dd8-49f2-960f-1ead73f19137"/>
    <ds:schemaRef ds:uri="http://purl.org/dc/elements/1.1/"/>
    <ds:schemaRef ds:uri="http://schemas.openxmlformats.org/package/2006/metadata/core-properties"/>
    <ds:schemaRef ds:uri="2b4c66be-8250-4300-821e-47d98fdc30b1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38761C3-800A-4250-BA81-E7E4FC7200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4c66be-8250-4300-821e-47d98fdc30b1"/>
    <ds:schemaRef ds:uri="a48acd8d-9dd8-49f2-960f-1ead73f191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8411</TotalTime>
  <Words>175</Words>
  <Application>Microsoft Office PowerPoint</Application>
  <PresentationFormat>Widescreen</PresentationFormat>
  <Paragraphs>58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kuznetsova</dc:creator>
  <cp:lastModifiedBy>Kuznetcov, Max</cp:lastModifiedBy>
  <cp:revision>594</cp:revision>
  <dcterms:created xsi:type="dcterms:W3CDTF">2017-11-29T03:15:32Z</dcterms:created>
  <dcterms:modified xsi:type="dcterms:W3CDTF">2022-09-09T17:03:03Z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0x010100E506DA13D8B4544A87B84A90D1C2CE07</vt:lpwstr>
  </property>
</Properties>
</file>