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42808525" cx="30279975"/>
  <p:notesSz cx="29456050" cy="41748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533">
          <p15:clr>
            <a:srgbClr val="A4A3A4"/>
          </p15:clr>
        </p15:guide>
        <p15:guide id="2">
          <p15:clr>
            <a:srgbClr val="A4A3A4"/>
          </p15:clr>
        </p15:guide>
        <p15:guide id="3" orient="horz" pos="13483">
          <p15:clr>
            <a:srgbClr val="A4A3A4"/>
          </p15:clr>
        </p15:guide>
        <p15:guide id="4" pos="10318">
          <p15:clr>
            <a:srgbClr val="A4A3A4"/>
          </p15:clr>
        </p15:guide>
      </p15:sldGuideLst>
    </p:ext>
    <p:ext uri="GoogleSlidesCustomDataVersion2">
      <go:slidesCustomData xmlns:go="http://customooxmlschemas.google.com/" r:id="rId7" roundtripDataSignature="AMtx7mgwmi2QBkb00rbmhG0QSATKCl7e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533" orient="horz"/>
        <p:guide/>
        <p:guide pos="13483" orient="horz"/>
        <p:guide pos="1031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2764294" cy="2094654"/>
          </a:xfrm>
          <a:prstGeom prst="rect">
            <a:avLst/>
          </a:prstGeom>
          <a:noFill/>
          <a:ln>
            <a:noFill/>
          </a:ln>
        </p:spPr>
        <p:txBody>
          <a:bodyPr anchorCtr="0" anchor="t"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16684953" y="0"/>
            <a:ext cx="12764294" cy="2094654"/>
          </a:xfrm>
          <a:prstGeom prst="rect">
            <a:avLst/>
          </a:prstGeom>
          <a:noFill/>
          <a:ln>
            <a:noFill/>
          </a:ln>
        </p:spPr>
        <p:txBody>
          <a:bodyPr anchorCtr="0" anchor="t" bIns="203425" lIns="406875" spcFirstLastPara="1" rIns="406875" wrap="square" tIns="203425">
            <a:noAutofit/>
          </a:bodyPr>
          <a:lstStyle>
            <a:lvl1pPr lvl="0" marR="0" rtl="0" algn="r">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lvl1pPr indent="-228600" lvl="0" marL="457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7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9653428"/>
            <a:ext cx="12764294" cy="2094649"/>
          </a:xfrm>
          <a:prstGeom prst="rect">
            <a:avLst/>
          </a:prstGeom>
          <a:noFill/>
          <a:ln>
            <a:noFill/>
          </a:ln>
        </p:spPr>
        <p:txBody>
          <a:bodyPr anchorCtr="0" anchor="b" bIns="203425" lIns="406875" spcFirstLastPara="1" rIns="406875" wrap="square" tIns="203425">
            <a:noAutofit/>
          </a:bodyPr>
          <a:lstStyle>
            <a:lvl1pPr lvl="0" marR="0" rtl="0" algn="l">
              <a:lnSpc>
                <a:spcPct val="100000"/>
              </a:lnSpc>
              <a:spcBef>
                <a:spcPts val="0"/>
              </a:spcBef>
              <a:spcAft>
                <a:spcPts val="0"/>
              </a:spcAft>
              <a:buClr>
                <a:srgbClr val="000000"/>
              </a:buClr>
              <a:buSzPts val="1400"/>
              <a:buFont typeface="Arial"/>
              <a:buNone/>
              <a:defRPr b="0" i="0" sz="5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marR="0" rtl="0" algn="r">
              <a:lnSpc>
                <a:spcPct val="100000"/>
              </a:lnSpc>
              <a:spcBef>
                <a:spcPts val="0"/>
              </a:spcBef>
              <a:spcAft>
                <a:spcPts val="0"/>
              </a:spcAft>
              <a:buClr>
                <a:srgbClr val="000000"/>
              </a:buClr>
              <a:buSzPts val="5300"/>
              <a:buFont typeface="Arial"/>
              <a:buNone/>
            </a:pPr>
            <a:fld id="{00000000-1234-1234-1234-123412341234}" type="slidenum">
              <a:rPr b="0" i="0" lang="en-GB" sz="5300" u="none" cap="none" strike="noStrike">
                <a:solidFill>
                  <a:schemeClr val="dk1"/>
                </a:solidFill>
                <a:latin typeface="Calibri"/>
                <a:ea typeface="Calibri"/>
                <a:cs typeface="Calibri"/>
                <a:sym typeface="Calibri"/>
              </a:rPr>
              <a:t>‹#›</a:t>
            </a:fld>
            <a:endParaRPr b="0" i="0" sz="5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notes"/>
          <p:cNvSpPr/>
          <p:nvPr>
            <p:ph idx="2" type="sldImg"/>
          </p:nvPr>
        </p:nvSpPr>
        <p:spPr>
          <a:xfrm>
            <a:off x="9745663" y="5218113"/>
            <a:ext cx="9964737" cy="140906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1:notes"/>
          <p:cNvSpPr txBox="1"/>
          <p:nvPr>
            <p:ph idx="1" type="body"/>
          </p:nvPr>
        </p:nvSpPr>
        <p:spPr>
          <a:xfrm>
            <a:off x="2945607" y="20091261"/>
            <a:ext cx="23564850" cy="16438305"/>
          </a:xfrm>
          <a:prstGeom prst="rect">
            <a:avLst/>
          </a:prstGeom>
          <a:noFill/>
          <a:ln>
            <a:noFill/>
          </a:ln>
        </p:spPr>
        <p:txBody>
          <a:bodyPr anchorCtr="0" anchor="t" bIns="203425" lIns="406875" spcFirstLastPara="1" rIns="406875" wrap="square" tIns="203425">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txBox="1"/>
          <p:nvPr>
            <p:ph idx="12" type="sldNum"/>
          </p:nvPr>
        </p:nvSpPr>
        <p:spPr>
          <a:xfrm>
            <a:off x="16684953" y="39653428"/>
            <a:ext cx="12764294" cy="2094649"/>
          </a:xfrm>
          <a:prstGeom prst="rect">
            <a:avLst/>
          </a:prstGeom>
          <a:noFill/>
          <a:ln>
            <a:noFill/>
          </a:ln>
        </p:spPr>
        <p:txBody>
          <a:bodyPr anchorCtr="0" anchor="b" bIns="203425" lIns="406875" spcFirstLastPara="1" rIns="406875" wrap="square" tIns="203425">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270999" y="13298392"/>
            <a:ext cx="25737977" cy="9176086"/>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 type="subTitle"/>
          </p:nvPr>
        </p:nvSpPr>
        <p:spPr>
          <a:xfrm>
            <a:off x="4541997" y="24258164"/>
            <a:ext cx="21195983" cy="10939956"/>
          </a:xfrm>
          <a:prstGeom prst="rect">
            <a:avLst/>
          </a:prstGeom>
          <a:noFill/>
          <a:ln>
            <a:noFill/>
          </a:ln>
        </p:spPr>
        <p:txBody>
          <a:bodyPr anchorCtr="0" anchor="t" bIns="208800" lIns="417625" spcFirstLastPara="1" rIns="417625" wrap="square" tIns="208800">
            <a:normAutofit/>
          </a:bodyPr>
          <a:lstStyle>
            <a:lvl1pPr lvl="0" algn="ctr">
              <a:lnSpc>
                <a:spcPct val="100000"/>
              </a:lnSpc>
              <a:spcBef>
                <a:spcPts val="2920"/>
              </a:spcBef>
              <a:spcAft>
                <a:spcPts val="0"/>
              </a:spcAft>
              <a:buClr>
                <a:srgbClr val="888888"/>
              </a:buClr>
              <a:buSzPts val="14600"/>
              <a:buNone/>
              <a:defRPr>
                <a:solidFill>
                  <a:srgbClr val="888888"/>
                </a:solidFill>
              </a:defRPr>
            </a:lvl1pPr>
            <a:lvl2pPr lvl="1" algn="ctr">
              <a:lnSpc>
                <a:spcPct val="100000"/>
              </a:lnSpc>
              <a:spcBef>
                <a:spcPts val="2540"/>
              </a:spcBef>
              <a:spcAft>
                <a:spcPts val="0"/>
              </a:spcAft>
              <a:buClr>
                <a:srgbClr val="888888"/>
              </a:buClr>
              <a:buSzPts val="12700"/>
              <a:buNone/>
              <a:defRPr>
                <a:solidFill>
                  <a:srgbClr val="888888"/>
                </a:solidFill>
              </a:defRPr>
            </a:lvl2pPr>
            <a:lvl3pPr lvl="2" algn="ctr">
              <a:lnSpc>
                <a:spcPct val="100000"/>
              </a:lnSpc>
              <a:spcBef>
                <a:spcPts val="2180"/>
              </a:spcBef>
              <a:spcAft>
                <a:spcPts val="0"/>
              </a:spcAft>
              <a:buClr>
                <a:srgbClr val="888888"/>
              </a:buClr>
              <a:buSzPts val="10900"/>
              <a:buNone/>
              <a:defRPr>
                <a:solidFill>
                  <a:srgbClr val="888888"/>
                </a:solidFill>
              </a:defRPr>
            </a:lvl3pPr>
            <a:lvl4pPr lvl="3" algn="ctr">
              <a:lnSpc>
                <a:spcPct val="100000"/>
              </a:lnSpc>
              <a:spcBef>
                <a:spcPts val="1840"/>
              </a:spcBef>
              <a:spcAft>
                <a:spcPts val="0"/>
              </a:spcAft>
              <a:buClr>
                <a:srgbClr val="888888"/>
              </a:buClr>
              <a:buSzPts val="9200"/>
              <a:buNone/>
              <a:defRPr>
                <a:solidFill>
                  <a:srgbClr val="888888"/>
                </a:solidFill>
              </a:defRPr>
            </a:lvl4pPr>
            <a:lvl5pPr lvl="4" algn="ctr">
              <a:lnSpc>
                <a:spcPct val="100000"/>
              </a:lnSpc>
              <a:spcBef>
                <a:spcPts val="1840"/>
              </a:spcBef>
              <a:spcAft>
                <a:spcPts val="0"/>
              </a:spcAft>
              <a:buClr>
                <a:srgbClr val="888888"/>
              </a:buClr>
              <a:buSzPts val="9200"/>
              <a:buNone/>
              <a:defRPr>
                <a:solidFill>
                  <a:srgbClr val="888888"/>
                </a:solidFill>
              </a:defRPr>
            </a:lvl5pPr>
            <a:lvl6pPr lvl="5" algn="ctr">
              <a:lnSpc>
                <a:spcPct val="100000"/>
              </a:lnSpc>
              <a:spcBef>
                <a:spcPts val="1840"/>
              </a:spcBef>
              <a:spcAft>
                <a:spcPts val="0"/>
              </a:spcAft>
              <a:buClr>
                <a:srgbClr val="888888"/>
              </a:buClr>
              <a:buSzPts val="9200"/>
              <a:buNone/>
              <a:defRPr>
                <a:solidFill>
                  <a:srgbClr val="888888"/>
                </a:solidFill>
              </a:defRPr>
            </a:lvl6pPr>
            <a:lvl7pPr lvl="6" algn="ctr">
              <a:lnSpc>
                <a:spcPct val="100000"/>
              </a:lnSpc>
              <a:spcBef>
                <a:spcPts val="1840"/>
              </a:spcBef>
              <a:spcAft>
                <a:spcPts val="0"/>
              </a:spcAft>
              <a:buClr>
                <a:srgbClr val="888888"/>
              </a:buClr>
              <a:buSzPts val="9200"/>
              <a:buNone/>
              <a:defRPr>
                <a:solidFill>
                  <a:srgbClr val="888888"/>
                </a:solidFill>
              </a:defRPr>
            </a:lvl7pPr>
            <a:lvl8pPr lvl="7" algn="ctr">
              <a:lnSpc>
                <a:spcPct val="100000"/>
              </a:lnSpc>
              <a:spcBef>
                <a:spcPts val="1840"/>
              </a:spcBef>
              <a:spcAft>
                <a:spcPts val="0"/>
              </a:spcAft>
              <a:buClr>
                <a:srgbClr val="888888"/>
              </a:buClr>
              <a:buSzPts val="9200"/>
              <a:buNone/>
              <a:defRPr>
                <a:solidFill>
                  <a:srgbClr val="888888"/>
                </a:solidFill>
              </a:defRPr>
            </a:lvl8pPr>
            <a:lvl9pPr lvl="8" algn="ctr">
              <a:lnSpc>
                <a:spcPct val="100000"/>
              </a:lnSpc>
              <a:spcBef>
                <a:spcPts val="1840"/>
              </a:spcBef>
              <a:spcAft>
                <a:spcPts val="0"/>
              </a:spcAft>
              <a:buClr>
                <a:srgbClr val="888888"/>
              </a:buClr>
              <a:buSzPts val="9200"/>
              <a:buNone/>
              <a:defRPr>
                <a:solidFill>
                  <a:srgbClr val="888888"/>
                </a:solidFill>
              </a:defRPr>
            </a:lvl9pPr>
          </a:lstStyle>
          <a:p/>
        </p:txBody>
      </p:sp>
      <p:sp>
        <p:nvSpPr>
          <p:cNvPr id="18" name="Google Shape;18;p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014166" y="10488494"/>
            <a:ext cx="28251646" cy="27251979"/>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1257611" y="80199200"/>
            <a:ext cx="161195904" cy="1593904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53393287" y="64507234"/>
            <a:ext cx="161195904" cy="4732297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Title and Content">
    <p:spTree>
      <p:nvGrpSpPr>
        <p:cNvPr id="84" name="Shape 84"/>
        <p:cNvGrpSpPr/>
        <p:nvPr/>
      </p:nvGrpSpPr>
      <p:grpSpPr>
        <a:xfrm>
          <a:off x="0" y="0"/>
          <a:ext cx="0" cy="0"/>
          <a:chOff x="0" y="0"/>
          <a:chExt cx="0" cy="0"/>
        </a:xfrm>
      </p:grpSpPr>
      <p:sp>
        <p:nvSpPr>
          <p:cNvPr id="85" name="Google Shape;85;g159204ad1a5_1_75"/>
          <p:cNvSpPr txBox="1"/>
          <p:nvPr>
            <p:ph type="title"/>
          </p:nvPr>
        </p:nvSpPr>
        <p:spPr>
          <a:xfrm>
            <a:off x="2081748" y="1342077"/>
            <a:ext cx="24810300" cy="3574800"/>
          </a:xfrm>
          <a:prstGeom prst="rect">
            <a:avLst/>
          </a:prstGeom>
          <a:noFill/>
          <a:ln>
            <a:noFill/>
          </a:ln>
        </p:spPr>
        <p:txBody>
          <a:bodyPr anchorCtr="0" anchor="ctr" bIns="170750" lIns="170750" spcFirstLastPara="1" rIns="170750" wrap="square" tIns="170750">
            <a:noAutofit/>
          </a:bodyPr>
          <a:lstStyle>
            <a:lvl1pPr lvl="0" algn="l">
              <a:lnSpc>
                <a:spcPct val="90000"/>
              </a:lnSpc>
              <a:spcBef>
                <a:spcPts val="0"/>
              </a:spcBef>
              <a:spcAft>
                <a:spcPts val="0"/>
              </a:spcAft>
              <a:buClr>
                <a:srgbClr val="203864"/>
              </a:buClr>
              <a:buSzPts val="6700"/>
              <a:buNone/>
              <a:defRPr/>
            </a:lvl1pPr>
            <a:lvl2pPr lvl="1" algn="l">
              <a:lnSpc>
                <a:spcPct val="90000"/>
              </a:lnSpc>
              <a:spcBef>
                <a:spcPts val="0"/>
              </a:spcBef>
              <a:spcAft>
                <a:spcPts val="0"/>
              </a:spcAft>
              <a:buClr>
                <a:srgbClr val="203864"/>
              </a:buClr>
              <a:buSzPts val="6700"/>
              <a:buNone/>
              <a:defRPr/>
            </a:lvl2pPr>
            <a:lvl3pPr lvl="2" algn="l">
              <a:lnSpc>
                <a:spcPct val="90000"/>
              </a:lnSpc>
              <a:spcBef>
                <a:spcPts val="0"/>
              </a:spcBef>
              <a:spcAft>
                <a:spcPts val="0"/>
              </a:spcAft>
              <a:buClr>
                <a:srgbClr val="203864"/>
              </a:buClr>
              <a:buSzPts val="6700"/>
              <a:buNone/>
              <a:defRPr/>
            </a:lvl3pPr>
            <a:lvl4pPr lvl="3" algn="l">
              <a:lnSpc>
                <a:spcPct val="90000"/>
              </a:lnSpc>
              <a:spcBef>
                <a:spcPts val="0"/>
              </a:spcBef>
              <a:spcAft>
                <a:spcPts val="0"/>
              </a:spcAft>
              <a:buClr>
                <a:srgbClr val="203864"/>
              </a:buClr>
              <a:buSzPts val="6700"/>
              <a:buNone/>
              <a:defRPr/>
            </a:lvl4pPr>
            <a:lvl5pPr lvl="4" algn="l">
              <a:lnSpc>
                <a:spcPct val="90000"/>
              </a:lnSpc>
              <a:spcBef>
                <a:spcPts val="0"/>
              </a:spcBef>
              <a:spcAft>
                <a:spcPts val="0"/>
              </a:spcAft>
              <a:buClr>
                <a:srgbClr val="203864"/>
              </a:buClr>
              <a:buSzPts val="6700"/>
              <a:buNone/>
              <a:defRPr/>
            </a:lvl5pPr>
            <a:lvl6pPr lvl="5" algn="l">
              <a:lnSpc>
                <a:spcPct val="90000"/>
              </a:lnSpc>
              <a:spcBef>
                <a:spcPts val="0"/>
              </a:spcBef>
              <a:spcAft>
                <a:spcPts val="0"/>
              </a:spcAft>
              <a:buClr>
                <a:srgbClr val="203864"/>
              </a:buClr>
              <a:buSzPts val="6700"/>
              <a:buNone/>
              <a:defRPr/>
            </a:lvl6pPr>
            <a:lvl7pPr lvl="6" algn="l">
              <a:lnSpc>
                <a:spcPct val="90000"/>
              </a:lnSpc>
              <a:spcBef>
                <a:spcPts val="0"/>
              </a:spcBef>
              <a:spcAft>
                <a:spcPts val="0"/>
              </a:spcAft>
              <a:buClr>
                <a:srgbClr val="203864"/>
              </a:buClr>
              <a:buSzPts val="6700"/>
              <a:buNone/>
              <a:defRPr/>
            </a:lvl7pPr>
            <a:lvl8pPr lvl="7" algn="l">
              <a:lnSpc>
                <a:spcPct val="90000"/>
              </a:lnSpc>
              <a:spcBef>
                <a:spcPts val="0"/>
              </a:spcBef>
              <a:spcAft>
                <a:spcPts val="0"/>
              </a:spcAft>
              <a:buClr>
                <a:srgbClr val="203864"/>
              </a:buClr>
              <a:buSzPts val="6700"/>
              <a:buNone/>
              <a:defRPr/>
            </a:lvl8pPr>
            <a:lvl9pPr lvl="8" algn="l">
              <a:lnSpc>
                <a:spcPct val="90000"/>
              </a:lnSpc>
              <a:spcBef>
                <a:spcPts val="0"/>
              </a:spcBef>
              <a:spcAft>
                <a:spcPts val="0"/>
              </a:spcAft>
              <a:buClr>
                <a:srgbClr val="203864"/>
              </a:buClr>
              <a:buSzPts val="6700"/>
              <a:buNone/>
              <a:defRPr/>
            </a:lvl9pPr>
          </a:lstStyle>
          <a:p/>
        </p:txBody>
      </p:sp>
      <p:sp>
        <p:nvSpPr>
          <p:cNvPr id="86" name="Google Shape;86;g159204ad1a5_1_75"/>
          <p:cNvSpPr txBox="1"/>
          <p:nvPr>
            <p:ph idx="1" type="body"/>
          </p:nvPr>
        </p:nvSpPr>
        <p:spPr>
          <a:xfrm>
            <a:off x="2081748" y="6258578"/>
            <a:ext cx="26116500" cy="32299200"/>
          </a:xfrm>
          <a:prstGeom prst="rect">
            <a:avLst/>
          </a:prstGeom>
          <a:noFill/>
          <a:ln>
            <a:noFill/>
          </a:ln>
        </p:spPr>
        <p:txBody>
          <a:bodyPr anchorCtr="0" anchor="t" bIns="170750" lIns="170750" spcFirstLastPara="1" rIns="170750" wrap="square" tIns="170750">
            <a:noAutofit/>
          </a:bodyPr>
          <a:lstStyle>
            <a:lvl1pPr indent="-654050" lvl="0" marL="457200" algn="l">
              <a:lnSpc>
                <a:spcPct val="115000"/>
              </a:lnSpc>
              <a:spcBef>
                <a:spcPts val="3700"/>
              </a:spcBef>
              <a:spcAft>
                <a:spcPts val="0"/>
              </a:spcAft>
              <a:buClr>
                <a:srgbClr val="203864"/>
              </a:buClr>
              <a:buSzPts val="6700"/>
              <a:buChar char="•"/>
              <a:defRPr/>
            </a:lvl1pPr>
            <a:lvl2pPr indent="-654050" lvl="1" marL="914400" algn="l">
              <a:lnSpc>
                <a:spcPct val="115000"/>
              </a:lnSpc>
              <a:spcBef>
                <a:spcPts val="3700"/>
              </a:spcBef>
              <a:spcAft>
                <a:spcPts val="0"/>
              </a:spcAft>
              <a:buClr>
                <a:srgbClr val="203864"/>
              </a:buClr>
              <a:buSzPts val="6700"/>
              <a:buChar char="•"/>
              <a:defRPr/>
            </a:lvl2pPr>
            <a:lvl3pPr indent="-654050" lvl="2" marL="1371600" algn="l">
              <a:lnSpc>
                <a:spcPct val="115000"/>
              </a:lnSpc>
              <a:spcBef>
                <a:spcPts val="3700"/>
              </a:spcBef>
              <a:spcAft>
                <a:spcPts val="0"/>
              </a:spcAft>
              <a:buClr>
                <a:srgbClr val="203864"/>
              </a:buClr>
              <a:buSzPts val="6700"/>
              <a:buChar char="•"/>
              <a:defRPr/>
            </a:lvl3pPr>
            <a:lvl4pPr indent="-654050" lvl="3" marL="1828800" algn="l">
              <a:lnSpc>
                <a:spcPct val="115000"/>
              </a:lnSpc>
              <a:spcBef>
                <a:spcPts val="3700"/>
              </a:spcBef>
              <a:spcAft>
                <a:spcPts val="0"/>
              </a:spcAft>
              <a:buClr>
                <a:srgbClr val="203864"/>
              </a:buClr>
              <a:buSzPts val="6700"/>
              <a:buChar char="•"/>
              <a:defRPr/>
            </a:lvl4pPr>
            <a:lvl5pPr indent="-654050" lvl="4" marL="2286000" algn="l">
              <a:lnSpc>
                <a:spcPct val="115000"/>
              </a:lnSpc>
              <a:spcBef>
                <a:spcPts val="3700"/>
              </a:spcBef>
              <a:spcAft>
                <a:spcPts val="0"/>
              </a:spcAft>
              <a:buClr>
                <a:srgbClr val="203864"/>
              </a:buClr>
              <a:buSzPts val="6700"/>
              <a:buChar char="•"/>
              <a:defRPr/>
            </a:lvl5pPr>
            <a:lvl6pPr indent="-654050" lvl="5" marL="2743200" algn="l">
              <a:lnSpc>
                <a:spcPct val="115000"/>
              </a:lnSpc>
              <a:spcBef>
                <a:spcPts val="3700"/>
              </a:spcBef>
              <a:spcAft>
                <a:spcPts val="0"/>
              </a:spcAft>
              <a:buClr>
                <a:srgbClr val="203864"/>
              </a:buClr>
              <a:buSzPts val="6700"/>
              <a:buChar char="•"/>
              <a:defRPr/>
            </a:lvl6pPr>
            <a:lvl7pPr indent="-654050" lvl="6" marL="3200400" algn="l">
              <a:lnSpc>
                <a:spcPct val="115000"/>
              </a:lnSpc>
              <a:spcBef>
                <a:spcPts val="3700"/>
              </a:spcBef>
              <a:spcAft>
                <a:spcPts val="0"/>
              </a:spcAft>
              <a:buClr>
                <a:srgbClr val="203864"/>
              </a:buClr>
              <a:buSzPts val="6700"/>
              <a:buChar char="•"/>
              <a:defRPr/>
            </a:lvl7pPr>
            <a:lvl8pPr indent="-654050" lvl="7" marL="3657600" algn="l">
              <a:lnSpc>
                <a:spcPct val="115000"/>
              </a:lnSpc>
              <a:spcBef>
                <a:spcPts val="3700"/>
              </a:spcBef>
              <a:spcAft>
                <a:spcPts val="0"/>
              </a:spcAft>
              <a:buClr>
                <a:srgbClr val="203864"/>
              </a:buClr>
              <a:buSzPts val="6700"/>
              <a:buChar char="•"/>
              <a:defRPr/>
            </a:lvl8pPr>
            <a:lvl9pPr indent="-654050" lvl="8" marL="4114800" algn="l">
              <a:lnSpc>
                <a:spcPct val="115000"/>
              </a:lnSpc>
              <a:spcBef>
                <a:spcPts val="3700"/>
              </a:spcBef>
              <a:spcAft>
                <a:spcPts val="0"/>
              </a:spcAft>
              <a:buClr>
                <a:srgbClr val="203864"/>
              </a:buClr>
              <a:buSzPts val="6700"/>
              <a:buChar char="•"/>
              <a:defRPr/>
            </a:lvl9pPr>
          </a:lstStyle>
          <a:p/>
        </p:txBody>
      </p:sp>
      <p:sp>
        <p:nvSpPr>
          <p:cNvPr id="87" name="Google Shape;87;g159204ad1a5_1_75"/>
          <p:cNvSpPr txBox="1"/>
          <p:nvPr>
            <p:ph idx="12" type="sldNum"/>
          </p:nvPr>
        </p:nvSpPr>
        <p:spPr>
          <a:xfrm>
            <a:off x="28701152" y="39965248"/>
            <a:ext cx="769800" cy="2031900"/>
          </a:xfrm>
          <a:prstGeom prst="rect">
            <a:avLst/>
          </a:prstGeom>
          <a:noFill/>
          <a:ln>
            <a:noFill/>
          </a:ln>
        </p:spPr>
        <p:txBody>
          <a:bodyPr anchorCtr="0" anchor="ctr" bIns="170750" lIns="170750" spcFirstLastPara="1" rIns="170750" wrap="square" tIns="170750">
            <a:noAutofit/>
          </a:bodyPr>
          <a:lstStyle>
            <a:lvl1pPr indent="0" lvl="0"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1pPr>
            <a:lvl2pPr indent="0" lvl="1"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2pPr>
            <a:lvl3pPr indent="0" lvl="2"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3pPr>
            <a:lvl4pPr indent="0" lvl="3"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4pPr>
            <a:lvl5pPr indent="0" lvl="4"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5pPr>
            <a:lvl6pPr indent="0" lvl="5"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6pPr>
            <a:lvl7pPr indent="0" lvl="6"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7pPr>
            <a:lvl8pPr indent="0" lvl="7"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8pPr>
            <a:lvl9pPr indent="0" lvl="8" marL="0" marR="0" algn="ctr">
              <a:lnSpc>
                <a:spcPct val="100000"/>
              </a:lnSpc>
              <a:spcBef>
                <a:spcPts val="0"/>
              </a:spcBef>
              <a:spcAft>
                <a:spcPts val="0"/>
              </a:spcAft>
              <a:buClr>
                <a:srgbClr val="888888"/>
              </a:buClr>
              <a:buSzPts val="4500"/>
              <a:buFont typeface="Calibri"/>
              <a:buNone/>
              <a:defRPr b="1" i="0" sz="6700" u="none" cap="none" strike="noStrike">
                <a:solidFill>
                  <a:schemeClr val="lt1"/>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391909" y="27508444"/>
            <a:ext cx="25737977" cy="8502249"/>
          </a:xfrm>
          <a:prstGeom prst="rect">
            <a:avLst/>
          </a:prstGeom>
          <a:noFill/>
          <a:ln>
            <a:noFill/>
          </a:ln>
        </p:spPr>
        <p:txBody>
          <a:bodyPr anchorCtr="0" anchor="t" bIns="208800" lIns="417625" spcFirstLastPara="1" rIns="417625" wrap="square" tIns="208800">
            <a:normAutofit/>
          </a:bodyPr>
          <a:lstStyle>
            <a:lvl1pPr lvl="0" algn="l">
              <a:lnSpc>
                <a:spcPct val="100000"/>
              </a:lnSpc>
              <a:spcBef>
                <a:spcPts val="0"/>
              </a:spcBef>
              <a:spcAft>
                <a:spcPts val="0"/>
              </a:spcAft>
              <a:buClr>
                <a:schemeClr val="dk1"/>
              </a:buClr>
              <a:buSzPts val="18200"/>
              <a:buFont typeface="Calibri"/>
              <a:buNone/>
              <a:defRPr b="1" sz="18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 type="body"/>
          </p:nvPr>
        </p:nvSpPr>
        <p:spPr>
          <a:xfrm>
            <a:off x="2391909" y="18144083"/>
            <a:ext cx="25737977" cy="9364361"/>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1840"/>
              </a:spcBef>
              <a:spcAft>
                <a:spcPts val="0"/>
              </a:spcAft>
              <a:buClr>
                <a:srgbClr val="888888"/>
              </a:buClr>
              <a:buSzPts val="9200"/>
              <a:buNone/>
              <a:defRPr sz="9200">
                <a:solidFill>
                  <a:srgbClr val="888888"/>
                </a:solidFill>
              </a:defRPr>
            </a:lvl1pPr>
            <a:lvl2pPr indent="-228600" lvl="1" marL="914400" algn="l">
              <a:lnSpc>
                <a:spcPct val="100000"/>
              </a:lnSpc>
              <a:spcBef>
                <a:spcPts val="1640"/>
              </a:spcBef>
              <a:spcAft>
                <a:spcPts val="0"/>
              </a:spcAft>
              <a:buClr>
                <a:srgbClr val="888888"/>
              </a:buClr>
              <a:buSzPts val="8200"/>
              <a:buNone/>
              <a:defRPr sz="8200">
                <a:solidFill>
                  <a:srgbClr val="888888"/>
                </a:solidFill>
              </a:defRPr>
            </a:lvl2pPr>
            <a:lvl3pPr indent="-228600" lvl="2" marL="1371600" algn="l">
              <a:lnSpc>
                <a:spcPct val="100000"/>
              </a:lnSpc>
              <a:spcBef>
                <a:spcPts val="1480"/>
              </a:spcBef>
              <a:spcAft>
                <a:spcPts val="0"/>
              </a:spcAft>
              <a:buClr>
                <a:srgbClr val="888888"/>
              </a:buClr>
              <a:buSzPts val="7400"/>
              <a:buNone/>
              <a:defRPr sz="7400">
                <a:solidFill>
                  <a:srgbClr val="888888"/>
                </a:solidFill>
              </a:defRPr>
            </a:lvl3pPr>
            <a:lvl4pPr indent="-228600" lvl="3" marL="1828800" algn="l">
              <a:lnSpc>
                <a:spcPct val="100000"/>
              </a:lnSpc>
              <a:spcBef>
                <a:spcPts val="1280"/>
              </a:spcBef>
              <a:spcAft>
                <a:spcPts val="0"/>
              </a:spcAft>
              <a:buClr>
                <a:srgbClr val="888888"/>
              </a:buClr>
              <a:buSzPts val="6400"/>
              <a:buNone/>
              <a:defRPr sz="6400">
                <a:solidFill>
                  <a:srgbClr val="888888"/>
                </a:solidFill>
              </a:defRPr>
            </a:lvl4pPr>
            <a:lvl5pPr indent="-228600" lvl="4" marL="2286000" algn="l">
              <a:lnSpc>
                <a:spcPct val="100000"/>
              </a:lnSpc>
              <a:spcBef>
                <a:spcPts val="1280"/>
              </a:spcBef>
              <a:spcAft>
                <a:spcPts val="0"/>
              </a:spcAft>
              <a:buClr>
                <a:srgbClr val="888888"/>
              </a:buClr>
              <a:buSzPts val="6400"/>
              <a:buNone/>
              <a:defRPr sz="6400">
                <a:solidFill>
                  <a:srgbClr val="888888"/>
                </a:solidFill>
              </a:defRPr>
            </a:lvl5pPr>
            <a:lvl6pPr indent="-228600" lvl="5" marL="2743200" algn="l">
              <a:lnSpc>
                <a:spcPct val="100000"/>
              </a:lnSpc>
              <a:spcBef>
                <a:spcPts val="1280"/>
              </a:spcBef>
              <a:spcAft>
                <a:spcPts val="0"/>
              </a:spcAft>
              <a:buClr>
                <a:srgbClr val="888888"/>
              </a:buClr>
              <a:buSzPts val="6400"/>
              <a:buNone/>
              <a:defRPr sz="6400">
                <a:solidFill>
                  <a:srgbClr val="888888"/>
                </a:solidFill>
              </a:defRPr>
            </a:lvl6pPr>
            <a:lvl7pPr indent="-228600" lvl="6" marL="3200400" algn="l">
              <a:lnSpc>
                <a:spcPct val="100000"/>
              </a:lnSpc>
              <a:spcBef>
                <a:spcPts val="1280"/>
              </a:spcBef>
              <a:spcAft>
                <a:spcPts val="0"/>
              </a:spcAft>
              <a:buClr>
                <a:srgbClr val="888888"/>
              </a:buClr>
              <a:buSzPts val="6400"/>
              <a:buNone/>
              <a:defRPr sz="6400">
                <a:solidFill>
                  <a:srgbClr val="888888"/>
                </a:solidFill>
              </a:defRPr>
            </a:lvl7pPr>
            <a:lvl8pPr indent="-228600" lvl="7" marL="3657600" algn="l">
              <a:lnSpc>
                <a:spcPct val="100000"/>
              </a:lnSpc>
              <a:spcBef>
                <a:spcPts val="1280"/>
              </a:spcBef>
              <a:spcAft>
                <a:spcPts val="0"/>
              </a:spcAft>
              <a:buClr>
                <a:srgbClr val="888888"/>
              </a:buClr>
              <a:buSzPts val="6400"/>
              <a:buNone/>
              <a:defRPr sz="6400">
                <a:solidFill>
                  <a:srgbClr val="888888"/>
                </a:solidFill>
              </a:defRPr>
            </a:lvl8pPr>
            <a:lvl9pPr indent="-228600" lvl="8" marL="4114800" algn="l">
              <a:lnSpc>
                <a:spcPct val="100000"/>
              </a:lnSpc>
              <a:spcBef>
                <a:spcPts val="1280"/>
              </a:spcBef>
              <a:spcAft>
                <a:spcPts val="0"/>
              </a:spcAft>
              <a:buClr>
                <a:srgbClr val="888888"/>
              </a:buClr>
              <a:buSzPts val="6400"/>
              <a:buNone/>
              <a:defRPr sz="6400">
                <a:solidFill>
                  <a:srgbClr val="888888"/>
                </a:solidFill>
              </a:defRPr>
            </a:lvl9pPr>
          </a:lstStyle>
          <a:p/>
        </p:txBody>
      </p:sp>
      <p:sp>
        <p:nvSpPr>
          <p:cNvPr id="30" name="Google Shape;30;p5"/>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 type="body"/>
          </p:nvPr>
        </p:nvSpPr>
        <p:spPr>
          <a:xfrm>
            <a:off x="3543178" y="44086841"/>
            <a:ext cx="31631012"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6" name="Google Shape;36;p6"/>
          <p:cNvSpPr txBox="1"/>
          <p:nvPr>
            <p:ph idx="2" type="body"/>
          </p:nvPr>
        </p:nvSpPr>
        <p:spPr>
          <a:xfrm>
            <a:off x="35678856" y="44086841"/>
            <a:ext cx="31631006" cy="124679832"/>
          </a:xfrm>
          <a:prstGeom prst="rect">
            <a:avLst/>
          </a:prstGeom>
          <a:noFill/>
          <a:ln>
            <a:noFill/>
          </a:ln>
        </p:spPr>
        <p:txBody>
          <a:bodyPr anchorCtr="0" anchor="t" bIns="208800" lIns="417625" spcFirstLastPara="1" rIns="417625" wrap="square" tIns="208800">
            <a:normAutofit/>
          </a:bodyPr>
          <a:lstStyle>
            <a:lvl1pPr indent="-1035050" lvl="0" marL="457200" algn="l">
              <a:lnSpc>
                <a:spcPct val="100000"/>
              </a:lnSpc>
              <a:spcBef>
                <a:spcPts val="2540"/>
              </a:spcBef>
              <a:spcAft>
                <a:spcPts val="0"/>
              </a:spcAft>
              <a:buClr>
                <a:schemeClr val="dk1"/>
              </a:buClr>
              <a:buSzPts val="12700"/>
              <a:buChar char="•"/>
              <a:defRPr sz="12700"/>
            </a:lvl1pPr>
            <a:lvl2pPr indent="-920750" lvl="1" marL="914400" algn="l">
              <a:lnSpc>
                <a:spcPct val="100000"/>
              </a:lnSpc>
              <a:spcBef>
                <a:spcPts val="2180"/>
              </a:spcBef>
              <a:spcAft>
                <a:spcPts val="0"/>
              </a:spcAft>
              <a:buClr>
                <a:schemeClr val="dk1"/>
              </a:buClr>
              <a:buSzPts val="10900"/>
              <a:buChar char="–"/>
              <a:defRPr sz="10900"/>
            </a:lvl2pPr>
            <a:lvl3pPr indent="-812800" lvl="2" marL="1371600" algn="l">
              <a:lnSpc>
                <a:spcPct val="100000"/>
              </a:lnSpc>
              <a:spcBef>
                <a:spcPts val="1840"/>
              </a:spcBef>
              <a:spcAft>
                <a:spcPts val="0"/>
              </a:spcAft>
              <a:buClr>
                <a:schemeClr val="dk1"/>
              </a:buClr>
              <a:buSzPts val="9200"/>
              <a:buChar char="•"/>
              <a:defRPr sz="9200"/>
            </a:lvl3pPr>
            <a:lvl4pPr indent="-749300" lvl="3" marL="1828800" algn="l">
              <a:lnSpc>
                <a:spcPct val="100000"/>
              </a:lnSpc>
              <a:spcBef>
                <a:spcPts val="1640"/>
              </a:spcBef>
              <a:spcAft>
                <a:spcPts val="0"/>
              </a:spcAft>
              <a:buClr>
                <a:schemeClr val="dk1"/>
              </a:buClr>
              <a:buSzPts val="8200"/>
              <a:buChar char="–"/>
              <a:defRPr sz="8200"/>
            </a:lvl4pPr>
            <a:lvl5pPr indent="-749300" lvl="4" marL="2286000" algn="l">
              <a:lnSpc>
                <a:spcPct val="100000"/>
              </a:lnSpc>
              <a:spcBef>
                <a:spcPts val="1640"/>
              </a:spcBef>
              <a:spcAft>
                <a:spcPts val="0"/>
              </a:spcAft>
              <a:buClr>
                <a:schemeClr val="dk1"/>
              </a:buClr>
              <a:buSzPts val="8200"/>
              <a:buChar char="»"/>
              <a:defRPr sz="8200"/>
            </a:lvl5pPr>
            <a:lvl6pPr indent="-749300" lvl="5" marL="2743200" algn="l">
              <a:lnSpc>
                <a:spcPct val="100000"/>
              </a:lnSpc>
              <a:spcBef>
                <a:spcPts val="1640"/>
              </a:spcBef>
              <a:spcAft>
                <a:spcPts val="0"/>
              </a:spcAft>
              <a:buClr>
                <a:schemeClr val="dk1"/>
              </a:buClr>
              <a:buSzPts val="8200"/>
              <a:buChar char="•"/>
              <a:defRPr sz="8200"/>
            </a:lvl6pPr>
            <a:lvl7pPr indent="-749300" lvl="6" marL="3200400" algn="l">
              <a:lnSpc>
                <a:spcPct val="100000"/>
              </a:lnSpc>
              <a:spcBef>
                <a:spcPts val="1640"/>
              </a:spcBef>
              <a:spcAft>
                <a:spcPts val="0"/>
              </a:spcAft>
              <a:buClr>
                <a:schemeClr val="dk1"/>
              </a:buClr>
              <a:buSzPts val="8200"/>
              <a:buChar char="•"/>
              <a:defRPr sz="8200"/>
            </a:lvl7pPr>
            <a:lvl8pPr indent="-749300" lvl="7" marL="3657600" algn="l">
              <a:lnSpc>
                <a:spcPct val="100000"/>
              </a:lnSpc>
              <a:spcBef>
                <a:spcPts val="1640"/>
              </a:spcBef>
              <a:spcAft>
                <a:spcPts val="0"/>
              </a:spcAft>
              <a:buClr>
                <a:schemeClr val="dk1"/>
              </a:buClr>
              <a:buSzPts val="8200"/>
              <a:buChar char="•"/>
              <a:defRPr sz="8200"/>
            </a:lvl8pPr>
            <a:lvl9pPr indent="-749300" lvl="8" marL="4114800" algn="l">
              <a:lnSpc>
                <a:spcPct val="100000"/>
              </a:lnSpc>
              <a:spcBef>
                <a:spcPts val="1640"/>
              </a:spcBef>
              <a:spcAft>
                <a:spcPts val="0"/>
              </a:spcAft>
              <a:buClr>
                <a:schemeClr val="dk1"/>
              </a:buClr>
              <a:buSzPts val="8200"/>
              <a:buChar char="•"/>
              <a:defRPr sz="8200"/>
            </a:lvl9pPr>
          </a:lstStyle>
          <a:p/>
        </p:txBody>
      </p:sp>
      <p:sp>
        <p:nvSpPr>
          <p:cNvPr id="37" name="Google Shape;37;p6"/>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20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 type="body"/>
          </p:nvPr>
        </p:nvSpPr>
        <p:spPr>
          <a:xfrm>
            <a:off x="1513999" y="9582375"/>
            <a:ext cx="13378914"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3" name="Google Shape;43;p7"/>
          <p:cNvSpPr txBox="1"/>
          <p:nvPr>
            <p:ph idx="2" type="body"/>
          </p:nvPr>
        </p:nvSpPr>
        <p:spPr>
          <a:xfrm>
            <a:off x="1513999" y="13575853"/>
            <a:ext cx="13378914"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4" name="Google Shape;44;p7"/>
          <p:cNvSpPr txBox="1"/>
          <p:nvPr>
            <p:ph idx="3" type="body"/>
          </p:nvPr>
        </p:nvSpPr>
        <p:spPr>
          <a:xfrm>
            <a:off x="15381809" y="9582375"/>
            <a:ext cx="13384170" cy="3993477"/>
          </a:xfrm>
          <a:prstGeom prst="rect">
            <a:avLst/>
          </a:prstGeom>
          <a:noFill/>
          <a:ln>
            <a:noFill/>
          </a:ln>
        </p:spPr>
        <p:txBody>
          <a:bodyPr anchorCtr="0" anchor="b" bIns="208800" lIns="417625" spcFirstLastPara="1" rIns="417625" wrap="square" tIns="208800">
            <a:normAutofit/>
          </a:bodyPr>
          <a:lstStyle>
            <a:lvl1pPr indent="-228600" lvl="0" marL="457200" algn="l">
              <a:lnSpc>
                <a:spcPct val="100000"/>
              </a:lnSpc>
              <a:spcBef>
                <a:spcPts val="2180"/>
              </a:spcBef>
              <a:spcAft>
                <a:spcPts val="0"/>
              </a:spcAft>
              <a:buClr>
                <a:schemeClr val="dk1"/>
              </a:buClr>
              <a:buSzPts val="10900"/>
              <a:buNone/>
              <a:defRPr b="1" sz="10900"/>
            </a:lvl1pPr>
            <a:lvl2pPr indent="-228600" lvl="1" marL="914400" algn="l">
              <a:lnSpc>
                <a:spcPct val="100000"/>
              </a:lnSpc>
              <a:spcBef>
                <a:spcPts val="1840"/>
              </a:spcBef>
              <a:spcAft>
                <a:spcPts val="0"/>
              </a:spcAft>
              <a:buClr>
                <a:schemeClr val="dk1"/>
              </a:buClr>
              <a:buSzPts val="9200"/>
              <a:buNone/>
              <a:defRPr b="1" sz="9200"/>
            </a:lvl2pPr>
            <a:lvl3pPr indent="-228600" lvl="2" marL="1371600" algn="l">
              <a:lnSpc>
                <a:spcPct val="100000"/>
              </a:lnSpc>
              <a:spcBef>
                <a:spcPts val="1640"/>
              </a:spcBef>
              <a:spcAft>
                <a:spcPts val="0"/>
              </a:spcAft>
              <a:buClr>
                <a:schemeClr val="dk1"/>
              </a:buClr>
              <a:buSzPts val="8200"/>
              <a:buNone/>
              <a:defRPr b="1" sz="8200"/>
            </a:lvl3pPr>
            <a:lvl4pPr indent="-228600" lvl="3" marL="1828800" algn="l">
              <a:lnSpc>
                <a:spcPct val="100000"/>
              </a:lnSpc>
              <a:spcBef>
                <a:spcPts val="1480"/>
              </a:spcBef>
              <a:spcAft>
                <a:spcPts val="0"/>
              </a:spcAft>
              <a:buClr>
                <a:schemeClr val="dk1"/>
              </a:buClr>
              <a:buSzPts val="7400"/>
              <a:buNone/>
              <a:defRPr b="1" sz="7400"/>
            </a:lvl4pPr>
            <a:lvl5pPr indent="-228600" lvl="4" marL="2286000" algn="l">
              <a:lnSpc>
                <a:spcPct val="100000"/>
              </a:lnSpc>
              <a:spcBef>
                <a:spcPts val="1480"/>
              </a:spcBef>
              <a:spcAft>
                <a:spcPts val="0"/>
              </a:spcAft>
              <a:buClr>
                <a:schemeClr val="dk1"/>
              </a:buClr>
              <a:buSzPts val="7400"/>
              <a:buNone/>
              <a:defRPr b="1" sz="7400"/>
            </a:lvl5pPr>
            <a:lvl6pPr indent="-228600" lvl="5" marL="2743200" algn="l">
              <a:lnSpc>
                <a:spcPct val="100000"/>
              </a:lnSpc>
              <a:spcBef>
                <a:spcPts val="1480"/>
              </a:spcBef>
              <a:spcAft>
                <a:spcPts val="0"/>
              </a:spcAft>
              <a:buClr>
                <a:schemeClr val="dk1"/>
              </a:buClr>
              <a:buSzPts val="7400"/>
              <a:buNone/>
              <a:defRPr b="1" sz="7400"/>
            </a:lvl6pPr>
            <a:lvl7pPr indent="-228600" lvl="6" marL="3200400" algn="l">
              <a:lnSpc>
                <a:spcPct val="100000"/>
              </a:lnSpc>
              <a:spcBef>
                <a:spcPts val="1480"/>
              </a:spcBef>
              <a:spcAft>
                <a:spcPts val="0"/>
              </a:spcAft>
              <a:buClr>
                <a:schemeClr val="dk1"/>
              </a:buClr>
              <a:buSzPts val="7400"/>
              <a:buNone/>
              <a:defRPr b="1" sz="7400"/>
            </a:lvl7pPr>
            <a:lvl8pPr indent="-228600" lvl="7" marL="3657600" algn="l">
              <a:lnSpc>
                <a:spcPct val="100000"/>
              </a:lnSpc>
              <a:spcBef>
                <a:spcPts val="1480"/>
              </a:spcBef>
              <a:spcAft>
                <a:spcPts val="0"/>
              </a:spcAft>
              <a:buClr>
                <a:schemeClr val="dk1"/>
              </a:buClr>
              <a:buSzPts val="7400"/>
              <a:buNone/>
              <a:defRPr b="1" sz="7400"/>
            </a:lvl8pPr>
            <a:lvl9pPr indent="-228600" lvl="8" marL="4114800" algn="l">
              <a:lnSpc>
                <a:spcPct val="100000"/>
              </a:lnSpc>
              <a:spcBef>
                <a:spcPts val="1480"/>
              </a:spcBef>
              <a:spcAft>
                <a:spcPts val="0"/>
              </a:spcAft>
              <a:buClr>
                <a:schemeClr val="dk1"/>
              </a:buClr>
              <a:buSzPts val="7400"/>
              <a:buNone/>
              <a:defRPr b="1" sz="7400"/>
            </a:lvl9pPr>
          </a:lstStyle>
          <a:p/>
        </p:txBody>
      </p:sp>
      <p:sp>
        <p:nvSpPr>
          <p:cNvPr id="45" name="Google Shape;45;p7"/>
          <p:cNvSpPr txBox="1"/>
          <p:nvPr>
            <p:ph idx="4" type="body"/>
          </p:nvPr>
        </p:nvSpPr>
        <p:spPr>
          <a:xfrm>
            <a:off x="15381809" y="13575853"/>
            <a:ext cx="13384170" cy="24664453"/>
          </a:xfrm>
          <a:prstGeom prst="rect">
            <a:avLst/>
          </a:prstGeom>
          <a:noFill/>
          <a:ln>
            <a:noFill/>
          </a:ln>
        </p:spPr>
        <p:txBody>
          <a:bodyPr anchorCtr="0" anchor="t" bIns="208800" lIns="417625" spcFirstLastPara="1" rIns="417625" wrap="square" tIns="208800">
            <a:normAutofit/>
          </a:bodyPr>
          <a:lstStyle>
            <a:lvl1pPr indent="-920750" lvl="0" marL="457200" algn="l">
              <a:lnSpc>
                <a:spcPct val="100000"/>
              </a:lnSpc>
              <a:spcBef>
                <a:spcPts val="2180"/>
              </a:spcBef>
              <a:spcAft>
                <a:spcPts val="0"/>
              </a:spcAft>
              <a:buClr>
                <a:schemeClr val="dk1"/>
              </a:buClr>
              <a:buSzPts val="10900"/>
              <a:buChar char="•"/>
              <a:defRPr sz="10900"/>
            </a:lvl1pPr>
            <a:lvl2pPr indent="-812800" lvl="1" marL="914400" algn="l">
              <a:lnSpc>
                <a:spcPct val="100000"/>
              </a:lnSpc>
              <a:spcBef>
                <a:spcPts val="1840"/>
              </a:spcBef>
              <a:spcAft>
                <a:spcPts val="0"/>
              </a:spcAft>
              <a:buClr>
                <a:schemeClr val="dk1"/>
              </a:buClr>
              <a:buSzPts val="9200"/>
              <a:buChar char="–"/>
              <a:defRPr sz="9200"/>
            </a:lvl2pPr>
            <a:lvl3pPr indent="-749300" lvl="2" marL="1371600" algn="l">
              <a:lnSpc>
                <a:spcPct val="100000"/>
              </a:lnSpc>
              <a:spcBef>
                <a:spcPts val="1640"/>
              </a:spcBef>
              <a:spcAft>
                <a:spcPts val="0"/>
              </a:spcAft>
              <a:buClr>
                <a:schemeClr val="dk1"/>
              </a:buClr>
              <a:buSzPts val="8200"/>
              <a:buChar char="•"/>
              <a:defRPr sz="8200"/>
            </a:lvl3pPr>
            <a:lvl4pPr indent="-698500" lvl="3" marL="1828800" algn="l">
              <a:lnSpc>
                <a:spcPct val="100000"/>
              </a:lnSpc>
              <a:spcBef>
                <a:spcPts val="1480"/>
              </a:spcBef>
              <a:spcAft>
                <a:spcPts val="0"/>
              </a:spcAft>
              <a:buClr>
                <a:schemeClr val="dk1"/>
              </a:buClr>
              <a:buSzPts val="7400"/>
              <a:buChar char="–"/>
              <a:defRPr sz="7400"/>
            </a:lvl4pPr>
            <a:lvl5pPr indent="-698500" lvl="4" marL="2286000" algn="l">
              <a:lnSpc>
                <a:spcPct val="100000"/>
              </a:lnSpc>
              <a:spcBef>
                <a:spcPts val="1480"/>
              </a:spcBef>
              <a:spcAft>
                <a:spcPts val="0"/>
              </a:spcAft>
              <a:buClr>
                <a:schemeClr val="dk1"/>
              </a:buClr>
              <a:buSzPts val="7400"/>
              <a:buChar char="»"/>
              <a:defRPr sz="7400"/>
            </a:lvl5pPr>
            <a:lvl6pPr indent="-698500" lvl="5" marL="2743200" algn="l">
              <a:lnSpc>
                <a:spcPct val="100000"/>
              </a:lnSpc>
              <a:spcBef>
                <a:spcPts val="1480"/>
              </a:spcBef>
              <a:spcAft>
                <a:spcPts val="0"/>
              </a:spcAft>
              <a:buClr>
                <a:schemeClr val="dk1"/>
              </a:buClr>
              <a:buSzPts val="7400"/>
              <a:buChar char="•"/>
              <a:defRPr sz="7400"/>
            </a:lvl6pPr>
            <a:lvl7pPr indent="-698500" lvl="6" marL="3200400" algn="l">
              <a:lnSpc>
                <a:spcPct val="100000"/>
              </a:lnSpc>
              <a:spcBef>
                <a:spcPts val="1480"/>
              </a:spcBef>
              <a:spcAft>
                <a:spcPts val="0"/>
              </a:spcAft>
              <a:buClr>
                <a:schemeClr val="dk1"/>
              </a:buClr>
              <a:buSzPts val="7400"/>
              <a:buChar char="•"/>
              <a:defRPr sz="7400"/>
            </a:lvl7pPr>
            <a:lvl8pPr indent="-698500" lvl="7" marL="3657600" algn="l">
              <a:lnSpc>
                <a:spcPct val="100000"/>
              </a:lnSpc>
              <a:spcBef>
                <a:spcPts val="1480"/>
              </a:spcBef>
              <a:spcAft>
                <a:spcPts val="0"/>
              </a:spcAft>
              <a:buClr>
                <a:schemeClr val="dk1"/>
              </a:buClr>
              <a:buSzPts val="7400"/>
              <a:buChar char="•"/>
              <a:defRPr sz="7400"/>
            </a:lvl8pPr>
            <a:lvl9pPr indent="-698500" lvl="8" marL="4114800" algn="l">
              <a:lnSpc>
                <a:spcPct val="100000"/>
              </a:lnSpc>
              <a:spcBef>
                <a:spcPts val="1480"/>
              </a:spcBef>
              <a:spcAft>
                <a:spcPts val="0"/>
              </a:spcAft>
              <a:buClr>
                <a:schemeClr val="dk1"/>
              </a:buClr>
              <a:buSzPts val="7400"/>
              <a:buChar char="•"/>
              <a:defRPr sz="7400"/>
            </a:lvl9pPr>
          </a:lstStyle>
          <a:p/>
        </p:txBody>
      </p:sp>
      <p:sp>
        <p:nvSpPr>
          <p:cNvPr id="46" name="Google Shape;46;p7"/>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514000" y="1704414"/>
            <a:ext cx="9961904" cy="7253667"/>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1838630" y="1704417"/>
            <a:ext cx="16927347" cy="36535890"/>
          </a:xfrm>
          <a:prstGeom prst="rect">
            <a:avLst/>
          </a:prstGeom>
          <a:noFill/>
          <a:ln>
            <a:noFill/>
          </a:ln>
        </p:spPr>
        <p:txBody>
          <a:bodyPr anchorCtr="0" anchor="t" bIns="208800" lIns="417625" spcFirstLastPara="1" rIns="417625" wrap="square" tIns="208800">
            <a:normAutofit/>
          </a:bodyPr>
          <a:lstStyle>
            <a:lvl1pPr indent="-1155700" lvl="0" marL="457200" algn="l">
              <a:lnSpc>
                <a:spcPct val="100000"/>
              </a:lnSpc>
              <a:spcBef>
                <a:spcPts val="2920"/>
              </a:spcBef>
              <a:spcAft>
                <a:spcPts val="0"/>
              </a:spcAft>
              <a:buClr>
                <a:schemeClr val="dk1"/>
              </a:buClr>
              <a:buSzPts val="14600"/>
              <a:buChar char="•"/>
              <a:defRPr sz="14600"/>
            </a:lvl1pPr>
            <a:lvl2pPr indent="-1035050" lvl="1" marL="914400" algn="l">
              <a:lnSpc>
                <a:spcPct val="100000"/>
              </a:lnSpc>
              <a:spcBef>
                <a:spcPts val="2540"/>
              </a:spcBef>
              <a:spcAft>
                <a:spcPts val="0"/>
              </a:spcAft>
              <a:buClr>
                <a:schemeClr val="dk1"/>
              </a:buClr>
              <a:buSzPts val="12700"/>
              <a:buChar char="–"/>
              <a:defRPr sz="12700"/>
            </a:lvl2pPr>
            <a:lvl3pPr indent="-920750" lvl="2" marL="1371600" algn="l">
              <a:lnSpc>
                <a:spcPct val="100000"/>
              </a:lnSpc>
              <a:spcBef>
                <a:spcPts val="2180"/>
              </a:spcBef>
              <a:spcAft>
                <a:spcPts val="0"/>
              </a:spcAft>
              <a:buClr>
                <a:schemeClr val="dk1"/>
              </a:buClr>
              <a:buSzPts val="10900"/>
              <a:buChar char="•"/>
              <a:defRPr sz="10900"/>
            </a:lvl3pPr>
            <a:lvl4pPr indent="-812800" lvl="3" marL="1828800" algn="l">
              <a:lnSpc>
                <a:spcPct val="100000"/>
              </a:lnSpc>
              <a:spcBef>
                <a:spcPts val="1840"/>
              </a:spcBef>
              <a:spcAft>
                <a:spcPts val="0"/>
              </a:spcAft>
              <a:buClr>
                <a:schemeClr val="dk1"/>
              </a:buClr>
              <a:buSzPts val="9200"/>
              <a:buChar char="–"/>
              <a:defRPr sz="9200"/>
            </a:lvl4pPr>
            <a:lvl5pPr indent="-812800" lvl="4" marL="2286000" algn="l">
              <a:lnSpc>
                <a:spcPct val="100000"/>
              </a:lnSpc>
              <a:spcBef>
                <a:spcPts val="1840"/>
              </a:spcBef>
              <a:spcAft>
                <a:spcPts val="0"/>
              </a:spcAft>
              <a:buClr>
                <a:schemeClr val="dk1"/>
              </a:buClr>
              <a:buSzPts val="9200"/>
              <a:buChar char="»"/>
              <a:defRPr sz="9200"/>
            </a:lvl5pPr>
            <a:lvl6pPr indent="-812800" lvl="5" marL="2743200" algn="l">
              <a:lnSpc>
                <a:spcPct val="100000"/>
              </a:lnSpc>
              <a:spcBef>
                <a:spcPts val="1840"/>
              </a:spcBef>
              <a:spcAft>
                <a:spcPts val="0"/>
              </a:spcAft>
              <a:buClr>
                <a:schemeClr val="dk1"/>
              </a:buClr>
              <a:buSzPts val="9200"/>
              <a:buChar char="•"/>
              <a:defRPr sz="9200"/>
            </a:lvl6pPr>
            <a:lvl7pPr indent="-812800" lvl="6" marL="3200400" algn="l">
              <a:lnSpc>
                <a:spcPct val="100000"/>
              </a:lnSpc>
              <a:spcBef>
                <a:spcPts val="1840"/>
              </a:spcBef>
              <a:spcAft>
                <a:spcPts val="0"/>
              </a:spcAft>
              <a:buClr>
                <a:schemeClr val="dk1"/>
              </a:buClr>
              <a:buSzPts val="9200"/>
              <a:buChar char="•"/>
              <a:defRPr sz="9200"/>
            </a:lvl7pPr>
            <a:lvl8pPr indent="-812800" lvl="7" marL="3657600" algn="l">
              <a:lnSpc>
                <a:spcPct val="100000"/>
              </a:lnSpc>
              <a:spcBef>
                <a:spcPts val="1840"/>
              </a:spcBef>
              <a:spcAft>
                <a:spcPts val="0"/>
              </a:spcAft>
              <a:buClr>
                <a:schemeClr val="dk1"/>
              </a:buClr>
              <a:buSzPts val="9200"/>
              <a:buChar char="•"/>
              <a:defRPr sz="9200"/>
            </a:lvl8pPr>
            <a:lvl9pPr indent="-812800" lvl="8" marL="4114800" algn="l">
              <a:lnSpc>
                <a:spcPct val="100000"/>
              </a:lnSpc>
              <a:spcBef>
                <a:spcPts val="1840"/>
              </a:spcBef>
              <a:spcAft>
                <a:spcPts val="0"/>
              </a:spcAft>
              <a:buClr>
                <a:schemeClr val="dk1"/>
              </a:buClr>
              <a:buSzPts val="9200"/>
              <a:buChar char="•"/>
              <a:defRPr sz="9200"/>
            </a:lvl9pPr>
          </a:lstStyle>
          <a:p/>
        </p:txBody>
      </p:sp>
      <p:sp>
        <p:nvSpPr>
          <p:cNvPr id="61" name="Google Shape;61;p10"/>
          <p:cNvSpPr txBox="1"/>
          <p:nvPr>
            <p:ph idx="2" type="body"/>
          </p:nvPr>
        </p:nvSpPr>
        <p:spPr>
          <a:xfrm>
            <a:off x="1514000" y="8958085"/>
            <a:ext cx="9961904" cy="29282224"/>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2" name="Google Shape;62;p10"/>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5935087" y="29965969"/>
            <a:ext cx="18167985" cy="3537652"/>
          </a:xfrm>
          <a:prstGeom prst="rect">
            <a:avLst/>
          </a:prstGeom>
          <a:noFill/>
          <a:ln>
            <a:noFill/>
          </a:ln>
        </p:spPr>
        <p:txBody>
          <a:bodyPr anchorCtr="0" anchor="b" bIns="208800" lIns="417625" spcFirstLastPara="1" rIns="417625" wrap="square" tIns="208800">
            <a:normAutofit/>
          </a:bodyPr>
          <a:lstStyle>
            <a:lvl1pPr lvl="0" algn="l">
              <a:lnSpc>
                <a:spcPct val="100000"/>
              </a:lnSpc>
              <a:spcBef>
                <a:spcPts val="0"/>
              </a:spcBef>
              <a:spcAft>
                <a:spcPts val="0"/>
              </a:spcAft>
              <a:buClr>
                <a:schemeClr val="dk1"/>
              </a:buClr>
              <a:buSzPts val="9200"/>
              <a:buFont typeface="Calibri"/>
              <a:buNone/>
              <a:defRPr b="1" sz="9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5935087" y="3825022"/>
            <a:ext cx="18167985" cy="25685114"/>
          </a:xfrm>
          <a:prstGeom prst="rect">
            <a:avLst/>
          </a:prstGeom>
          <a:noFill/>
          <a:ln>
            <a:noFill/>
          </a:ln>
        </p:spPr>
      </p:sp>
      <p:sp>
        <p:nvSpPr>
          <p:cNvPr id="68" name="Google Shape;68;p11"/>
          <p:cNvSpPr txBox="1"/>
          <p:nvPr>
            <p:ph idx="1" type="body"/>
          </p:nvPr>
        </p:nvSpPr>
        <p:spPr>
          <a:xfrm>
            <a:off x="5935087" y="33503622"/>
            <a:ext cx="18167985" cy="5024053"/>
          </a:xfrm>
          <a:prstGeom prst="rect">
            <a:avLst/>
          </a:prstGeom>
          <a:noFill/>
          <a:ln>
            <a:noFill/>
          </a:ln>
        </p:spPr>
        <p:txBody>
          <a:bodyPr anchorCtr="0" anchor="t" bIns="208800" lIns="417625" spcFirstLastPara="1" rIns="417625" wrap="square" tIns="208800">
            <a:normAutofit/>
          </a:bodyPr>
          <a:lstStyle>
            <a:lvl1pPr indent="-228600" lvl="0" marL="457200" algn="l">
              <a:lnSpc>
                <a:spcPct val="100000"/>
              </a:lnSpc>
              <a:spcBef>
                <a:spcPts val="1280"/>
              </a:spcBef>
              <a:spcAft>
                <a:spcPts val="0"/>
              </a:spcAft>
              <a:buClr>
                <a:schemeClr val="dk1"/>
              </a:buClr>
              <a:buSzPts val="6400"/>
              <a:buNone/>
              <a:defRPr sz="6400"/>
            </a:lvl1pPr>
            <a:lvl2pPr indent="-228600" lvl="1" marL="914400" algn="l">
              <a:lnSpc>
                <a:spcPct val="100000"/>
              </a:lnSpc>
              <a:spcBef>
                <a:spcPts val="1100"/>
              </a:spcBef>
              <a:spcAft>
                <a:spcPts val="0"/>
              </a:spcAft>
              <a:buClr>
                <a:schemeClr val="dk1"/>
              </a:buClr>
              <a:buSzPts val="5500"/>
              <a:buNone/>
              <a:defRPr sz="5500"/>
            </a:lvl2pPr>
            <a:lvl3pPr indent="-228600" lvl="2" marL="1371600" algn="l">
              <a:lnSpc>
                <a:spcPct val="100000"/>
              </a:lnSpc>
              <a:spcBef>
                <a:spcPts val="900"/>
              </a:spcBef>
              <a:spcAft>
                <a:spcPts val="0"/>
              </a:spcAft>
              <a:buClr>
                <a:schemeClr val="dk1"/>
              </a:buClr>
              <a:buSzPts val="4500"/>
              <a:buNone/>
              <a:defRPr sz="4500"/>
            </a:lvl3pPr>
            <a:lvl4pPr indent="-228600" lvl="3" marL="1828800" algn="l">
              <a:lnSpc>
                <a:spcPct val="100000"/>
              </a:lnSpc>
              <a:spcBef>
                <a:spcPts val="820"/>
              </a:spcBef>
              <a:spcAft>
                <a:spcPts val="0"/>
              </a:spcAft>
              <a:buClr>
                <a:schemeClr val="dk1"/>
              </a:buClr>
              <a:buSzPts val="4100"/>
              <a:buNone/>
              <a:defRPr sz="4100"/>
            </a:lvl4pPr>
            <a:lvl5pPr indent="-228600" lvl="4" marL="2286000" algn="l">
              <a:lnSpc>
                <a:spcPct val="100000"/>
              </a:lnSpc>
              <a:spcBef>
                <a:spcPts val="820"/>
              </a:spcBef>
              <a:spcAft>
                <a:spcPts val="0"/>
              </a:spcAft>
              <a:buClr>
                <a:schemeClr val="dk1"/>
              </a:buClr>
              <a:buSzPts val="4100"/>
              <a:buNone/>
              <a:defRPr sz="4100"/>
            </a:lvl5pPr>
            <a:lvl6pPr indent="-228600" lvl="5" marL="2743200" algn="l">
              <a:lnSpc>
                <a:spcPct val="100000"/>
              </a:lnSpc>
              <a:spcBef>
                <a:spcPts val="820"/>
              </a:spcBef>
              <a:spcAft>
                <a:spcPts val="0"/>
              </a:spcAft>
              <a:buClr>
                <a:schemeClr val="dk1"/>
              </a:buClr>
              <a:buSzPts val="4100"/>
              <a:buNone/>
              <a:defRPr sz="4100"/>
            </a:lvl6pPr>
            <a:lvl7pPr indent="-228600" lvl="6" marL="3200400" algn="l">
              <a:lnSpc>
                <a:spcPct val="100000"/>
              </a:lnSpc>
              <a:spcBef>
                <a:spcPts val="820"/>
              </a:spcBef>
              <a:spcAft>
                <a:spcPts val="0"/>
              </a:spcAft>
              <a:buClr>
                <a:schemeClr val="dk1"/>
              </a:buClr>
              <a:buSzPts val="4100"/>
              <a:buNone/>
              <a:defRPr sz="4100"/>
            </a:lvl7pPr>
            <a:lvl8pPr indent="-228600" lvl="7" marL="3657600" algn="l">
              <a:lnSpc>
                <a:spcPct val="100000"/>
              </a:lnSpc>
              <a:spcBef>
                <a:spcPts val="820"/>
              </a:spcBef>
              <a:spcAft>
                <a:spcPts val="0"/>
              </a:spcAft>
              <a:buClr>
                <a:schemeClr val="dk1"/>
              </a:buClr>
              <a:buSzPts val="4100"/>
              <a:buNone/>
              <a:defRPr sz="4100"/>
            </a:lvl8pPr>
            <a:lvl9pPr indent="-228600" lvl="8" marL="4114800" algn="l">
              <a:lnSpc>
                <a:spcPct val="100000"/>
              </a:lnSpc>
              <a:spcBef>
                <a:spcPts val="820"/>
              </a:spcBef>
              <a:spcAft>
                <a:spcPts val="0"/>
              </a:spcAft>
              <a:buClr>
                <a:schemeClr val="dk1"/>
              </a:buClr>
              <a:buSzPts val="4100"/>
              <a:buNone/>
              <a:defRPr sz="4100"/>
            </a:lvl9pPr>
          </a:lstStyle>
          <a:p/>
        </p:txBody>
      </p:sp>
      <p:sp>
        <p:nvSpPr>
          <p:cNvPr id="69" name="Google Shape;69;p11"/>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513999" y="1714326"/>
            <a:ext cx="27251979" cy="7134754"/>
          </a:xfrm>
          <a:prstGeom prst="rect">
            <a:avLst/>
          </a:prstGeom>
          <a:noFill/>
          <a:ln>
            <a:noFill/>
          </a:ln>
        </p:spPr>
        <p:txBody>
          <a:bodyPr anchorCtr="0" anchor="ctr" bIns="208800" lIns="417625" spcFirstLastPara="1" rIns="417625" wrap="square" tIns="208800">
            <a:normAutofit/>
          </a:bodyPr>
          <a:lstStyle>
            <a:lvl1pPr lvl="0" marR="0" rtl="0" algn="ctr">
              <a:lnSpc>
                <a:spcPct val="100000"/>
              </a:lnSpc>
              <a:spcBef>
                <a:spcPts val="0"/>
              </a:spcBef>
              <a:spcAft>
                <a:spcPts val="0"/>
              </a:spcAft>
              <a:buClr>
                <a:schemeClr val="dk1"/>
              </a:buClr>
              <a:buSzPts val="20100"/>
              <a:buFont typeface="Calibri"/>
              <a:buNone/>
              <a:defRPr b="0" i="0" sz="20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1513999" y="9988660"/>
            <a:ext cx="27251979" cy="28251646"/>
          </a:xfrm>
          <a:prstGeom prst="rect">
            <a:avLst/>
          </a:prstGeom>
          <a:noFill/>
          <a:ln>
            <a:noFill/>
          </a:ln>
        </p:spPr>
        <p:txBody>
          <a:bodyPr anchorCtr="0" anchor="t" bIns="208800" lIns="417625" spcFirstLastPara="1" rIns="417625" wrap="square" tIns="208800">
            <a:normAutofit/>
          </a:bodyPr>
          <a:lstStyle>
            <a:lvl1pPr indent="-1155700" lvl="0" marL="457200" marR="0" rtl="0" algn="l">
              <a:lnSpc>
                <a:spcPct val="100000"/>
              </a:lnSpc>
              <a:spcBef>
                <a:spcPts val="2920"/>
              </a:spcBef>
              <a:spcAft>
                <a:spcPts val="0"/>
              </a:spcAft>
              <a:buClr>
                <a:schemeClr val="dk1"/>
              </a:buClr>
              <a:buSzPts val="14600"/>
              <a:buFont typeface="Arial"/>
              <a:buChar char="•"/>
              <a:defRPr b="0" i="0" sz="14600" u="none" cap="none" strike="noStrike">
                <a:solidFill>
                  <a:schemeClr val="dk1"/>
                </a:solidFill>
                <a:latin typeface="Calibri"/>
                <a:ea typeface="Calibri"/>
                <a:cs typeface="Calibri"/>
                <a:sym typeface="Calibri"/>
              </a:defRPr>
            </a:lvl1pPr>
            <a:lvl2pPr indent="-1035050" lvl="1" marL="914400" marR="0" rtl="0" algn="l">
              <a:lnSpc>
                <a:spcPct val="100000"/>
              </a:lnSpc>
              <a:spcBef>
                <a:spcPts val="2540"/>
              </a:spcBef>
              <a:spcAft>
                <a:spcPts val="0"/>
              </a:spcAft>
              <a:buClr>
                <a:schemeClr val="dk1"/>
              </a:buClr>
              <a:buSzPts val="12700"/>
              <a:buFont typeface="Arial"/>
              <a:buChar char="–"/>
              <a:defRPr b="0" i="0" sz="12700" u="none" cap="none" strike="noStrike">
                <a:solidFill>
                  <a:schemeClr val="dk1"/>
                </a:solidFill>
                <a:latin typeface="Calibri"/>
                <a:ea typeface="Calibri"/>
                <a:cs typeface="Calibri"/>
                <a:sym typeface="Calibri"/>
              </a:defRPr>
            </a:lvl2pPr>
            <a:lvl3pPr indent="-920750" lvl="2" marL="13716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Calibri"/>
                <a:ea typeface="Calibri"/>
                <a:cs typeface="Calibri"/>
                <a:sym typeface="Calibri"/>
              </a:defRPr>
            </a:lvl3pPr>
            <a:lvl4pPr indent="-812800" lvl="3" marL="1828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4pPr>
            <a:lvl5pPr indent="-812800" lvl="4" marL="22860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5pPr>
            <a:lvl6pPr indent="-812800" lvl="5" marL="27432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6pPr>
            <a:lvl7pPr indent="-812800" lvl="6" marL="32004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7pPr>
            <a:lvl8pPr indent="-812800" lvl="7" marL="36576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8pPr>
            <a:lvl9pPr indent="-812800" lvl="8" marL="4114800" marR="0" rtl="0" algn="l">
              <a:lnSpc>
                <a:spcPct val="100000"/>
              </a:lnSpc>
              <a:spcBef>
                <a:spcPts val="1840"/>
              </a:spcBef>
              <a:spcAft>
                <a:spcPts val="0"/>
              </a:spcAft>
              <a:buClr>
                <a:schemeClr val="dk1"/>
              </a:buClr>
              <a:buSzPts val="9200"/>
              <a:buFont typeface="Arial"/>
              <a:buChar char="•"/>
              <a:defRPr b="0" i="0" sz="92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513998" y="39677163"/>
            <a:ext cx="7065328" cy="2279157"/>
          </a:xfrm>
          <a:prstGeom prst="rect">
            <a:avLst/>
          </a:prstGeom>
          <a:noFill/>
          <a:ln>
            <a:noFill/>
          </a:ln>
        </p:spPr>
        <p:txBody>
          <a:bodyPr anchorCtr="0" anchor="ctr" bIns="208800" lIns="417625" spcFirstLastPara="1" rIns="417625" wrap="square" tIns="208800">
            <a:noAutofit/>
          </a:bodyPr>
          <a:lstStyle>
            <a:lvl1pPr lvl="0" marR="0" rtl="0" algn="l">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345659" y="39677163"/>
            <a:ext cx="9588659" cy="2279157"/>
          </a:xfrm>
          <a:prstGeom prst="rect">
            <a:avLst/>
          </a:prstGeom>
          <a:noFill/>
          <a:ln>
            <a:noFill/>
          </a:ln>
        </p:spPr>
        <p:txBody>
          <a:bodyPr anchorCtr="0" anchor="ctr" bIns="208800" lIns="417625" spcFirstLastPara="1" rIns="417625" wrap="square" tIns="208800">
            <a:noAutofit/>
          </a:bodyPr>
          <a:lstStyle>
            <a:lvl1pPr lvl="0" marR="0" rtl="0" algn="ctr">
              <a:lnSpc>
                <a:spcPct val="100000"/>
              </a:lnSpc>
              <a:spcBef>
                <a:spcPts val="0"/>
              </a:spcBef>
              <a:spcAft>
                <a:spcPts val="0"/>
              </a:spcAft>
              <a:buClr>
                <a:srgbClr val="000000"/>
              </a:buClr>
              <a:buSzPts val="1400"/>
              <a:buFont typeface="Arial"/>
              <a:buNone/>
              <a:defRPr b="0" i="0" sz="55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2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700648" y="39677163"/>
            <a:ext cx="7065328" cy="2279157"/>
          </a:xfrm>
          <a:prstGeom prst="rect">
            <a:avLst/>
          </a:prstGeom>
          <a:noFill/>
          <a:ln>
            <a:noFill/>
          </a:ln>
        </p:spPr>
        <p:txBody>
          <a:bodyPr anchorCtr="0" anchor="ctr" bIns="208800" lIns="417625" spcFirstLastPara="1" rIns="417625" wrap="square" tIns="208800">
            <a:noAutofit/>
          </a:bodyPr>
          <a:lstStyle>
            <a:lvl1pPr indent="0" lvl="0"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500"/>
              <a:buFont typeface="Arial"/>
              <a:buNone/>
              <a:defRPr b="0" i="0" sz="55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1.png"/><Relationship Id="rId10" Type="http://schemas.openxmlformats.org/officeDocument/2006/relationships/hyperlink" Target="https://cds.cern.ch/record/2805287" TargetMode="External"/><Relationship Id="rId13" Type="http://schemas.openxmlformats.org/officeDocument/2006/relationships/image" Target="../media/image4.png"/><Relationship Id="rId12"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2.jpg"/><Relationship Id="rId9" Type="http://schemas.openxmlformats.org/officeDocument/2006/relationships/image" Target="../media/image5.png"/><Relationship Id="rId15" Type="http://schemas.openxmlformats.org/officeDocument/2006/relationships/image" Target="../media/image10.png"/><Relationship Id="rId14" Type="http://schemas.openxmlformats.org/officeDocument/2006/relationships/image" Target="../media/image13.png"/><Relationship Id="rId17" Type="http://schemas.openxmlformats.org/officeDocument/2006/relationships/image" Target="../media/image15.png"/><Relationship Id="rId16" Type="http://schemas.openxmlformats.org/officeDocument/2006/relationships/image" Target="../media/image7.png"/><Relationship Id="rId5" Type="http://schemas.openxmlformats.org/officeDocument/2006/relationships/image" Target="../media/image1.png"/><Relationship Id="rId6" Type="http://schemas.openxmlformats.org/officeDocument/2006/relationships/image" Target="../media/image2.png"/><Relationship Id="rId18"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p:nvPr/>
        </p:nvSpPr>
        <p:spPr>
          <a:xfrm>
            <a:off x="814400" y="4255225"/>
            <a:ext cx="28656000" cy="369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pic>
        <p:nvPicPr>
          <p:cNvPr id="94" name="Google Shape;94;p1" title="BMBF_RGB_Gef_L_e.jpg"/>
          <p:cNvPicPr preferRelativeResize="0"/>
          <p:nvPr/>
        </p:nvPicPr>
        <p:blipFill rotWithShape="1">
          <a:blip r:embed="rId3">
            <a:alphaModFix/>
          </a:blip>
          <a:srcRect b="12401" l="0" r="0" t="7380"/>
          <a:stretch/>
        </p:blipFill>
        <p:spPr>
          <a:xfrm>
            <a:off x="23517118" y="4394725"/>
            <a:ext cx="5628107" cy="3455400"/>
          </a:xfrm>
          <a:prstGeom prst="rect">
            <a:avLst/>
          </a:prstGeom>
          <a:noFill/>
          <a:ln>
            <a:noFill/>
          </a:ln>
        </p:spPr>
      </p:pic>
      <p:pic>
        <p:nvPicPr>
          <p:cNvPr id="95" name="Google Shape;95;p1" title="IPAC25 LOGO.jpg"/>
          <p:cNvPicPr preferRelativeResize="0"/>
          <p:nvPr/>
        </p:nvPicPr>
        <p:blipFill rotWithShape="1">
          <a:blip r:embed="rId4">
            <a:alphaModFix/>
          </a:blip>
          <a:srcRect b="0" l="1133" r="1122" t="0"/>
          <a:stretch/>
        </p:blipFill>
        <p:spPr>
          <a:xfrm>
            <a:off x="897175" y="1074875"/>
            <a:ext cx="5224699" cy="2655900"/>
          </a:xfrm>
          <a:prstGeom prst="rect">
            <a:avLst/>
          </a:prstGeom>
          <a:noFill/>
          <a:ln>
            <a:noFill/>
          </a:ln>
        </p:spPr>
      </p:pic>
      <p:sp>
        <p:nvSpPr>
          <p:cNvPr id="96" name="Google Shape;96;p1"/>
          <p:cNvSpPr/>
          <p:nvPr/>
        </p:nvSpPr>
        <p:spPr>
          <a:xfrm>
            <a:off x="787400" y="8283325"/>
            <a:ext cx="28656000" cy="34299300"/>
          </a:xfrm>
          <a:prstGeom prst="roundRect">
            <a:avLst>
              <a:gd fmla="val 1383"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pic>
        <p:nvPicPr>
          <p:cNvPr id="97" name="Google Shape;97;p1"/>
          <p:cNvPicPr preferRelativeResize="0"/>
          <p:nvPr/>
        </p:nvPicPr>
        <p:blipFill rotWithShape="1">
          <a:blip r:embed="rId5">
            <a:alphaModFix/>
          </a:blip>
          <a:srcRect b="0" l="0" r="0" t="0"/>
          <a:stretch/>
        </p:blipFill>
        <p:spPr>
          <a:xfrm>
            <a:off x="15619701" y="4405225"/>
            <a:ext cx="3636590" cy="3455399"/>
          </a:xfrm>
          <a:prstGeom prst="rect">
            <a:avLst/>
          </a:prstGeom>
          <a:noFill/>
          <a:ln>
            <a:noFill/>
          </a:ln>
        </p:spPr>
      </p:pic>
      <p:sp>
        <p:nvSpPr>
          <p:cNvPr id="98" name="Google Shape;98;p1"/>
          <p:cNvSpPr/>
          <p:nvPr/>
        </p:nvSpPr>
        <p:spPr>
          <a:xfrm>
            <a:off x="890600" y="833025"/>
            <a:ext cx="28656000" cy="3186600"/>
          </a:xfrm>
          <a:prstGeom prst="roundRect">
            <a:avLst>
              <a:gd fmla="val 14071" name="adj"/>
            </a:avLst>
          </a:prstGeom>
          <a:noFill/>
          <a:ln cap="flat" cmpd="sng" w="127000">
            <a:solidFill>
              <a:srgbClr val="22529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00"/>
              <a:buFont typeface="Arial"/>
              <a:buNone/>
            </a:pPr>
            <a:r>
              <a:t/>
            </a:r>
            <a:endParaRPr b="0" i="0" sz="8200" u="none" cap="none" strike="noStrike">
              <a:solidFill>
                <a:schemeClr val="lt1"/>
              </a:solidFill>
              <a:latin typeface="Calibri"/>
              <a:ea typeface="Calibri"/>
              <a:cs typeface="Calibri"/>
              <a:sym typeface="Calibri"/>
            </a:endParaRPr>
          </a:p>
        </p:txBody>
      </p:sp>
      <p:cxnSp>
        <p:nvCxnSpPr>
          <p:cNvPr id="99" name="Google Shape;99;p1"/>
          <p:cNvCxnSpPr>
            <a:endCxn id="100" idx="0"/>
          </p:cNvCxnSpPr>
          <p:nvPr/>
        </p:nvCxnSpPr>
        <p:spPr>
          <a:xfrm>
            <a:off x="15070093" y="8949850"/>
            <a:ext cx="7200" cy="29367600"/>
          </a:xfrm>
          <a:prstGeom prst="straightConnector1">
            <a:avLst/>
          </a:prstGeom>
          <a:noFill/>
          <a:ln cap="flat" cmpd="sng" w="127000">
            <a:solidFill>
              <a:srgbClr val="22529E"/>
            </a:solidFill>
            <a:prstDash val="solid"/>
            <a:round/>
            <a:headEnd len="sm" w="sm" type="none"/>
            <a:tailEnd len="sm" w="sm" type="none"/>
          </a:ln>
        </p:spPr>
      </p:cxnSp>
      <p:sp>
        <p:nvSpPr>
          <p:cNvPr id="101" name="Google Shape;101;p1"/>
          <p:cNvSpPr txBox="1"/>
          <p:nvPr/>
        </p:nvSpPr>
        <p:spPr>
          <a:xfrm>
            <a:off x="1352550" y="935000"/>
            <a:ext cx="27955800" cy="31476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chemeClr val="dk1"/>
              </a:buClr>
              <a:buSzPts val="1100"/>
              <a:buFont typeface="Arial"/>
              <a:buNone/>
            </a:pPr>
            <a:r>
              <a:rPr b="1" lang="en-GB" sz="4900">
                <a:solidFill>
                  <a:schemeClr val="dk1"/>
                </a:solidFill>
                <a:latin typeface="Calibri"/>
                <a:ea typeface="Calibri"/>
                <a:cs typeface="Calibri"/>
                <a:sym typeface="Calibri"/>
              </a:rPr>
              <a:t>Measurement of the transversal Muon Rate at the proposed </a:t>
            </a:r>
            <a:br>
              <a:rPr b="1" lang="en-GB" sz="4900">
                <a:solidFill>
                  <a:schemeClr val="dk1"/>
                </a:solidFill>
                <a:latin typeface="Calibri"/>
                <a:ea typeface="Calibri"/>
                <a:cs typeface="Calibri"/>
                <a:sym typeface="Calibri"/>
              </a:rPr>
            </a:br>
            <a:r>
              <a:rPr b="1" lang="en-GB" sz="4900">
                <a:solidFill>
                  <a:schemeClr val="dk1"/>
                </a:solidFill>
                <a:latin typeface="Calibri"/>
                <a:ea typeface="Calibri"/>
                <a:cs typeface="Calibri"/>
                <a:sym typeface="Calibri"/>
              </a:rPr>
              <a:t>CODEX-b experiment with the Timepix3 Radiation Monitor</a:t>
            </a:r>
            <a:endParaRPr b="1" i="0" sz="49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1" i="0" sz="49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100"/>
              <a:buFont typeface="Arial"/>
              <a:buNone/>
            </a:pPr>
            <a:r>
              <a:t/>
            </a:r>
            <a:endParaRPr b="1" i="0" sz="4900" u="none" cap="none" strike="noStrike">
              <a:solidFill>
                <a:schemeClr val="dk1"/>
              </a:solidFill>
              <a:latin typeface="Calibri"/>
              <a:ea typeface="Calibri"/>
              <a:cs typeface="Calibri"/>
              <a:sym typeface="Calibri"/>
            </a:endParaRPr>
          </a:p>
        </p:txBody>
      </p:sp>
      <p:sp>
        <p:nvSpPr>
          <p:cNvPr id="102" name="Google Shape;102;p1"/>
          <p:cNvSpPr txBox="1"/>
          <p:nvPr/>
        </p:nvSpPr>
        <p:spPr>
          <a:xfrm>
            <a:off x="991550" y="9107325"/>
            <a:ext cx="14023800" cy="37941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400" u="none" cap="none" strike="noStrike">
                <a:solidFill>
                  <a:schemeClr val="dk1"/>
                </a:solidFill>
                <a:latin typeface="Calibri"/>
                <a:ea typeface="Calibri"/>
                <a:cs typeface="Calibri"/>
                <a:sym typeface="Calibri"/>
              </a:rPr>
              <a:t>Using the Timepix3 Radiation Monitor [1], a test campaign at the </a:t>
            </a:r>
            <a:r>
              <a:rPr lang="en-GB" sz="3400">
                <a:solidFill>
                  <a:schemeClr val="dk1"/>
                </a:solidFill>
                <a:latin typeface="Calibri"/>
                <a:ea typeface="Calibri"/>
                <a:cs typeface="Calibri"/>
                <a:sym typeface="Calibri"/>
              </a:rPr>
              <a:t>proposed COmpact Detector for EXotics at LHCb (CODEX-b) </a:t>
            </a:r>
            <a:r>
              <a:rPr b="0" i="0" lang="en-GB" sz="3400" u="none" cap="none" strike="noStrike">
                <a:solidFill>
                  <a:schemeClr val="dk1"/>
                </a:solidFill>
                <a:latin typeface="Calibri"/>
                <a:ea typeface="Calibri"/>
                <a:cs typeface="Calibri"/>
                <a:sym typeface="Calibri"/>
              </a:rPr>
              <a:t>[2-4] location in the Large Hadron Collider (LHC)  [</a:t>
            </a:r>
            <a:r>
              <a:rPr lang="en-GB" sz="3400">
                <a:solidFill>
                  <a:schemeClr val="dk1"/>
                </a:solidFill>
                <a:latin typeface="Calibri"/>
                <a:ea typeface="Calibri"/>
                <a:cs typeface="Calibri"/>
                <a:sym typeface="Calibri"/>
              </a:rPr>
              <a:t>5</a:t>
            </a:r>
            <a:r>
              <a:rPr b="0" i="0" lang="en-GB" sz="3400" u="none" cap="none" strike="noStrike">
                <a:solidFill>
                  <a:schemeClr val="dk1"/>
                </a:solidFill>
                <a:latin typeface="Calibri"/>
                <a:ea typeface="Calibri"/>
                <a:cs typeface="Calibri"/>
                <a:sym typeface="Calibri"/>
              </a:rPr>
              <a:t>] was performed, aiming to measure the</a:t>
            </a:r>
            <a:r>
              <a:rPr lang="en-GB" sz="3400">
                <a:solidFill>
                  <a:schemeClr val="dk1"/>
                </a:solidFill>
                <a:latin typeface="Calibri"/>
                <a:ea typeface="Calibri"/>
                <a:cs typeface="Calibri"/>
                <a:sym typeface="Calibri"/>
              </a:rPr>
              <a:t> (transversal)</a:t>
            </a:r>
            <a:r>
              <a:rPr b="0" i="0" lang="en-GB" sz="3400" u="none" cap="none" strike="noStrike">
                <a:solidFill>
                  <a:schemeClr val="dk1"/>
                </a:solidFill>
                <a:latin typeface="Calibri"/>
                <a:ea typeface="Calibri"/>
                <a:cs typeface="Calibri"/>
                <a:sym typeface="Calibri"/>
              </a:rPr>
              <a:t> muon rate during proton-proton (</a:t>
            </a:r>
            <a:r>
              <a:rPr b="0" i="1" lang="en-GB" sz="3400" u="none" cap="none" strike="noStrike">
                <a:solidFill>
                  <a:schemeClr val="dk1"/>
                </a:solidFill>
                <a:latin typeface="Calibri"/>
                <a:ea typeface="Calibri"/>
                <a:cs typeface="Calibri"/>
                <a:sym typeface="Calibri"/>
              </a:rPr>
              <a:t>pp)</a:t>
            </a:r>
            <a:r>
              <a:rPr b="0" i="0" lang="en-GB" sz="3400" u="none" cap="none" strike="noStrike">
                <a:solidFill>
                  <a:schemeClr val="dk1"/>
                </a:solidFill>
                <a:latin typeface="Calibri"/>
                <a:ea typeface="Calibri"/>
                <a:cs typeface="Calibri"/>
                <a:sym typeface="Calibri"/>
              </a:rPr>
              <a:t> luminosity production at the </a:t>
            </a:r>
            <a:r>
              <a:rPr lang="en-GB" sz="3400">
                <a:solidFill>
                  <a:schemeClr val="dk1"/>
                </a:solidFill>
                <a:latin typeface="Calibri"/>
                <a:ea typeface="Calibri"/>
                <a:cs typeface="Calibri"/>
                <a:sym typeface="Calibri"/>
              </a:rPr>
              <a:t>LHCb detector [6], at LHC </a:t>
            </a:r>
            <a:r>
              <a:rPr b="0" i="0" lang="en-GB" sz="3400" u="none" cap="none" strike="noStrike">
                <a:solidFill>
                  <a:schemeClr val="dk1"/>
                </a:solidFill>
                <a:latin typeface="Calibri"/>
                <a:ea typeface="Calibri"/>
                <a:cs typeface="Calibri"/>
                <a:sym typeface="Calibri"/>
              </a:rPr>
              <a:t>Interaction Point </a:t>
            </a:r>
            <a:r>
              <a:rPr lang="en-GB" sz="3400">
                <a:solidFill>
                  <a:schemeClr val="dk1"/>
                </a:solidFill>
                <a:latin typeface="Calibri"/>
                <a:ea typeface="Calibri"/>
                <a:cs typeface="Calibri"/>
                <a:sym typeface="Calibri"/>
              </a:rPr>
              <a:t>8</a:t>
            </a:r>
            <a:r>
              <a:rPr b="0" i="0" lang="en-GB" sz="3400" u="none" cap="none" strike="noStrike">
                <a:solidFill>
                  <a:schemeClr val="dk1"/>
                </a:solidFill>
                <a:latin typeface="Calibri"/>
                <a:ea typeface="Calibri"/>
                <a:cs typeface="Calibri"/>
                <a:sym typeface="Calibri"/>
              </a:rPr>
              <a:t> (IP</a:t>
            </a:r>
            <a:r>
              <a:rPr lang="en-GB" sz="3400">
                <a:solidFill>
                  <a:schemeClr val="dk1"/>
                </a:solidFill>
                <a:latin typeface="Calibri"/>
                <a:ea typeface="Calibri"/>
                <a:cs typeface="Calibri"/>
                <a:sym typeface="Calibri"/>
              </a:rPr>
              <a:t>8</a:t>
            </a:r>
            <a:r>
              <a:rPr b="0" i="0" lang="en-GB" sz="3400" u="none" cap="none" strike="noStrike">
                <a:solidFill>
                  <a:schemeClr val="dk1"/>
                </a:solidFill>
                <a:latin typeface="Calibri"/>
                <a:ea typeface="Calibri"/>
                <a:cs typeface="Calibri"/>
                <a:sym typeface="Calibri"/>
              </a:rPr>
              <a:t>).</a:t>
            </a:r>
            <a:r>
              <a:rPr lang="en-GB" sz="3400">
                <a:solidFill>
                  <a:schemeClr val="dk1"/>
                </a:solidFill>
                <a:latin typeface="Calibri"/>
                <a:ea typeface="Calibri"/>
                <a:cs typeface="Calibri"/>
                <a:sym typeface="Calibri"/>
              </a:rPr>
              <a:t> </a:t>
            </a:r>
            <a:r>
              <a:rPr b="0" i="0" lang="en-GB" sz="3400" u="none" cap="none" strike="noStrike">
                <a:solidFill>
                  <a:schemeClr val="dk1"/>
                </a:solidFill>
                <a:latin typeface="Calibri"/>
                <a:ea typeface="Calibri"/>
                <a:cs typeface="Calibri"/>
                <a:sym typeface="Calibri"/>
              </a:rPr>
              <a:t>The results are compared with both dedicated simulations [</a:t>
            </a:r>
            <a:r>
              <a:rPr lang="en-GB" sz="3400">
                <a:solidFill>
                  <a:schemeClr val="dk1"/>
                </a:solidFill>
                <a:latin typeface="Calibri"/>
                <a:ea typeface="Calibri"/>
                <a:cs typeface="Calibri"/>
                <a:sym typeface="Calibri"/>
              </a:rPr>
              <a:t>7</a:t>
            </a:r>
            <a:r>
              <a:rPr b="0" i="0" lang="en-GB" sz="3400" u="none" cap="none" strike="noStrike">
                <a:solidFill>
                  <a:schemeClr val="dk1"/>
                </a:solidFill>
                <a:latin typeface="Calibri"/>
                <a:ea typeface="Calibri"/>
                <a:cs typeface="Calibri"/>
                <a:sym typeface="Calibri"/>
              </a:rPr>
              <a:t>] </a:t>
            </a:r>
            <a:r>
              <a:rPr lang="en-GB" sz="3400">
                <a:solidFill>
                  <a:schemeClr val="dk1"/>
                </a:solidFill>
                <a:latin typeface="Calibri"/>
                <a:ea typeface="Calibri"/>
                <a:cs typeface="Calibri"/>
                <a:sym typeface="Calibri"/>
              </a:rPr>
              <a:t>performed</a:t>
            </a:r>
            <a:r>
              <a:rPr b="0" i="0" lang="en-GB" sz="3400" u="none" cap="none" strike="noStrike">
                <a:solidFill>
                  <a:schemeClr val="dk1"/>
                </a:solidFill>
                <a:latin typeface="Calibri"/>
                <a:ea typeface="Calibri"/>
                <a:cs typeface="Calibri"/>
                <a:sym typeface="Calibri"/>
              </a:rPr>
              <a:t> with the FLUKA.CERN [</a:t>
            </a:r>
            <a:r>
              <a:rPr lang="en-GB" sz="3400">
                <a:solidFill>
                  <a:schemeClr val="dk1"/>
                </a:solidFill>
                <a:latin typeface="Calibri"/>
                <a:ea typeface="Calibri"/>
                <a:cs typeface="Calibri"/>
                <a:sym typeface="Calibri"/>
              </a:rPr>
              <a:t>8</a:t>
            </a:r>
            <a:r>
              <a:rPr b="0" i="0" lang="en-GB" sz="3400" u="none" cap="none" strike="noStrike">
                <a:solidFill>
                  <a:schemeClr val="dk1"/>
                </a:solidFill>
                <a:latin typeface="Calibri"/>
                <a:ea typeface="Calibri"/>
                <a:cs typeface="Calibri"/>
                <a:sym typeface="Calibri"/>
              </a:rPr>
              <a:t>–</a:t>
            </a:r>
            <a:r>
              <a:rPr lang="en-GB" sz="3400">
                <a:solidFill>
                  <a:schemeClr val="dk1"/>
                </a:solidFill>
                <a:latin typeface="Calibri"/>
                <a:ea typeface="Calibri"/>
                <a:cs typeface="Calibri"/>
                <a:sym typeface="Calibri"/>
              </a:rPr>
              <a:t>10</a:t>
            </a:r>
            <a:r>
              <a:rPr b="0" i="0" lang="en-GB" sz="3400" u="none" cap="none" strike="noStrike">
                <a:solidFill>
                  <a:schemeClr val="dk1"/>
                </a:solidFill>
                <a:latin typeface="Calibri"/>
                <a:ea typeface="Calibri"/>
                <a:cs typeface="Calibri"/>
                <a:sym typeface="Calibri"/>
              </a:rPr>
              <a:t>] Monte Carlo </a:t>
            </a:r>
            <a:r>
              <a:rPr lang="en-GB" sz="3400">
                <a:solidFill>
                  <a:schemeClr val="dk1"/>
                </a:solidFill>
                <a:latin typeface="Calibri"/>
                <a:ea typeface="Calibri"/>
                <a:cs typeface="Calibri"/>
                <a:sym typeface="Calibri"/>
              </a:rPr>
              <a:t>code, as well as previous measurements [11].</a:t>
            </a:r>
            <a:endParaRPr b="0" i="0" sz="3400" u="none" cap="none" strike="noStrike">
              <a:solidFill>
                <a:schemeClr val="dk1"/>
              </a:solidFill>
              <a:latin typeface="Calibri"/>
              <a:ea typeface="Calibri"/>
              <a:cs typeface="Calibri"/>
              <a:sym typeface="Calibri"/>
            </a:endParaRPr>
          </a:p>
        </p:txBody>
      </p:sp>
      <p:grpSp>
        <p:nvGrpSpPr>
          <p:cNvPr id="103" name="Google Shape;103;p1"/>
          <p:cNvGrpSpPr/>
          <p:nvPr/>
        </p:nvGrpSpPr>
        <p:grpSpPr>
          <a:xfrm>
            <a:off x="871537" y="8152719"/>
            <a:ext cx="14198490" cy="946200"/>
            <a:chOff x="890587" y="8838519"/>
            <a:chExt cx="14198490" cy="946200"/>
          </a:xfrm>
        </p:grpSpPr>
        <p:sp>
          <p:nvSpPr>
            <p:cNvPr id="104" name="Google Shape;104;p1"/>
            <p:cNvSpPr/>
            <p:nvPr/>
          </p:nvSpPr>
          <p:spPr>
            <a:xfrm rot="-5400000">
              <a:off x="7516687" y="2212419"/>
              <a:ext cx="946200" cy="14198400"/>
            </a:xfrm>
            <a:prstGeom prst="round2SameRect">
              <a:avLst>
                <a:gd fmla="val 34289" name="adj1"/>
                <a:gd fmla="val 0" name="adj2"/>
              </a:avLst>
            </a:prstGeom>
            <a:solidFill>
              <a:srgbClr val="22529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txBox="1"/>
            <p:nvPr/>
          </p:nvSpPr>
          <p:spPr>
            <a:xfrm>
              <a:off x="984577" y="8933464"/>
              <a:ext cx="14104500" cy="756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1. Introduction</a:t>
              </a:r>
              <a:endParaRPr b="0" i="0" sz="5700" u="none" cap="none" strike="noStrike">
                <a:solidFill>
                  <a:schemeClr val="lt1"/>
                </a:solidFill>
                <a:latin typeface="Calibri"/>
                <a:ea typeface="Calibri"/>
                <a:cs typeface="Calibri"/>
                <a:sym typeface="Calibri"/>
              </a:endParaRPr>
            </a:p>
          </p:txBody>
        </p:sp>
      </p:grpSp>
      <p:grpSp>
        <p:nvGrpSpPr>
          <p:cNvPr id="106" name="Google Shape;106;p1"/>
          <p:cNvGrpSpPr/>
          <p:nvPr/>
        </p:nvGrpSpPr>
        <p:grpSpPr>
          <a:xfrm>
            <a:off x="871537" y="13145275"/>
            <a:ext cx="14198400" cy="940888"/>
            <a:chOff x="890587" y="15126475"/>
            <a:chExt cx="14198400" cy="940888"/>
          </a:xfrm>
        </p:grpSpPr>
        <p:sp>
          <p:nvSpPr>
            <p:cNvPr id="107" name="Google Shape;107;p1"/>
            <p:cNvSpPr/>
            <p:nvPr/>
          </p:nvSpPr>
          <p:spPr>
            <a:xfrm rot="-5400000">
              <a:off x="7521787" y="85001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txBox="1"/>
            <p:nvPr/>
          </p:nvSpPr>
          <p:spPr>
            <a:xfrm>
              <a:off x="1065100" y="151264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2. Muon </a:t>
              </a:r>
              <a:r>
                <a:rPr lang="en-GB" sz="5700">
                  <a:solidFill>
                    <a:schemeClr val="lt1"/>
                  </a:solidFill>
                  <a:latin typeface="Calibri"/>
                  <a:ea typeface="Calibri"/>
                  <a:cs typeface="Calibri"/>
                  <a:sym typeface="Calibri"/>
                </a:rPr>
                <a:t>Signal</a:t>
              </a:r>
              <a:endParaRPr b="0" i="0" sz="5700" u="none" cap="none" strike="noStrike">
                <a:solidFill>
                  <a:schemeClr val="lt1"/>
                </a:solidFill>
                <a:latin typeface="Calibri"/>
                <a:ea typeface="Calibri"/>
                <a:cs typeface="Calibri"/>
                <a:sym typeface="Calibri"/>
              </a:endParaRPr>
            </a:p>
          </p:txBody>
        </p:sp>
      </p:grpSp>
      <p:grpSp>
        <p:nvGrpSpPr>
          <p:cNvPr id="109" name="Google Shape;109;p1"/>
          <p:cNvGrpSpPr/>
          <p:nvPr/>
        </p:nvGrpSpPr>
        <p:grpSpPr>
          <a:xfrm>
            <a:off x="15117500" y="27753250"/>
            <a:ext cx="14251500" cy="936000"/>
            <a:chOff x="15163950" y="26640475"/>
            <a:chExt cx="14251500" cy="936000"/>
          </a:xfrm>
        </p:grpSpPr>
        <p:sp>
          <p:nvSpPr>
            <p:cNvPr id="110" name="Google Shape;110;p1"/>
            <p:cNvSpPr/>
            <p:nvPr/>
          </p:nvSpPr>
          <p:spPr>
            <a:xfrm rot="5400000">
              <a:off x="21821700" y="19982725"/>
              <a:ext cx="936000" cy="142515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txBox="1"/>
            <p:nvPr/>
          </p:nvSpPr>
          <p:spPr>
            <a:xfrm>
              <a:off x="15320200" y="26711800"/>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5</a:t>
              </a:r>
              <a:r>
                <a:rPr b="0" i="0" lang="en-GB" sz="5700" u="none" cap="none" strike="noStrike">
                  <a:solidFill>
                    <a:schemeClr val="lt1"/>
                  </a:solidFill>
                  <a:latin typeface="Calibri"/>
                  <a:ea typeface="Calibri"/>
                  <a:cs typeface="Calibri"/>
                  <a:sym typeface="Calibri"/>
                </a:rPr>
                <a:t>. Conclusions</a:t>
              </a:r>
              <a:endParaRPr b="0" i="0" sz="5700" u="none" cap="none" strike="noStrike">
                <a:solidFill>
                  <a:schemeClr val="lt1"/>
                </a:solidFill>
                <a:latin typeface="Calibri"/>
                <a:ea typeface="Calibri"/>
                <a:cs typeface="Calibri"/>
                <a:sym typeface="Calibri"/>
              </a:endParaRPr>
            </a:p>
          </p:txBody>
        </p:sp>
      </p:grpSp>
      <p:sp>
        <p:nvSpPr>
          <p:cNvPr id="112" name="Google Shape;112;p1"/>
          <p:cNvSpPr txBox="1"/>
          <p:nvPr/>
        </p:nvSpPr>
        <p:spPr>
          <a:xfrm>
            <a:off x="991550" y="3226425"/>
            <a:ext cx="28454100" cy="10542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chemeClr val="dk1"/>
              </a:buClr>
              <a:buSzPts val="1100"/>
              <a:buFont typeface="Arial"/>
              <a:buNone/>
            </a:pPr>
            <a:r>
              <a:rPr b="0" i="0" lang="en-GB" sz="3000" u="none" cap="none" strike="noStrike">
                <a:solidFill>
                  <a:schemeClr val="dk1"/>
                </a:solidFill>
                <a:latin typeface="Calibri"/>
                <a:ea typeface="Calibri"/>
                <a:cs typeface="Calibri"/>
                <a:sym typeface="Calibri"/>
              </a:rPr>
              <a:t>CERN (CH-1211 Geneva), </a:t>
            </a:r>
            <a:r>
              <a:rPr b="0" baseline="30000" i="0" lang="en-GB" sz="3000" u="none" cap="none" strike="noStrike">
                <a:solidFill>
                  <a:schemeClr val="dk1"/>
                </a:solidFill>
                <a:latin typeface="Calibri"/>
                <a:ea typeface="Calibri"/>
                <a:cs typeface="Calibri"/>
                <a:sym typeface="Calibri"/>
              </a:rPr>
              <a:t>*</a:t>
            </a:r>
            <a:r>
              <a:rPr b="0" i="0" lang="en-GB" sz="3000" u="none" cap="none" strike="noStrike">
                <a:solidFill>
                  <a:schemeClr val="dk1"/>
                </a:solidFill>
                <a:latin typeface="Calibri"/>
                <a:ea typeface="Calibri"/>
                <a:cs typeface="Calibri"/>
                <a:sym typeface="Calibri"/>
              </a:rPr>
              <a:t>Corresponding author: daniel.prelipcean@cern.ch</a:t>
            </a:r>
            <a:br>
              <a:rPr b="0" i="0" lang="en-GB" sz="3000" u="none" cap="none" strike="noStrike">
                <a:solidFill>
                  <a:schemeClr val="dk1"/>
                </a:solidFill>
                <a:latin typeface="Calibri"/>
                <a:ea typeface="Calibri"/>
                <a:cs typeface="Calibri"/>
                <a:sym typeface="Calibri"/>
              </a:rPr>
            </a:br>
            <a:endParaRPr b="0" i="0" sz="3000" u="none" cap="none" strike="noStrike">
              <a:solidFill>
                <a:schemeClr val="dk1"/>
              </a:solidFill>
              <a:latin typeface="Calibri"/>
              <a:ea typeface="Calibri"/>
              <a:cs typeface="Calibri"/>
              <a:sym typeface="Calibri"/>
            </a:endParaRPr>
          </a:p>
        </p:txBody>
      </p:sp>
      <p:sp>
        <p:nvSpPr>
          <p:cNvPr id="113" name="Google Shape;113;p1"/>
          <p:cNvSpPr txBox="1"/>
          <p:nvPr/>
        </p:nvSpPr>
        <p:spPr>
          <a:xfrm>
            <a:off x="1540050" y="2500325"/>
            <a:ext cx="27536700" cy="700200"/>
          </a:xfrm>
          <a:prstGeom prst="rect">
            <a:avLst/>
          </a:prstGeom>
          <a:noFill/>
          <a:ln>
            <a:noFill/>
          </a:ln>
        </p:spPr>
        <p:txBody>
          <a:bodyPr anchorCtr="0" anchor="t" bIns="64675" lIns="129350" spcFirstLastPara="1" rIns="129350" wrap="square" tIns="64675">
            <a:spAutoFit/>
          </a:bodyPr>
          <a:lstStyle/>
          <a:p>
            <a:pPr indent="0" lvl="0" marL="0" marR="0" rtl="0" algn="ctr">
              <a:lnSpc>
                <a:spcPct val="100000"/>
              </a:lnSpc>
              <a:spcBef>
                <a:spcPts val="0"/>
              </a:spcBef>
              <a:spcAft>
                <a:spcPts val="0"/>
              </a:spcAft>
              <a:buClr>
                <a:schemeClr val="dk1"/>
              </a:buClr>
              <a:buSzPts val="1100"/>
              <a:buFont typeface="Arial"/>
              <a:buNone/>
            </a:pPr>
            <a:r>
              <a:rPr b="1" i="1" lang="en-GB" sz="3700" u="none" cap="none" strike="noStrike">
                <a:solidFill>
                  <a:schemeClr val="dk1"/>
                </a:solidFill>
                <a:latin typeface="Calibri"/>
                <a:ea typeface="Calibri"/>
                <a:cs typeface="Calibri"/>
                <a:sym typeface="Calibri"/>
              </a:rPr>
              <a:t>Daniel Prelipcean</a:t>
            </a:r>
            <a:r>
              <a:rPr b="1" baseline="30000" i="1" lang="en-GB" sz="3700" u="none" cap="none" strike="noStrike">
                <a:solidFill>
                  <a:schemeClr val="dk1"/>
                </a:solidFill>
                <a:latin typeface="Calibri"/>
                <a:ea typeface="Calibri"/>
                <a:cs typeface="Calibri"/>
                <a:sym typeface="Calibri"/>
              </a:rPr>
              <a:t>*</a:t>
            </a:r>
            <a:r>
              <a:rPr b="1" i="1" lang="en-GB" sz="3700" u="none" cap="none" strike="noStrike">
                <a:solidFill>
                  <a:schemeClr val="dk1"/>
                </a:solidFill>
                <a:latin typeface="Calibri"/>
                <a:ea typeface="Calibri"/>
                <a:cs typeface="Calibri"/>
                <a:sym typeface="Calibri"/>
              </a:rPr>
              <a:t>,</a:t>
            </a:r>
            <a:r>
              <a:rPr b="1" i="1" lang="en-GB" sz="3700" u="none" cap="none" strike="noStrike">
                <a:solidFill>
                  <a:schemeClr val="dk1"/>
                </a:solidFill>
                <a:latin typeface="Calibri"/>
                <a:ea typeface="Calibri"/>
                <a:cs typeface="Calibri"/>
                <a:sym typeface="Calibri"/>
              </a:rPr>
              <a:t> Giuseppe Lerner,  A. Ciccotelli, F. Cerutti, A. Zimmaro, James Storey</a:t>
            </a:r>
            <a:endParaRPr b="1" i="1" sz="3700" u="none" cap="none" strike="noStrike">
              <a:solidFill>
                <a:schemeClr val="dk1"/>
              </a:solidFill>
              <a:latin typeface="Calibri"/>
              <a:ea typeface="Calibri"/>
              <a:cs typeface="Calibri"/>
              <a:sym typeface="Calibri"/>
            </a:endParaRPr>
          </a:p>
        </p:txBody>
      </p:sp>
      <p:pic>
        <p:nvPicPr>
          <p:cNvPr id="114" name="Google Shape;114;p1"/>
          <p:cNvPicPr preferRelativeResize="0"/>
          <p:nvPr/>
        </p:nvPicPr>
        <p:blipFill rotWithShape="1">
          <a:blip r:embed="rId6">
            <a:alphaModFix/>
          </a:blip>
          <a:srcRect b="0" l="0" r="0" t="0"/>
          <a:stretch/>
        </p:blipFill>
        <p:spPr>
          <a:xfrm>
            <a:off x="12956775" y="4325675"/>
            <a:ext cx="2818500" cy="3559955"/>
          </a:xfrm>
          <a:prstGeom prst="rect">
            <a:avLst/>
          </a:prstGeom>
          <a:noFill/>
          <a:ln>
            <a:noFill/>
          </a:ln>
        </p:spPr>
      </p:pic>
      <p:pic>
        <p:nvPicPr>
          <p:cNvPr id="115" name="Google Shape;115;p1"/>
          <p:cNvPicPr preferRelativeResize="0"/>
          <p:nvPr/>
        </p:nvPicPr>
        <p:blipFill rotWithShape="1">
          <a:blip r:embed="rId7">
            <a:alphaModFix/>
          </a:blip>
          <a:srcRect b="0" l="0" r="0" t="0"/>
          <a:stretch/>
        </p:blipFill>
        <p:spPr>
          <a:xfrm>
            <a:off x="5177537" y="4463345"/>
            <a:ext cx="3494840" cy="3186684"/>
          </a:xfrm>
          <a:prstGeom prst="rect">
            <a:avLst/>
          </a:prstGeom>
          <a:noFill/>
          <a:ln>
            <a:noFill/>
          </a:ln>
        </p:spPr>
      </p:pic>
      <p:pic>
        <p:nvPicPr>
          <p:cNvPr descr="A close up of a logo&#10;&#10;Description automatically generated" id="116" name="Google Shape;116;p1"/>
          <p:cNvPicPr preferRelativeResize="0"/>
          <p:nvPr/>
        </p:nvPicPr>
        <p:blipFill rotWithShape="1">
          <a:blip r:embed="rId8">
            <a:alphaModFix/>
          </a:blip>
          <a:srcRect b="0" l="0" r="0" t="0"/>
          <a:stretch/>
        </p:blipFill>
        <p:spPr>
          <a:xfrm>
            <a:off x="8777349" y="4422950"/>
            <a:ext cx="4029125" cy="3457062"/>
          </a:xfrm>
          <a:prstGeom prst="rect">
            <a:avLst/>
          </a:prstGeom>
          <a:noFill/>
          <a:ln>
            <a:noFill/>
          </a:ln>
        </p:spPr>
      </p:pic>
      <p:pic>
        <p:nvPicPr>
          <p:cNvPr id="117" name="Google Shape;117;p1"/>
          <p:cNvPicPr preferRelativeResize="0"/>
          <p:nvPr/>
        </p:nvPicPr>
        <p:blipFill rotWithShape="1">
          <a:blip r:embed="rId9">
            <a:alphaModFix/>
          </a:blip>
          <a:srcRect b="0" l="0" r="0" t="0"/>
          <a:stretch/>
        </p:blipFill>
        <p:spPr>
          <a:xfrm>
            <a:off x="1092375" y="4530545"/>
            <a:ext cx="3458191" cy="3102500"/>
          </a:xfrm>
          <a:prstGeom prst="rect">
            <a:avLst/>
          </a:prstGeom>
          <a:noFill/>
          <a:ln>
            <a:noFill/>
          </a:ln>
        </p:spPr>
      </p:pic>
      <p:grpSp>
        <p:nvGrpSpPr>
          <p:cNvPr id="118" name="Google Shape;118;p1"/>
          <p:cNvGrpSpPr/>
          <p:nvPr/>
        </p:nvGrpSpPr>
        <p:grpSpPr>
          <a:xfrm>
            <a:off x="14916200" y="8163244"/>
            <a:ext cx="14501700" cy="907800"/>
            <a:chOff x="14916200" y="8849044"/>
            <a:chExt cx="14501700" cy="907800"/>
          </a:xfrm>
        </p:grpSpPr>
        <p:sp>
          <p:nvSpPr>
            <p:cNvPr id="119" name="Google Shape;119;p1"/>
            <p:cNvSpPr/>
            <p:nvPr/>
          </p:nvSpPr>
          <p:spPr>
            <a:xfrm rot="5400000">
              <a:off x="21713150" y="2052094"/>
              <a:ext cx="907800" cy="145017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txBox="1"/>
            <p:nvPr/>
          </p:nvSpPr>
          <p:spPr>
            <a:xfrm>
              <a:off x="15203975" y="8902497"/>
              <a:ext cx="14104500" cy="801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lang="en-GB" sz="5700">
                  <a:solidFill>
                    <a:schemeClr val="lt1"/>
                  </a:solidFill>
                  <a:latin typeface="Calibri"/>
                  <a:ea typeface="Calibri"/>
                  <a:cs typeface="Calibri"/>
                  <a:sym typeface="Calibri"/>
                </a:rPr>
                <a:t>4</a:t>
              </a:r>
              <a:r>
                <a:rPr b="0" i="0" lang="en-GB" sz="5700" u="none" cap="none" strike="noStrike">
                  <a:solidFill>
                    <a:schemeClr val="lt1"/>
                  </a:solidFill>
                  <a:latin typeface="Calibri"/>
                  <a:ea typeface="Calibri"/>
                  <a:cs typeface="Calibri"/>
                  <a:sym typeface="Calibri"/>
                </a:rPr>
                <a:t>. Timepix3 Count rate</a:t>
              </a:r>
              <a:endParaRPr b="0" i="0" sz="5700" u="none" cap="none" strike="noStrike">
                <a:solidFill>
                  <a:schemeClr val="lt1"/>
                </a:solidFill>
                <a:latin typeface="Calibri"/>
                <a:ea typeface="Calibri"/>
                <a:cs typeface="Calibri"/>
                <a:sym typeface="Calibri"/>
              </a:endParaRPr>
            </a:p>
          </p:txBody>
        </p:sp>
      </p:grpSp>
      <p:sp>
        <p:nvSpPr>
          <p:cNvPr id="121" name="Google Shape;121;p1"/>
          <p:cNvSpPr txBox="1"/>
          <p:nvPr/>
        </p:nvSpPr>
        <p:spPr>
          <a:xfrm>
            <a:off x="1092375" y="39287800"/>
            <a:ext cx="14023800" cy="3209100"/>
          </a:xfrm>
          <a:prstGeom prst="rect">
            <a:avLst/>
          </a:prstGeom>
          <a:solidFill>
            <a:schemeClr val="lt1"/>
          </a:solidFill>
          <a:ln>
            <a:noFill/>
          </a:ln>
        </p:spPr>
        <p:txBody>
          <a:bodyPr anchorCtr="0" anchor="t" bIns="64675" lIns="129350" spcFirstLastPara="1" rIns="129350" wrap="square" tIns="64675">
            <a:spAutoFit/>
          </a:bodyPr>
          <a:lstStyle/>
          <a:p>
            <a:pPr indent="-355600" lvl="0" marL="457200" marR="0" rtl="0" algn="just">
              <a:lnSpc>
                <a:spcPct val="100000"/>
              </a:lnSpc>
              <a:spcBef>
                <a:spcPts val="0"/>
              </a:spcBef>
              <a:spcAft>
                <a:spcPts val="0"/>
              </a:spcAft>
              <a:buClr>
                <a:schemeClr val="dk1"/>
              </a:buClr>
              <a:buSzPts val="2000"/>
              <a:buFont typeface="Calibri"/>
              <a:buAutoNum type="arabicPeriod"/>
            </a:pPr>
            <a:r>
              <a:rPr b="0" i="0" lang="en-GB" sz="2000" u="none" cap="none" strike="noStrike">
                <a:solidFill>
                  <a:schemeClr val="dk1"/>
                </a:solidFill>
                <a:latin typeface="Calibri"/>
                <a:ea typeface="Calibri"/>
                <a:cs typeface="Calibri"/>
                <a:sym typeface="Calibri"/>
              </a:rPr>
              <a:t>D. Prelipcean et al, Towards a Timepix3 Radiation Monitor for the Accelerator Mixed Radiation Field: Characterisation with Protons and Alphas from 0.6 MeV to 5.6 MeV. in Applied Sciences 14, no. 2: 624, January 2024. DOI: 10.3390/app14020624.</a:t>
            </a:r>
            <a:endParaRPr b="0" i="0" sz="2000" u="none" cap="none" strike="noStrike">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V. V. Gligorov et al, “Searching for long-lived particles: A compact detector for exotics at LHCb”, Phys. Rev. D, vol. 97, p. 015 023, 1 2018. doi:10.1103/PhysRevD.97.015023</a:t>
            </a:r>
            <a:r>
              <a:rPr b="0" i="0" lang="en-GB"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G. Aielli et al, “Expression of Interest for the CODEX-b Detector”, Eur. Phys. J. C, vol. 80, no. 12, p. 1177, 2020. doi:10.1140/epjc/s10052-020-08711-3</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G. Aielli et al, “The Road Ahead for CODEX-b”, Tech. Rep., 2022. </a:t>
            </a:r>
            <a:r>
              <a:rPr lang="en-GB" sz="2000" u="sng">
                <a:solidFill>
                  <a:schemeClr val="hlink"/>
                </a:solidFill>
                <a:latin typeface="Calibri"/>
                <a:ea typeface="Calibri"/>
                <a:cs typeface="Calibri"/>
                <a:sym typeface="Calibri"/>
                <a:hlinkClick r:id="rId10"/>
              </a:rPr>
              <a:t>https://cds.cern.ch/record/2805287</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O. S. Brüning et al., LHC Design Report, CERN Yellow Report, 2004. doi:10.5170/CERN-2004-003-V-1</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a:pPr>
            <a:r>
              <a:rPr lang="en-GB" sz="2000">
                <a:solidFill>
                  <a:schemeClr val="dk1"/>
                </a:solidFill>
                <a:latin typeface="Calibri"/>
                <a:ea typeface="Calibri"/>
                <a:cs typeface="Calibri"/>
                <a:sym typeface="Calibri"/>
              </a:rPr>
              <a:t>LHCb Collaboration, “The LHCb Detector at the CERN Large Hadron Collider”, JINST, vol. 3, S08005, 2008. doi:10.1088/1748-0221/3/08/S08005</a:t>
            </a:r>
            <a:endParaRPr sz="2000">
              <a:solidFill>
                <a:schemeClr val="dk1"/>
              </a:solidFill>
              <a:latin typeface="Calibri"/>
              <a:ea typeface="Calibri"/>
              <a:cs typeface="Calibri"/>
              <a:sym typeface="Calibri"/>
            </a:endParaRPr>
          </a:p>
        </p:txBody>
      </p:sp>
      <p:sp>
        <p:nvSpPr>
          <p:cNvPr id="122" name="Google Shape;122;p1"/>
          <p:cNvSpPr txBox="1"/>
          <p:nvPr/>
        </p:nvSpPr>
        <p:spPr>
          <a:xfrm>
            <a:off x="15321225" y="39315150"/>
            <a:ext cx="14023800" cy="3209100"/>
          </a:xfrm>
          <a:prstGeom prst="rect">
            <a:avLst/>
          </a:prstGeom>
          <a:solidFill>
            <a:schemeClr val="lt1"/>
          </a:solidFill>
          <a:ln>
            <a:noFill/>
          </a:ln>
        </p:spPr>
        <p:txBody>
          <a:bodyPr anchorCtr="0" anchor="t" bIns="64675" lIns="129350" spcFirstLastPara="1" rIns="129350" wrap="square" tIns="64675">
            <a:spAutoFit/>
          </a:bodyPr>
          <a:lstStyle/>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A. Ciccotelli et al., “Energy deposition studies for the Upgrade II of LHCb at the CERN Large Hadron Collider”, Phys. Rev. Accel. Beams, vol. 27, p. 061 003, 6 2024. doi:10.1103/PhysRevAccelBeams.27.061003</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FLUKA website. URL https://fluka.cern.</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FLUKA.CERN Collaboration. New Capabilities of the FLUKA Multi-Purpose Code. Frontiers in Physics, 9, 2022. ISSN 2296-424X. URL https://www.frontiersin.org/article/10.3389/fphy.2021.788253 .</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FLUKA.CERN Collaboration. Overview of the FLUKA code. Annals Nucl. Energy, 82:10–18, 2015. DOI: 10.1016/j.anucene.2014.11.007.</a:t>
            </a:r>
            <a:endParaRPr sz="2000">
              <a:solidFill>
                <a:schemeClr val="dk1"/>
              </a:solidFill>
              <a:latin typeface="Calibri"/>
              <a:ea typeface="Calibri"/>
              <a:cs typeface="Calibri"/>
              <a:sym typeface="Calibri"/>
            </a:endParaRPr>
          </a:p>
          <a:p>
            <a:pPr indent="-355600" lvl="0" marL="457200" rtl="0" algn="just">
              <a:spcBef>
                <a:spcPts val="0"/>
              </a:spcBef>
              <a:spcAft>
                <a:spcPts val="0"/>
              </a:spcAft>
              <a:buClr>
                <a:schemeClr val="dk1"/>
              </a:buClr>
              <a:buSzPts val="2000"/>
              <a:buFont typeface="Calibri"/>
              <a:buAutoNum type="arabicPeriod" startAt="7"/>
            </a:pPr>
            <a:r>
              <a:rPr lang="en-GB" sz="2000">
                <a:solidFill>
                  <a:schemeClr val="dk1"/>
                </a:solidFill>
                <a:latin typeface="Calibri"/>
                <a:ea typeface="Calibri"/>
                <a:cs typeface="Calibri"/>
                <a:sym typeface="Calibri"/>
              </a:rPr>
              <a:t>B. Dey et al., Background studies for the CODEX-b experiment: measurements and simulation, 2019. doi:10.48550/ARXIV.1912.03846</a:t>
            </a:r>
            <a:endParaRPr sz="2000">
              <a:solidFill>
                <a:schemeClr val="dk1"/>
              </a:solidFill>
              <a:latin typeface="Calibri"/>
              <a:ea typeface="Calibri"/>
              <a:cs typeface="Calibri"/>
              <a:sym typeface="Calibri"/>
            </a:endParaRPr>
          </a:p>
          <a:p>
            <a:pPr indent="0" lvl="0" marL="0" rtl="0" algn="just">
              <a:spcBef>
                <a:spcPts val="0"/>
              </a:spcBef>
              <a:spcAft>
                <a:spcPts val="0"/>
              </a:spcAft>
              <a:buNone/>
            </a:pPr>
            <a:r>
              <a:t/>
            </a:r>
            <a:endParaRPr sz="2000">
              <a:solidFill>
                <a:schemeClr val="dk1"/>
              </a:solidFill>
              <a:latin typeface="Calibri"/>
              <a:ea typeface="Calibri"/>
              <a:cs typeface="Calibri"/>
              <a:sym typeface="Calibri"/>
            </a:endParaRPr>
          </a:p>
        </p:txBody>
      </p:sp>
      <p:pic>
        <p:nvPicPr>
          <p:cNvPr id="123" name="Google Shape;123;p1"/>
          <p:cNvPicPr preferRelativeResize="0"/>
          <p:nvPr/>
        </p:nvPicPr>
        <p:blipFill rotWithShape="1">
          <a:blip r:embed="rId11">
            <a:alphaModFix/>
          </a:blip>
          <a:srcRect b="0" l="0" r="0" t="0"/>
          <a:stretch/>
        </p:blipFill>
        <p:spPr>
          <a:xfrm>
            <a:off x="19862075" y="4481338"/>
            <a:ext cx="4029125" cy="3297262"/>
          </a:xfrm>
          <a:prstGeom prst="rect">
            <a:avLst/>
          </a:prstGeom>
          <a:noFill/>
          <a:ln>
            <a:noFill/>
          </a:ln>
        </p:spPr>
      </p:pic>
      <p:sp>
        <p:nvSpPr>
          <p:cNvPr id="124" name="Google Shape;124;p1"/>
          <p:cNvSpPr txBox="1"/>
          <p:nvPr/>
        </p:nvSpPr>
        <p:spPr>
          <a:xfrm>
            <a:off x="15077377" y="9080687"/>
            <a:ext cx="13568700" cy="4317300"/>
          </a:xfrm>
          <a:prstGeom prst="rect">
            <a:avLst/>
          </a:prstGeom>
          <a:no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background is fitted using a Moyal distribution and then subtracted from the signal histogram. Then, the signal thus obtained is fitted as well</a:t>
            </a:r>
            <a:endParaRPr sz="3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using a Moyal distribution revealing a peak at the expected energy, as shown in Fig. 1. This procedure is applied for all clusters from 𝑁 = 2 up to 5 pixels. From the merged 2- to 5-pixel cluster signals, we obtain a total average event rate, shown in Fig. 2, normalized to the Timepix3 detector area A</a:t>
            </a:r>
            <a:r>
              <a:rPr baseline="-25000" lang="en-GB" sz="3400">
                <a:solidFill>
                  <a:schemeClr val="dk1"/>
                </a:solidFill>
                <a:latin typeface="Calibri"/>
                <a:ea typeface="Calibri"/>
                <a:cs typeface="Calibri"/>
                <a:sym typeface="Calibri"/>
              </a:rPr>
              <a:t>tpx</a:t>
            </a:r>
            <a:r>
              <a:rPr lang="en-GB" sz="3400">
                <a:solidFill>
                  <a:schemeClr val="dk1"/>
                </a:solidFill>
                <a:latin typeface="Calibri"/>
                <a:ea typeface="Calibri"/>
                <a:cs typeface="Calibri"/>
                <a:sym typeface="Calibri"/>
              </a:rPr>
              <a:t>=2.12 cm</a:t>
            </a:r>
            <a:r>
              <a:rPr baseline="30000" lang="en-GB" sz="3400">
                <a:solidFill>
                  <a:schemeClr val="dk1"/>
                </a:solidFill>
                <a:latin typeface="Calibri"/>
                <a:ea typeface="Calibri"/>
                <a:cs typeface="Calibri"/>
                <a:sym typeface="Calibri"/>
              </a:rPr>
              <a:t>2</a:t>
            </a:r>
            <a:r>
              <a:rPr lang="en-GB" sz="3400">
                <a:solidFill>
                  <a:schemeClr val="dk1"/>
                </a:solidFill>
                <a:latin typeface="Calibri"/>
                <a:ea typeface="Calibri"/>
                <a:cs typeface="Calibri"/>
                <a:sym typeface="Calibri"/>
              </a:rPr>
              <a:t> the </a:t>
            </a:r>
            <a:r>
              <a:rPr lang="en-GB" sz="3400">
                <a:solidFill>
                  <a:schemeClr val="dk1"/>
                </a:solidFill>
                <a:latin typeface="Calibri"/>
                <a:ea typeface="Calibri"/>
                <a:cs typeface="Calibri"/>
                <a:sym typeface="Calibri"/>
              </a:rPr>
              <a:t>acceptance angle Θ=15.17</a:t>
            </a:r>
            <a:r>
              <a:rPr baseline="30000" lang="en-GB" sz="3400">
                <a:solidFill>
                  <a:schemeClr val="dk1"/>
                </a:solidFill>
                <a:latin typeface="Calibri"/>
                <a:ea typeface="Calibri"/>
                <a:cs typeface="Calibri"/>
                <a:sym typeface="Calibri"/>
              </a:rPr>
              <a:t>◦</a:t>
            </a:r>
            <a:r>
              <a:rPr lang="en-GB" sz="3400">
                <a:solidFill>
                  <a:schemeClr val="dk1"/>
                </a:solidFill>
                <a:latin typeface="Calibri"/>
                <a:ea typeface="Calibri"/>
                <a:cs typeface="Calibri"/>
                <a:sym typeface="Calibri"/>
              </a:rPr>
              <a:t>, and the nominal LHCb luminosity rate, as:</a:t>
            </a:r>
            <a:endParaRPr sz="3400">
              <a:solidFill>
                <a:schemeClr val="dk1"/>
              </a:solidFill>
              <a:latin typeface="Calibri"/>
              <a:ea typeface="Calibri"/>
              <a:cs typeface="Calibri"/>
              <a:sym typeface="Calibri"/>
            </a:endParaRPr>
          </a:p>
        </p:txBody>
      </p:sp>
      <p:sp>
        <p:nvSpPr>
          <p:cNvPr id="125" name="Google Shape;125;p1"/>
          <p:cNvSpPr txBox="1"/>
          <p:nvPr/>
        </p:nvSpPr>
        <p:spPr>
          <a:xfrm>
            <a:off x="1214300" y="16053350"/>
            <a:ext cx="13638300" cy="1054200"/>
          </a:xfrm>
          <a:prstGeom prst="rect">
            <a:avLst/>
          </a:prstGeom>
          <a:noFill/>
          <a:ln>
            <a:noFill/>
          </a:ln>
        </p:spPr>
        <p:txBody>
          <a:bodyPr anchorCtr="0" anchor="t" bIns="64675" lIns="129350" spcFirstLastPara="1" rIns="129350" wrap="square" tIns="64675">
            <a:spAutoFit/>
          </a:bodyPr>
          <a:lstStyle/>
          <a:p>
            <a:pPr indent="0" lvl="0" marL="0" marR="0" rtl="0" algn="just">
              <a:lnSpc>
                <a:spcPct val="100000"/>
              </a:lnSpc>
              <a:spcBef>
                <a:spcPts val="0"/>
              </a:spcBef>
              <a:spcAft>
                <a:spcPts val="0"/>
              </a:spcAft>
              <a:buClr>
                <a:schemeClr val="dk1"/>
              </a:buClr>
              <a:buSzPts val="1100"/>
              <a:buFont typeface="Arial"/>
              <a:buNone/>
            </a:pPr>
            <a:r>
              <a:rPr b="0" i="0" lang="en-GB" sz="3000" u="none" cap="none" strike="noStrike">
                <a:solidFill>
                  <a:schemeClr val="dk1"/>
                </a:solidFill>
                <a:latin typeface="Calibri"/>
                <a:ea typeface="Calibri"/>
                <a:cs typeface="Calibri"/>
                <a:sym typeface="Calibri"/>
              </a:rPr>
              <a:t> </a:t>
            </a:r>
            <a:endParaRPr b="0" i="0" sz="3000" u="none" cap="none" strike="noStrike">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chemeClr val="dk1"/>
              </a:buClr>
              <a:buSzPts val="1100"/>
              <a:buFont typeface="Arial"/>
              <a:buNone/>
            </a:pPr>
            <a:r>
              <a:t/>
            </a:r>
            <a:endParaRPr b="0" i="0" sz="3000" u="none" cap="none" strike="noStrike">
              <a:solidFill>
                <a:schemeClr val="dk1"/>
              </a:solidFill>
              <a:latin typeface="Calibri"/>
              <a:ea typeface="Calibri"/>
              <a:cs typeface="Calibri"/>
              <a:sym typeface="Calibri"/>
            </a:endParaRPr>
          </a:p>
        </p:txBody>
      </p:sp>
      <p:sp>
        <p:nvSpPr>
          <p:cNvPr id="126" name="Google Shape;126;p1"/>
          <p:cNvSpPr txBox="1"/>
          <p:nvPr/>
        </p:nvSpPr>
        <p:spPr>
          <a:xfrm>
            <a:off x="15321225" y="28862730"/>
            <a:ext cx="14023800" cy="10074000"/>
          </a:xfrm>
          <a:prstGeom prst="rect">
            <a:avLst/>
          </a:prstGeom>
          <a:solidFill>
            <a:schemeClr val="lt1"/>
          </a:solidFill>
          <a:ln>
            <a:noFill/>
          </a:ln>
        </p:spPr>
        <p:txBody>
          <a:bodyPr anchorCtr="0" anchor="t" bIns="64675" lIns="129350" spcFirstLastPara="1" rIns="129350" wrap="square" tIns="64675">
            <a:spAutoFit/>
          </a:bodyPr>
          <a:lstStyle/>
          <a:p>
            <a:pPr indent="0" lvl="0" marL="0" rtl="0" algn="just">
              <a:spcBef>
                <a:spcPts val="0"/>
              </a:spcBef>
              <a:spcAft>
                <a:spcPts val="0"/>
              </a:spcAft>
              <a:buNone/>
            </a:pPr>
            <a:r>
              <a:rPr lang="en-GB" sz="3400">
                <a:solidFill>
                  <a:schemeClr val="dk1"/>
                </a:solidFill>
                <a:latin typeface="Calibri"/>
                <a:ea typeface="Calibri"/>
                <a:cs typeface="Calibri"/>
                <a:sym typeface="Calibri"/>
              </a:rPr>
              <a:t>In summary, a successful background measurement campaign was held to measure the muon flux rate in the proposed CODEX-b location, during LHCb </a:t>
            </a:r>
            <a:r>
              <a:rPr i="1" lang="en-GB" sz="3400">
                <a:solidFill>
                  <a:schemeClr val="dk1"/>
                </a:solidFill>
                <a:latin typeface="Calibri"/>
                <a:ea typeface="Calibri"/>
                <a:cs typeface="Calibri"/>
                <a:sym typeface="Calibri"/>
              </a:rPr>
              <a:t>pp</a:t>
            </a:r>
            <a:r>
              <a:rPr lang="en-GB" sz="3400">
                <a:solidFill>
                  <a:schemeClr val="dk1"/>
                </a:solidFill>
                <a:latin typeface="Calibri"/>
                <a:ea typeface="Calibri"/>
                <a:cs typeface="Calibri"/>
                <a:sym typeface="Calibri"/>
              </a:rPr>
              <a:t> luminosity production. </a:t>
            </a:r>
            <a:endParaRPr sz="3400">
              <a:solidFill>
                <a:schemeClr val="dk1"/>
              </a:solidFill>
              <a:latin typeface="Calibri"/>
              <a:ea typeface="Calibri"/>
              <a:cs typeface="Calibri"/>
              <a:sym typeface="Calibri"/>
            </a:endParaRPr>
          </a:p>
          <a:p>
            <a:pPr indent="0" lvl="0" marL="0" rtl="0" algn="just">
              <a:spcBef>
                <a:spcPts val="0"/>
              </a:spcBef>
              <a:spcAft>
                <a:spcPts val="0"/>
              </a:spcAft>
              <a:buNone/>
            </a:pPr>
            <a:r>
              <a:rPr lang="en-GB" sz="3400">
                <a:solidFill>
                  <a:schemeClr val="dk1"/>
                </a:solidFill>
                <a:latin typeface="Calibri"/>
                <a:ea typeface="Calibri"/>
                <a:cs typeface="Calibri"/>
                <a:sym typeface="Calibri"/>
              </a:rPr>
              <a:t>The lower energy threshold of the Timepix3 Radiation Monitor allowed to measure a slight increase in the instantaneous count rate during luminosity production, with a Signal-to-Noise Ratio of about 2. The measured energy deposition spectrum matches the expected value for minimum ionizing muons, confirming the capability of the setup to identify beam-induced muons at IP8.</a:t>
            </a:r>
            <a:endParaRPr sz="3400">
              <a:solidFill>
                <a:schemeClr val="dk1"/>
              </a:solidFill>
              <a:latin typeface="Calibri"/>
              <a:ea typeface="Calibri"/>
              <a:cs typeface="Calibri"/>
              <a:sym typeface="Calibri"/>
            </a:endParaRPr>
          </a:p>
          <a:p>
            <a:pPr indent="0" lvl="0" marL="0" rtl="0" algn="just">
              <a:spcBef>
                <a:spcPts val="0"/>
              </a:spcBef>
              <a:spcAft>
                <a:spcPts val="0"/>
              </a:spcAft>
              <a:buNone/>
            </a:pPr>
            <a:r>
              <a:rPr lang="en-GB" sz="3400">
                <a:solidFill>
                  <a:schemeClr val="dk1"/>
                </a:solidFill>
                <a:latin typeface="Calibri"/>
                <a:ea typeface="Calibri"/>
                <a:cs typeface="Calibri"/>
                <a:sym typeface="Calibri"/>
              </a:rPr>
              <a:t>The muons originating from the proton-proton </a:t>
            </a:r>
            <a:r>
              <a:rPr i="1" lang="en-GB" sz="3400">
                <a:solidFill>
                  <a:schemeClr val="dk1"/>
                </a:solidFill>
                <a:latin typeface="Calibri"/>
                <a:ea typeface="Calibri"/>
                <a:cs typeface="Calibri"/>
                <a:sym typeface="Calibri"/>
              </a:rPr>
              <a:t>pp </a:t>
            </a:r>
            <a:r>
              <a:rPr lang="en-GB" sz="3400">
                <a:solidFill>
                  <a:schemeClr val="dk1"/>
                </a:solidFill>
                <a:latin typeface="Calibri"/>
                <a:ea typeface="Calibri"/>
                <a:cs typeface="Calibri"/>
                <a:sym typeface="Calibri"/>
              </a:rPr>
              <a:t>collision point are only aligned along one direction in the detector plane, allowing to geometrically </a:t>
            </a:r>
            <a:r>
              <a:rPr lang="en-GB" sz="3400">
                <a:solidFill>
                  <a:schemeClr val="dk1"/>
                </a:solidFill>
                <a:latin typeface="Calibri"/>
                <a:ea typeface="Calibri"/>
                <a:cs typeface="Calibri"/>
                <a:sym typeface="Calibri"/>
              </a:rPr>
              <a:t>discriminate</a:t>
            </a:r>
            <a:r>
              <a:rPr lang="en-GB" sz="3400">
                <a:solidFill>
                  <a:schemeClr val="dk1"/>
                </a:solidFill>
                <a:latin typeface="Calibri"/>
                <a:ea typeface="Calibri"/>
                <a:cs typeface="Calibri"/>
                <a:sym typeface="Calibri"/>
              </a:rPr>
              <a:t> the signal from the background. </a:t>
            </a:r>
            <a:endParaRPr sz="3400">
              <a:solidFill>
                <a:schemeClr val="dk1"/>
              </a:solidFill>
              <a:latin typeface="Calibri"/>
              <a:ea typeface="Calibri"/>
              <a:cs typeface="Calibri"/>
              <a:sym typeface="Calibri"/>
            </a:endParaRPr>
          </a:p>
          <a:p>
            <a:pPr indent="0" lvl="0" marL="0" rtl="0" algn="just">
              <a:spcBef>
                <a:spcPts val="0"/>
              </a:spcBef>
              <a:spcAft>
                <a:spcPts val="0"/>
              </a:spcAft>
              <a:buNone/>
            </a:pPr>
            <a:r>
              <a:rPr lang="en-GB" sz="3400">
                <a:solidFill>
                  <a:schemeClr val="dk1"/>
                </a:solidFill>
                <a:latin typeface="Calibri"/>
                <a:ea typeface="Calibri"/>
                <a:cs typeface="Calibri"/>
                <a:sym typeface="Calibri"/>
              </a:rPr>
              <a:t>The Timepix3 measured count rate was compared to dedicated FLUKA simulations, matching the normalized predictions with a ratio of simulated to measured data of 𝑅</a:t>
            </a:r>
            <a:r>
              <a:rPr baseline="-25000" lang="en-GB" sz="3400">
                <a:solidFill>
                  <a:schemeClr val="dk1"/>
                </a:solidFill>
                <a:latin typeface="Calibri"/>
                <a:ea typeface="Calibri"/>
                <a:cs typeface="Calibri"/>
                <a:sym typeface="Calibri"/>
              </a:rPr>
              <a:t>Φ</a:t>
            </a:r>
            <a:r>
              <a:rPr lang="en-GB" sz="3400">
                <a:solidFill>
                  <a:schemeClr val="dk1"/>
                </a:solidFill>
                <a:latin typeface="Calibri"/>
                <a:ea typeface="Calibri"/>
                <a:cs typeface="Calibri"/>
                <a:sym typeface="Calibri"/>
              </a:rPr>
              <a:t> = 1.96 ± 48%. </a:t>
            </a:r>
            <a:r>
              <a:rPr lang="en-GB" sz="3400">
                <a:solidFill>
                  <a:schemeClr val="dk1"/>
                </a:solidFill>
                <a:latin typeface="Calibri"/>
                <a:ea typeface="Calibri"/>
                <a:cs typeface="Calibri"/>
                <a:sym typeface="Calibri"/>
              </a:rPr>
              <a:t>The agreement within a factor of 2 confirms that the collision-induced muon background in the D1 cavern is well understood and within expected levels.</a:t>
            </a:r>
            <a:endParaRPr sz="3400">
              <a:solidFill>
                <a:schemeClr val="dk1"/>
              </a:solidFill>
              <a:latin typeface="Calibri"/>
              <a:ea typeface="Calibri"/>
              <a:cs typeface="Calibri"/>
              <a:sym typeface="Calibri"/>
            </a:endParaRPr>
          </a:p>
          <a:p>
            <a:pPr indent="0" lvl="0" marL="0" rtl="0" algn="just">
              <a:spcBef>
                <a:spcPts val="0"/>
              </a:spcBef>
              <a:spcAft>
                <a:spcPts val="0"/>
              </a:spcAft>
              <a:buNone/>
            </a:pPr>
            <a:r>
              <a:t/>
            </a:r>
            <a:endParaRPr sz="3400">
              <a:solidFill>
                <a:schemeClr val="dk1"/>
              </a:solidFill>
              <a:latin typeface="Calibri"/>
              <a:ea typeface="Calibri"/>
              <a:cs typeface="Calibri"/>
              <a:sym typeface="Calibri"/>
            </a:endParaRPr>
          </a:p>
          <a:p>
            <a:pPr indent="0" lvl="0" marL="0" rtl="0" algn="just">
              <a:spcBef>
                <a:spcPts val="0"/>
              </a:spcBef>
              <a:spcAft>
                <a:spcPts val="0"/>
              </a:spcAft>
              <a:buNone/>
            </a:pPr>
            <a:r>
              <a:t/>
            </a:r>
            <a:endParaRPr sz="3400">
              <a:solidFill>
                <a:schemeClr val="dk1"/>
              </a:solidFill>
              <a:latin typeface="Calibri"/>
              <a:ea typeface="Calibri"/>
              <a:cs typeface="Calibri"/>
              <a:sym typeface="Calibri"/>
            </a:endParaRPr>
          </a:p>
        </p:txBody>
      </p:sp>
      <p:sp>
        <p:nvSpPr>
          <p:cNvPr id="127" name="Google Shape;127;p1"/>
          <p:cNvSpPr txBox="1"/>
          <p:nvPr/>
        </p:nvSpPr>
        <p:spPr>
          <a:xfrm>
            <a:off x="15378200" y="20934101"/>
            <a:ext cx="14127900" cy="2031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Calibri"/>
                <a:ea typeface="Calibri"/>
                <a:cs typeface="Calibri"/>
                <a:sym typeface="Calibri"/>
              </a:rPr>
              <a:t>Fig. </a:t>
            </a:r>
            <a:r>
              <a:rPr b="1" lang="en-GB" sz="2400">
                <a:latin typeface="Calibri"/>
                <a:ea typeface="Calibri"/>
                <a:cs typeface="Calibri"/>
                <a:sym typeface="Calibri"/>
              </a:rPr>
              <a:t>2</a:t>
            </a:r>
            <a:r>
              <a:rPr b="1" i="0" lang="en-GB" sz="2400" u="none" cap="none" strike="noStrike">
                <a:solidFill>
                  <a:srgbClr val="000000"/>
                </a:solidFill>
                <a:latin typeface="Calibri"/>
                <a:ea typeface="Calibri"/>
                <a:cs typeface="Calibri"/>
                <a:sym typeface="Calibri"/>
              </a:rPr>
              <a:t>:</a:t>
            </a:r>
            <a:r>
              <a:rPr b="0" i="0" lang="en-GB" sz="2400" u="none" cap="none" strike="noStrike">
                <a:solidFill>
                  <a:srgbClr val="000000"/>
                </a:solidFill>
                <a:latin typeface="Calibri"/>
                <a:ea typeface="Calibri"/>
                <a:cs typeface="Calibri"/>
                <a:sym typeface="Calibri"/>
              </a:rPr>
              <a:t> </a:t>
            </a:r>
            <a:r>
              <a:rPr b="1" i="0" lang="en-GB" sz="2400" u="none" cap="none" strike="noStrike">
                <a:solidFill>
                  <a:srgbClr val="000000"/>
                </a:solidFill>
                <a:latin typeface="Calibri"/>
                <a:ea typeface="Calibri"/>
                <a:cs typeface="Calibri"/>
                <a:sym typeface="Calibri"/>
              </a:rPr>
              <a:t>(Lef</a:t>
            </a:r>
            <a:r>
              <a:rPr b="1" lang="en-GB" sz="2400">
                <a:latin typeface="Calibri"/>
                <a:ea typeface="Calibri"/>
                <a:cs typeface="Calibri"/>
                <a:sym typeface="Calibri"/>
              </a:rPr>
              <a:t>t</a:t>
            </a:r>
            <a:r>
              <a:rPr b="1" i="0" lang="en-GB" sz="2400" u="none" cap="none" strike="noStrike">
                <a:solidFill>
                  <a:srgbClr val="000000"/>
                </a:solidFill>
                <a:latin typeface="Calibri"/>
                <a:ea typeface="Calibri"/>
                <a:cs typeface="Calibri"/>
                <a:sym typeface="Calibri"/>
              </a:rPr>
              <a:t>)</a:t>
            </a:r>
            <a:r>
              <a:rPr b="0" i="0" lang="en-GB" sz="2400" u="none" cap="none" strike="noStrike">
                <a:solidFill>
                  <a:srgbClr val="000000"/>
                </a:solidFill>
                <a:latin typeface="Calibri"/>
                <a:ea typeface="Calibri"/>
                <a:cs typeface="Calibri"/>
                <a:sym typeface="Calibri"/>
              </a:rPr>
              <a:t> </a:t>
            </a:r>
            <a:r>
              <a:rPr lang="en-GB" sz="2400">
                <a:latin typeface="Calibri"/>
                <a:ea typeface="Calibri"/>
                <a:cs typeface="Calibri"/>
                <a:sym typeface="Calibri"/>
              </a:rPr>
              <a:t>The full reconstructed signal using 2- to 5-pixel clusters, fitted with a Moyal distribution (black dashed curve), revealing a peak at the expected energy deposition value of 107 keV (yellow dashed vertical line). </a:t>
            </a:r>
            <a:r>
              <a:rPr b="1" lang="en-GB" sz="2400">
                <a:latin typeface="Calibri"/>
                <a:ea typeface="Calibri"/>
                <a:cs typeface="Calibri"/>
                <a:sym typeface="Calibri"/>
              </a:rPr>
              <a:t>(Right) </a:t>
            </a:r>
            <a:r>
              <a:rPr lang="en-GB" sz="2400">
                <a:latin typeface="Calibri"/>
                <a:ea typeface="Calibri"/>
                <a:cs typeface="Calibri"/>
                <a:sym typeface="Calibri"/>
              </a:rPr>
              <a:t>Comparison of muon fluence from FLUKA simulations and measurements. This study adds the Timepix3</a:t>
            </a:r>
            <a:endParaRPr sz="2400">
              <a:latin typeface="Calibri"/>
              <a:ea typeface="Calibri"/>
              <a:cs typeface="Calibri"/>
              <a:sym typeface="Calibri"/>
            </a:endParaRPr>
          </a:p>
          <a:p>
            <a:pPr indent="0" lvl="0" marL="0" rtl="0" algn="ctr">
              <a:spcBef>
                <a:spcPts val="0"/>
              </a:spcBef>
              <a:spcAft>
                <a:spcPts val="0"/>
              </a:spcAft>
              <a:buClr>
                <a:schemeClr val="dk1"/>
              </a:buClr>
              <a:buSzPts val="1100"/>
              <a:buFont typeface="Arial"/>
              <a:buNone/>
            </a:pPr>
            <a:r>
              <a:rPr lang="en-GB" sz="2400">
                <a:latin typeface="Calibri"/>
                <a:ea typeface="Calibri"/>
                <a:cs typeface="Calibri"/>
                <a:sym typeface="Calibri"/>
              </a:rPr>
              <a:t>measurement (purple square), compared to the previous measured results using scintillating fibers reported in Ref. [11]. The assumed luminosity rate production was the nominal (levelled) 0.45 nb</a:t>
            </a:r>
            <a:r>
              <a:rPr baseline="30000" lang="en-GB" sz="2400">
                <a:latin typeface="Calibri"/>
                <a:ea typeface="Calibri"/>
                <a:cs typeface="Calibri"/>
                <a:sym typeface="Calibri"/>
              </a:rPr>
              <a:t>−1</a:t>
            </a:r>
            <a:r>
              <a:rPr lang="en-GB" sz="2400">
                <a:latin typeface="Calibri"/>
                <a:ea typeface="Calibri"/>
                <a:cs typeface="Calibri"/>
                <a:sym typeface="Calibri"/>
              </a:rPr>
              <a:t>/s.</a:t>
            </a:r>
            <a:endParaRPr sz="2400">
              <a:latin typeface="Calibri"/>
              <a:ea typeface="Calibri"/>
              <a:cs typeface="Calibri"/>
              <a:sym typeface="Calibri"/>
            </a:endParaRPr>
          </a:p>
        </p:txBody>
      </p:sp>
      <p:sp>
        <p:nvSpPr>
          <p:cNvPr id="128" name="Google Shape;128;p1"/>
          <p:cNvSpPr txBox="1"/>
          <p:nvPr/>
        </p:nvSpPr>
        <p:spPr>
          <a:xfrm>
            <a:off x="969500" y="36588150"/>
            <a:ext cx="14127900" cy="16623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GB" sz="2400" u="none" cap="none" strike="noStrike">
                <a:solidFill>
                  <a:srgbClr val="000000"/>
                </a:solidFill>
                <a:latin typeface="Calibri"/>
                <a:ea typeface="Calibri"/>
                <a:cs typeface="Calibri"/>
                <a:sym typeface="Calibri"/>
              </a:rPr>
              <a:t>Fig. </a:t>
            </a:r>
            <a:r>
              <a:rPr b="1" lang="en-GB" sz="2400">
                <a:latin typeface="Calibri"/>
                <a:ea typeface="Calibri"/>
                <a:cs typeface="Calibri"/>
                <a:sym typeface="Calibri"/>
              </a:rPr>
              <a:t>1</a:t>
            </a:r>
            <a:r>
              <a:rPr b="1" i="0" lang="en-GB" sz="2400" u="none" cap="none" strike="noStrike">
                <a:solidFill>
                  <a:srgbClr val="000000"/>
                </a:solidFill>
                <a:latin typeface="Calibri"/>
                <a:ea typeface="Calibri"/>
                <a:cs typeface="Calibri"/>
                <a:sym typeface="Calibri"/>
              </a:rPr>
              <a:t>:</a:t>
            </a:r>
            <a:r>
              <a:rPr b="0" i="0" lang="en-GB" sz="2400" u="none" cap="none" strike="noStrike">
                <a:solidFill>
                  <a:srgbClr val="000000"/>
                </a:solidFill>
                <a:latin typeface="Calibri"/>
                <a:ea typeface="Calibri"/>
                <a:cs typeface="Calibri"/>
                <a:sym typeface="Calibri"/>
              </a:rPr>
              <a:t> </a:t>
            </a:r>
            <a:r>
              <a:rPr lang="en-GB" sz="2400">
                <a:latin typeface="Calibri"/>
                <a:ea typeface="Calibri"/>
                <a:cs typeface="Calibri"/>
                <a:sym typeface="Calibri"/>
              </a:rPr>
              <a:t> </a:t>
            </a:r>
            <a:r>
              <a:rPr b="1" lang="en-GB" sz="2400">
                <a:latin typeface="Calibri"/>
                <a:ea typeface="Calibri"/>
                <a:cs typeface="Calibri"/>
                <a:sym typeface="Calibri"/>
              </a:rPr>
              <a:t> (Top panel) </a:t>
            </a:r>
            <a:r>
              <a:rPr lang="en-GB" sz="2400">
                <a:latin typeface="Calibri"/>
                <a:ea typeface="Calibri"/>
                <a:cs typeface="Calibri"/>
                <a:sym typeface="Calibri"/>
              </a:rPr>
              <a:t>Time-over-Threshold (ToT) distribution of the 2-pixel clusters aligned along the x-direction, for signal and background data sets. The background is fitted using a Moyal distribution and subtracted from the signal. </a:t>
            </a:r>
            <a:r>
              <a:rPr b="1" lang="en-GB" sz="2400">
                <a:latin typeface="Calibri"/>
                <a:ea typeface="Calibri"/>
                <a:cs typeface="Calibri"/>
                <a:sym typeface="Calibri"/>
              </a:rPr>
              <a:t>(Bottom panel)</a:t>
            </a:r>
            <a:r>
              <a:rPr lang="en-GB" sz="2400">
                <a:latin typeface="Calibri"/>
                <a:ea typeface="Calibri"/>
                <a:cs typeface="Calibri"/>
                <a:sym typeface="Calibri"/>
              </a:rPr>
              <a:t> Signal after the background subtraction, fitted using a Moyal distribution, revealing a clear peak at the expected signal location and along the expected direction.</a:t>
            </a:r>
            <a:endParaRPr sz="2400">
              <a:latin typeface="Calibri"/>
              <a:ea typeface="Calibri"/>
              <a:cs typeface="Calibri"/>
              <a:sym typeface="Calibri"/>
            </a:endParaRPr>
          </a:p>
        </p:txBody>
      </p:sp>
      <p:pic>
        <p:nvPicPr>
          <p:cNvPr id="129" name="Google Shape;129;p1"/>
          <p:cNvPicPr preferRelativeResize="0"/>
          <p:nvPr/>
        </p:nvPicPr>
        <p:blipFill rotWithShape="1">
          <a:blip r:embed="rId12">
            <a:alphaModFix/>
          </a:blip>
          <a:srcRect b="0" l="0" r="0" t="0"/>
          <a:stretch/>
        </p:blipFill>
        <p:spPr>
          <a:xfrm>
            <a:off x="26392848" y="1124352"/>
            <a:ext cx="2682777" cy="2655900"/>
          </a:xfrm>
          <a:prstGeom prst="rect">
            <a:avLst/>
          </a:prstGeom>
          <a:noFill/>
          <a:ln>
            <a:noFill/>
          </a:ln>
        </p:spPr>
      </p:pic>
      <p:grpSp>
        <p:nvGrpSpPr>
          <p:cNvPr id="130" name="Google Shape;130;p1"/>
          <p:cNvGrpSpPr/>
          <p:nvPr/>
        </p:nvGrpSpPr>
        <p:grpSpPr>
          <a:xfrm>
            <a:off x="869062" y="38239013"/>
            <a:ext cx="28491663" cy="936012"/>
            <a:chOff x="907162" y="37858013"/>
            <a:chExt cx="28491663" cy="936012"/>
          </a:xfrm>
        </p:grpSpPr>
        <p:sp>
          <p:nvSpPr>
            <p:cNvPr id="131" name="Google Shape;131;p1"/>
            <p:cNvSpPr/>
            <p:nvPr/>
          </p:nvSpPr>
          <p:spPr>
            <a:xfrm rot="5400000">
              <a:off x="21660925" y="31056125"/>
              <a:ext cx="936000" cy="145398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2" name="Google Shape;132;p1"/>
            <p:cNvGrpSpPr/>
            <p:nvPr/>
          </p:nvGrpSpPr>
          <p:grpSpPr>
            <a:xfrm>
              <a:off x="907162" y="37858013"/>
              <a:ext cx="28351881" cy="936000"/>
              <a:chOff x="907162" y="37858013"/>
              <a:chExt cx="28351881" cy="936000"/>
            </a:xfrm>
          </p:grpSpPr>
          <p:sp>
            <p:nvSpPr>
              <p:cNvPr id="133" name="Google Shape;133;p1"/>
              <p:cNvSpPr/>
              <p:nvPr/>
            </p:nvSpPr>
            <p:spPr>
              <a:xfrm rot="-5400000">
                <a:off x="7538362" y="3122681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txBox="1"/>
              <p:nvPr/>
            </p:nvSpPr>
            <p:spPr>
              <a:xfrm>
                <a:off x="971743" y="37936450"/>
                <a:ext cx="282873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References</a:t>
                </a:r>
                <a:endParaRPr b="0" i="0" sz="5700" u="none" cap="none" strike="noStrike">
                  <a:solidFill>
                    <a:schemeClr val="lt1"/>
                  </a:solidFill>
                  <a:latin typeface="Calibri"/>
                  <a:ea typeface="Calibri"/>
                  <a:cs typeface="Calibri"/>
                  <a:sym typeface="Calibri"/>
                </a:endParaRPr>
              </a:p>
            </p:txBody>
          </p:sp>
        </p:grpSp>
      </p:grpSp>
      <p:sp>
        <p:nvSpPr>
          <p:cNvPr id="134" name="Google Shape;134;p1"/>
          <p:cNvSpPr txBox="1"/>
          <p:nvPr/>
        </p:nvSpPr>
        <p:spPr>
          <a:xfrm>
            <a:off x="1002500" y="14162375"/>
            <a:ext cx="14023800" cy="4840800"/>
          </a:xfrm>
          <a:prstGeom prst="rect">
            <a:avLst/>
          </a:prstGeom>
          <a:no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In the D1 cavern at IP8, only muons and possibly neutrons are assumed to arrive, as the other particles would stop within the massive concrete shieldings. The infrastructure of the LHCb cavern generally stops muons with momentum below 𝑝</a:t>
            </a:r>
            <a:r>
              <a:rPr baseline="-25000" lang="en-GB" sz="3400">
                <a:solidFill>
                  <a:schemeClr val="dk1"/>
                </a:solidFill>
                <a:latin typeface="Calibri"/>
                <a:ea typeface="Calibri"/>
                <a:cs typeface="Calibri"/>
                <a:sym typeface="Calibri"/>
              </a:rPr>
              <a:t>𝑡ℎ𝑟𝑒𝑠</a:t>
            </a:r>
            <a:r>
              <a:rPr lang="en-GB" sz="3400">
                <a:solidFill>
                  <a:schemeClr val="dk1"/>
                </a:solidFill>
                <a:latin typeface="Calibri"/>
                <a:ea typeface="Calibri"/>
                <a:cs typeface="Calibri"/>
                <a:sym typeface="Calibri"/>
              </a:rPr>
              <a:t> ≈ 1500 MeV/c. The slowed-down muon momenta at the detector position peaks around a momentum of 𝑝 ≈ 200 MeV/𝑐 [11], close to the MIP regime with roughly constant stopping power 𝑑𝐸/𝑑𝑥|</a:t>
            </a:r>
            <a:r>
              <a:rPr baseline="-25000" lang="en-GB" sz="3400">
                <a:solidFill>
                  <a:schemeClr val="dk1"/>
                </a:solidFill>
                <a:latin typeface="Calibri"/>
                <a:ea typeface="Calibri"/>
                <a:cs typeface="Calibri"/>
                <a:sym typeface="Calibri"/>
              </a:rPr>
              <a:t>𝑆𝑖</a:t>
            </a:r>
            <a:r>
              <a:rPr lang="en-GB" sz="3400">
                <a:solidFill>
                  <a:schemeClr val="dk1"/>
                </a:solidFill>
                <a:latin typeface="Calibri"/>
                <a:ea typeface="Calibri"/>
                <a:cs typeface="Calibri"/>
                <a:sym typeface="Calibri"/>
              </a:rPr>
              <a:t> ≈ 4.15 MeV/cm in Silicon. Considering the track length inside the sensitive volume, the energy deposition of muons coming from IP8 in the Timepix3 sensor is expected to be approximately:</a:t>
            </a:r>
            <a:endParaRPr sz="3400">
              <a:solidFill>
                <a:schemeClr val="dk1"/>
              </a:solidFill>
              <a:latin typeface="Calibri"/>
              <a:ea typeface="Calibri"/>
              <a:cs typeface="Calibri"/>
              <a:sym typeface="Calibri"/>
            </a:endParaRPr>
          </a:p>
        </p:txBody>
      </p:sp>
      <p:grpSp>
        <p:nvGrpSpPr>
          <p:cNvPr id="135" name="Google Shape;135;p1"/>
          <p:cNvGrpSpPr/>
          <p:nvPr/>
        </p:nvGrpSpPr>
        <p:grpSpPr>
          <a:xfrm>
            <a:off x="848012" y="20899551"/>
            <a:ext cx="14198400" cy="936000"/>
            <a:chOff x="890587" y="15131363"/>
            <a:chExt cx="14198400" cy="936000"/>
          </a:xfrm>
        </p:grpSpPr>
        <p:sp>
          <p:nvSpPr>
            <p:cNvPr id="136" name="Google Shape;136;p1"/>
            <p:cNvSpPr/>
            <p:nvPr/>
          </p:nvSpPr>
          <p:spPr>
            <a:xfrm rot="-5400000">
              <a:off x="7521787" y="8500163"/>
              <a:ext cx="936000" cy="14198400"/>
            </a:xfrm>
            <a:prstGeom prst="round2SameRect">
              <a:avLst>
                <a:gd fmla="val 26020" name="adj1"/>
                <a:gd fmla="val 0" name="adj2"/>
              </a:avLst>
            </a:prstGeom>
            <a:solidFill>
              <a:srgbClr val="22529E"/>
            </a:solidFill>
            <a:ln cap="flat" cmpd="sng" w="25400">
              <a:solidFill>
                <a:srgbClr val="2355A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txBox="1"/>
            <p:nvPr/>
          </p:nvSpPr>
          <p:spPr>
            <a:xfrm>
              <a:off x="1065100" y="15202675"/>
              <a:ext cx="14023800" cy="7932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5700"/>
                <a:buFont typeface="Arial"/>
                <a:buNone/>
              </a:pPr>
              <a:r>
                <a:rPr b="0" i="0" lang="en-GB" sz="5700" u="none" cap="none" strike="noStrike">
                  <a:solidFill>
                    <a:schemeClr val="lt1"/>
                  </a:solidFill>
                  <a:latin typeface="Calibri"/>
                  <a:ea typeface="Calibri"/>
                  <a:cs typeface="Calibri"/>
                  <a:sym typeface="Calibri"/>
                </a:rPr>
                <a:t>3. </a:t>
              </a:r>
              <a:r>
                <a:rPr lang="en-GB" sz="5700">
                  <a:solidFill>
                    <a:schemeClr val="lt1"/>
                  </a:solidFill>
                  <a:latin typeface="Calibri"/>
                  <a:ea typeface="Calibri"/>
                  <a:cs typeface="Calibri"/>
                  <a:sym typeface="Calibri"/>
                </a:rPr>
                <a:t>Signal and Background Selection</a:t>
              </a:r>
              <a:endParaRPr b="0" i="0" sz="5700" u="none" cap="none" strike="noStrike">
                <a:solidFill>
                  <a:schemeClr val="lt1"/>
                </a:solidFill>
                <a:latin typeface="Calibri"/>
                <a:ea typeface="Calibri"/>
                <a:cs typeface="Calibri"/>
                <a:sym typeface="Calibri"/>
              </a:endParaRPr>
            </a:p>
          </p:txBody>
        </p:sp>
      </p:grpSp>
      <p:sp>
        <p:nvSpPr>
          <p:cNvPr id="138" name="Google Shape;138;p1"/>
          <p:cNvSpPr txBox="1"/>
          <p:nvPr/>
        </p:nvSpPr>
        <p:spPr>
          <a:xfrm>
            <a:off x="1167825" y="21911750"/>
            <a:ext cx="13872900" cy="6410700"/>
          </a:xfrm>
          <a:prstGeom prst="rect">
            <a:avLst/>
          </a:prstGeom>
          <a:no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The signal discrimination from background is done using the directionality of the incoming muons, by analysing their tracks inside the detector pixel array, forming multi-pixel clusters. The 𝑥 (𝑦) axis of the detector was placed parallel</a:t>
            </a:r>
            <a:endParaRPr sz="3400">
              <a:solidFill>
                <a:schemeClr val="dk1"/>
              </a:solidFill>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(perpendicular) to the normal from the IP, in order to discriminate the muons coming from the collision point and those that constitute the background. </a:t>
            </a:r>
            <a:br>
              <a:rPr lang="en-GB" sz="3400">
                <a:solidFill>
                  <a:schemeClr val="dk1"/>
                </a:solidFill>
                <a:latin typeface="Calibri"/>
                <a:ea typeface="Calibri"/>
                <a:cs typeface="Calibri"/>
                <a:sym typeface="Calibri"/>
              </a:rPr>
            </a:br>
            <a:br>
              <a:rPr lang="en-GB" sz="3400">
                <a:solidFill>
                  <a:schemeClr val="dk1"/>
                </a:solidFill>
                <a:latin typeface="Calibri"/>
                <a:ea typeface="Calibri"/>
                <a:cs typeface="Calibri"/>
                <a:sym typeface="Calibri"/>
              </a:rPr>
            </a:br>
            <a:r>
              <a:rPr lang="en-GB" sz="3400">
                <a:solidFill>
                  <a:schemeClr val="dk1"/>
                </a:solidFill>
                <a:latin typeface="Calibri"/>
                <a:ea typeface="Calibri"/>
                <a:cs typeface="Calibri"/>
                <a:sym typeface="Calibri"/>
              </a:rPr>
              <a:t>The detector has been oriented with an incidence (polar) angle of 𝜃 = 15° wrt. to the normal from the IP (i.e. wrt. the incoming muons). This choice has been made because a particle that arrives at an angle of Θ</a:t>
            </a:r>
            <a:r>
              <a:rPr baseline="30000" lang="en-GB" sz="3400">
                <a:solidFill>
                  <a:schemeClr val="dk1"/>
                </a:solidFill>
                <a:latin typeface="Calibri"/>
                <a:ea typeface="Calibri"/>
                <a:cs typeface="Calibri"/>
                <a:sym typeface="Calibri"/>
              </a:rPr>
              <a:t>𝑚𝑎𝑥</a:t>
            </a:r>
            <a:r>
              <a:rPr baseline="-25000" lang="en-GB" sz="3400">
                <a:solidFill>
                  <a:schemeClr val="dk1"/>
                </a:solidFill>
                <a:latin typeface="Calibri"/>
                <a:ea typeface="Calibri"/>
                <a:cs typeface="Calibri"/>
                <a:sym typeface="Calibri"/>
              </a:rPr>
              <a:t>𝑚𝑜𝑛𝑜 𝑝𝑖𝑥𝑒𝑙</a:t>
            </a:r>
            <a:r>
              <a:rPr lang="en-GB" sz="3400">
                <a:solidFill>
                  <a:schemeClr val="dk1"/>
                </a:solidFill>
                <a:latin typeface="Calibri"/>
                <a:ea typeface="Calibri"/>
                <a:cs typeface="Calibri"/>
                <a:sym typeface="Calibri"/>
              </a:rPr>
              <a:t> = 12° or larger must interact with at least two pixels of the detector, thereby allowing to filter the signal by the number of pixels in the particle track, while minimally compromising on the acceptance angle with a 1/cos 𝜃 factor.</a:t>
            </a:r>
            <a:endParaRPr sz="3400">
              <a:solidFill>
                <a:schemeClr val="dk1"/>
              </a:solidFill>
              <a:latin typeface="Calibri"/>
              <a:ea typeface="Calibri"/>
              <a:cs typeface="Calibri"/>
              <a:sym typeface="Calibri"/>
            </a:endParaRPr>
          </a:p>
        </p:txBody>
      </p:sp>
      <p:sp>
        <p:nvSpPr>
          <p:cNvPr id="139" name="Google Shape;139;p1"/>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0" name="Google Shape;140;p1"/>
          <p:cNvSpPr txBox="1"/>
          <p:nvPr/>
        </p:nvSpPr>
        <p:spPr>
          <a:xfrm>
            <a:off x="15155150" y="23004776"/>
            <a:ext cx="14023800" cy="1700700"/>
          </a:xfrm>
          <a:prstGeom prst="rect">
            <a:avLst/>
          </a:prstGeom>
          <a:solidFill>
            <a:schemeClr val="lt1"/>
          </a:solid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Geometrically, from the installation location, the Timepix3 Radiation Monitor result corresponds to a data point at 𝑧 = 700 cm, where the FLUKA simulations of LHCb is reported in Ref. [7] at:</a:t>
            </a:r>
            <a:endParaRPr b="0" i="0" sz="3400" u="none" cap="none" strike="noStrike">
              <a:solidFill>
                <a:schemeClr val="dk1"/>
              </a:solidFill>
              <a:latin typeface="Calibri"/>
              <a:ea typeface="Calibri"/>
              <a:cs typeface="Calibri"/>
              <a:sym typeface="Calibri"/>
            </a:endParaRPr>
          </a:p>
        </p:txBody>
      </p:sp>
      <p:pic>
        <p:nvPicPr>
          <p:cNvPr id="141" name="Google Shape;141;p1" title="Screenshot From 2025-05-26 16-03-11.png"/>
          <p:cNvPicPr preferRelativeResize="0"/>
          <p:nvPr/>
        </p:nvPicPr>
        <p:blipFill rotWithShape="1">
          <a:blip r:embed="rId13">
            <a:alphaModFix/>
          </a:blip>
          <a:srcRect b="18423" l="0" r="0" t="20429"/>
          <a:stretch/>
        </p:blipFill>
        <p:spPr>
          <a:xfrm>
            <a:off x="3175950" y="19120997"/>
            <a:ext cx="9589650" cy="1296800"/>
          </a:xfrm>
          <a:prstGeom prst="rect">
            <a:avLst/>
          </a:prstGeom>
          <a:noFill/>
          <a:ln>
            <a:noFill/>
          </a:ln>
        </p:spPr>
      </p:pic>
      <p:pic>
        <p:nvPicPr>
          <p:cNvPr id="142" name="Google Shape;142;p1" title="signal_fit-2pixels.png"/>
          <p:cNvPicPr preferRelativeResize="0"/>
          <p:nvPr/>
        </p:nvPicPr>
        <p:blipFill>
          <a:blip r:embed="rId14">
            <a:alphaModFix/>
          </a:blip>
          <a:stretch>
            <a:fillRect/>
          </a:stretch>
        </p:blipFill>
        <p:spPr>
          <a:xfrm>
            <a:off x="3986751" y="28322450"/>
            <a:ext cx="8235050" cy="8331949"/>
          </a:xfrm>
          <a:prstGeom prst="rect">
            <a:avLst/>
          </a:prstGeom>
          <a:noFill/>
          <a:ln>
            <a:noFill/>
          </a:ln>
        </p:spPr>
      </p:pic>
      <p:pic>
        <p:nvPicPr>
          <p:cNvPr id="143" name="Google Shape;143;p1" title="signal_full.png"/>
          <p:cNvPicPr preferRelativeResize="0"/>
          <p:nvPr/>
        </p:nvPicPr>
        <p:blipFill>
          <a:blip r:embed="rId15">
            <a:alphaModFix/>
          </a:blip>
          <a:stretch>
            <a:fillRect/>
          </a:stretch>
        </p:blipFill>
        <p:spPr>
          <a:xfrm>
            <a:off x="15294800" y="14898425"/>
            <a:ext cx="7308099" cy="6120531"/>
          </a:xfrm>
          <a:prstGeom prst="rect">
            <a:avLst/>
          </a:prstGeom>
          <a:noFill/>
          <a:ln>
            <a:noFill/>
          </a:ln>
        </p:spPr>
      </p:pic>
      <p:pic>
        <p:nvPicPr>
          <p:cNvPr id="144" name="Google Shape;144;p1" title="benchmark_v4.png"/>
          <p:cNvPicPr preferRelativeResize="0"/>
          <p:nvPr/>
        </p:nvPicPr>
        <p:blipFill>
          <a:blip r:embed="rId16">
            <a:alphaModFix/>
          </a:blip>
          <a:stretch>
            <a:fillRect/>
          </a:stretch>
        </p:blipFill>
        <p:spPr>
          <a:xfrm>
            <a:off x="23003403" y="14897425"/>
            <a:ext cx="6195496" cy="6120525"/>
          </a:xfrm>
          <a:prstGeom prst="rect">
            <a:avLst/>
          </a:prstGeom>
          <a:noFill/>
          <a:ln>
            <a:noFill/>
          </a:ln>
        </p:spPr>
      </p:pic>
      <p:pic>
        <p:nvPicPr>
          <p:cNvPr id="145" name="Google Shape;145;p1" title="Capture d’écran du 2025-05-27 09-40-24.png"/>
          <p:cNvPicPr preferRelativeResize="0"/>
          <p:nvPr/>
        </p:nvPicPr>
        <p:blipFill rotWithShape="1">
          <a:blip r:embed="rId17">
            <a:alphaModFix/>
          </a:blip>
          <a:srcRect b="47176" l="0" r="0" t="0"/>
          <a:stretch/>
        </p:blipFill>
        <p:spPr>
          <a:xfrm>
            <a:off x="16503538" y="13380900"/>
            <a:ext cx="6745575" cy="1296800"/>
          </a:xfrm>
          <a:prstGeom prst="rect">
            <a:avLst/>
          </a:prstGeom>
          <a:noFill/>
          <a:ln>
            <a:noFill/>
          </a:ln>
        </p:spPr>
      </p:pic>
      <p:pic>
        <p:nvPicPr>
          <p:cNvPr id="146" name="Google Shape;146;p1" title="Capture d’écran du 2025-05-27 09-40-24.png"/>
          <p:cNvPicPr preferRelativeResize="0"/>
          <p:nvPr/>
        </p:nvPicPr>
        <p:blipFill rotWithShape="1">
          <a:blip r:embed="rId17">
            <a:alphaModFix/>
          </a:blip>
          <a:srcRect b="0" l="24522" r="0" t="57059"/>
          <a:stretch/>
        </p:blipFill>
        <p:spPr>
          <a:xfrm>
            <a:off x="22739113" y="13795225"/>
            <a:ext cx="5091450" cy="1054200"/>
          </a:xfrm>
          <a:prstGeom prst="rect">
            <a:avLst/>
          </a:prstGeom>
          <a:noFill/>
          <a:ln>
            <a:noFill/>
          </a:ln>
        </p:spPr>
      </p:pic>
      <p:sp>
        <p:nvSpPr>
          <p:cNvPr id="147" name="Google Shape;147;p1"/>
          <p:cNvSpPr txBox="1"/>
          <p:nvPr/>
        </p:nvSpPr>
        <p:spPr>
          <a:xfrm>
            <a:off x="15155150" y="25995626"/>
            <a:ext cx="14023800" cy="1700700"/>
          </a:xfrm>
          <a:prstGeom prst="rect">
            <a:avLst/>
          </a:prstGeom>
          <a:solidFill>
            <a:schemeClr val="lt1"/>
          </a:solidFill>
          <a:ln>
            <a:noFill/>
          </a:ln>
        </p:spPr>
        <p:txBody>
          <a:bodyPr anchorCtr="0" anchor="t" bIns="64675" lIns="129350" spcFirstLastPara="1" rIns="129350" wrap="square" tIns="64675">
            <a:spAutoFit/>
          </a:bodyPr>
          <a:lstStyle/>
          <a:p>
            <a:pPr indent="0" lvl="0" marL="0" rtl="0" algn="just">
              <a:spcBef>
                <a:spcPts val="0"/>
              </a:spcBef>
              <a:spcAft>
                <a:spcPts val="0"/>
              </a:spcAft>
              <a:buClr>
                <a:schemeClr val="dk1"/>
              </a:buClr>
              <a:buSzPts val="1100"/>
              <a:buFont typeface="Arial"/>
              <a:buNone/>
            </a:pPr>
            <a:r>
              <a:rPr lang="en-GB" sz="3400">
                <a:solidFill>
                  <a:schemeClr val="dk1"/>
                </a:solidFill>
                <a:latin typeface="Calibri"/>
                <a:ea typeface="Calibri"/>
                <a:cs typeface="Calibri"/>
                <a:sym typeface="Calibri"/>
              </a:rPr>
              <a:t>where we considered a systematic simulation uncertainty of 𝜎</a:t>
            </a:r>
            <a:r>
              <a:rPr baseline="-25000" lang="en-GB" sz="3400">
                <a:solidFill>
                  <a:schemeClr val="dk1"/>
                </a:solidFill>
                <a:latin typeface="Calibri"/>
                <a:ea typeface="Calibri"/>
                <a:cs typeface="Calibri"/>
                <a:sym typeface="Calibri"/>
              </a:rPr>
              <a:t>𝑠𝑦𝑠𝑡</a:t>
            </a:r>
            <a:r>
              <a:rPr baseline="30000" lang="en-GB" sz="3400">
                <a:solidFill>
                  <a:schemeClr val="dk1"/>
                </a:solidFill>
                <a:latin typeface="Calibri"/>
                <a:ea typeface="Calibri"/>
                <a:cs typeface="Calibri"/>
                <a:sym typeface="Calibri"/>
              </a:rPr>
              <a:t>𝑠𝑖𝑚</a:t>
            </a:r>
            <a:r>
              <a:rPr lang="en-GB" sz="3400">
                <a:solidFill>
                  <a:schemeClr val="dk1"/>
                </a:solidFill>
                <a:latin typeface="Calibri"/>
                <a:ea typeface="Calibri"/>
                <a:cs typeface="Calibri"/>
                <a:sym typeface="Calibri"/>
              </a:rPr>
              <a:t> = 20% </a:t>
            </a:r>
            <a:r>
              <a:rPr lang="en-GB" sz="3400">
                <a:solidFill>
                  <a:schemeClr val="dk1"/>
                </a:solidFill>
                <a:latin typeface="Calibri"/>
                <a:ea typeface="Calibri"/>
                <a:cs typeface="Calibri"/>
                <a:sym typeface="Calibri"/>
              </a:rPr>
              <a:t>(benchmark studies of this complexity usually have an agreement of a few tens percent [7]).</a:t>
            </a:r>
            <a:endParaRPr sz="3400">
              <a:solidFill>
                <a:schemeClr val="dk1"/>
              </a:solidFill>
              <a:latin typeface="Calibri"/>
              <a:ea typeface="Calibri"/>
              <a:cs typeface="Calibri"/>
              <a:sym typeface="Calibri"/>
            </a:endParaRPr>
          </a:p>
        </p:txBody>
      </p:sp>
      <p:pic>
        <p:nvPicPr>
          <p:cNvPr id="148" name="Google Shape;148;p1" title="Screenshot From 2025-05-27 15-42-36.png"/>
          <p:cNvPicPr preferRelativeResize="0"/>
          <p:nvPr/>
        </p:nvPicPr>
        <p:blipFill>
          <a:blip r:embed="rId18">
            <a:alphaModFix/>
          </a:blip>
          <a:stretch>
            <a:fillRect/>
          </a:stretch>
        </p:blipFill>
        <p:spPr>
          <a:xfrm>
            <a:off x="16379828" y="24596537"/>
            <a:ext cx="7308100" cy="10508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2012-05-14T13:01:44Z</dcterms:created>
  <dc:creator>Markus Brugger</dc:creator>
</cp:coreProperties>
</file>