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2808525" cx="30279975"/>
  <p:notesSz cx="29456050" cy="41748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3">
          <p15:clr>
            <a:srgbClr val="A4A3A4"/>
          </p15:clr>
        </p15:guide>
        <p15:guide id="2">
          <p15:clr>
            <a:srgbClr val="A4A3A4"/>
          </p15:clr>
        </p15:guide>
        <p15:guide id="3" orient="horz" pos="13483">
          <p15:clr>
            <a:srgbClr val="A4A3A4"/>
          </p15:clr>
        </p15:guide>
        <p15:guide id="4" pos="10318">
          <p15:clr>
            <a:srgbClr val="A4A3A4"/>
          </p15:clr>
        </p15:guide>
      </p15:sldGuideLst>
    </p:ext>
    <p:ext uri="GoogleSlidesCustomDataVersion2">
      <go:slidesCustomData xmlns:go="http://customooxmlschemas.google.com/" r:id="rId7" roundtripDataSignature="AMtx7mi/DUoQZMvIbYVcmvUEDEwahgSC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33" orient="horz"/>
        <p:guide/>
        <p:guide pos="13483" orient="horz"/>
        <p:guide pos="1031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2764294" cy="2094654"/>
          </a:xfrm>
          <a:prstGeom prst="rect">
            <a:avLst/>
          </a:prstGeom>
          <a:noFill/>
          <a:ln>
            <a:noFill/>
          </a:ln>
        </p:spPr>
        <p:txBody>
          <a:bodyPr anchorCtr="0" anchor="t" bIns="203425" lIns="406875" spcFirstLastPara="1" rIns="406875" wrap="square" tIns="203425">
            <a:noAutofit/>
          </a:bodyPr>
          <a:lstStyle>
            <a:lvl1pPr lvl="0" marR="0" rtl="0" algn="l">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6684953" y="0"/>
            <a:ext cx="12764294" cy="2094654"/>
          </a:xfrm>
          <a:prstGeom prst="rect">
            <a:avLst/>
          </a:prstGeom>
          <a:noFill/>
          <a:ln>
            <a:noFill/>
          </a:ln>
        </p:spPr>
        <p:txBody>
          <a:bodyPr anchorCtr="0" anchor="t" bIns="203425" lIns="406875" spcFirstLastPara="1" rIns="406875" wrap="square" tIns="203425">
            <a:noAutofit/>
          </a:bodyPr>
          <a:lstStyle>
            <a:lvl1pPr lvl="0" marR="0" rtl="0" algn="r">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lvl1pPr indent="-228600" lvl="0" marL="457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39653428"/>
            <a:ext cx="12764294" cy="2094649"/>
          </a:xfrm>
          <a:prstGeom prst="rect">
            <a:avLst/>
          </a:prstGeom>
          <a:noFill/>
          <a:ln>
            <a:noFill/>
          </a:ln>
        </p:spPr>
        <p:txBody>
          <a:bodyPr anchorCtr="0" anchor="b" bIns="203425" lIns="406875" spcFirstLastPara="1" rIns="406875" wrap="square" tIns="203425">
            <a:noAutofit/>
          </a:bodyPr>
          <a:lstStyle>
            <a:lvl1pPr lvl="0" marR="0" rtl="0" algn="l">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marR="0" rtl="0" algn="r">
              <a:lnSpc>
                <a:spcPct val="100000"/>
              </a:lnSpc>
              <a:spcBef>
                <a:spcPts val="0"/>
              </a:spcBef>
              <a:spcAft>
                <a:spcPts val="0"/>
              </a:spcAft>
              <a:buClr>
                <a:srgbClr val="000000"/>
              </a:buClr>
              <a:buSzPts val="5300"/>
              <a:buFont typeface="Arial"/>
              <a:buNone/>
            </a:pPr>
            <a:fld id="{00000000-1234-1234-1234-123412341234}" type="slidenum">
              <a:rPr b="0" i="0" lang="en-GB" sz="5300" u="none" cap="none" strike="noStrike">
                <a:solidFill>
                  <a:schemeClr val="dk1"/>
                </a:solidFill>
                <a:latin typeface="Calibri"/>
                <a:ea typeface="Calibri"/>
                <a:cs typeface="Calibri"/>
                <a:sym typeface="Calibri"/>
              </a:rPr>
              <a:t>‹#›</a:t>
            </a:fld>
            <a:endParaRPr b="0" i="0" sz="5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270999" y="13298392"/>
            <a:ext cx="25737977" cy="9176086"/>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4541997" y="24258164"/>
            <a:ext cx="21195983" cy="10939956"/>
          </a:xfrm>
          <a:prstGeom prst="rect">
            <a:avLst/>
          </a:prstGeom>
          <a:noFill/>
          <a:ln>
            <a:noFill/>
          </a:ln>
        </p:spPr>
        <p:txBody>
          <a:bodyPr anchorCtr="0" anchor="t" bIns="208800" lIns="417625" spcFirstLastPara="1" rIns="417625" wrap="square" tIns="208800">
            <a:normAutofit/>
          </a:bodyPr>
          <a:lstStyle>
            <a:lvl1pPr lvl="0" algn="ctr">
              <a:lnSpc>
                <a:spcPct val="100000"/>
              </a:lnSpc>
              <a:spcBef>
                <a:spcPts val="2920"/>
              </a:spcBef>
              <a:spcAft>
                <a:spcPts val="0"/>
              </a:spcAft>
              <a:buClr>
                <a:srgbClr val="888888"/>
              </a:buClr>
              <a:buSzPts val="14600"/>
              <a:buNone/>
              <a:defRPr>
                <a:solidFill>
                  <a:srgbClr val="888888"/>
                </a:solidFill>
              </a:defRPr>
            </a:lvl1pPr>
            <a:lvl2pPr lvl="1" algn="ctr">
              <a:lnSpc>
                <a:spcPct val="100000"/>
              </a:lnSpc>
              <a:spcBef>
                <a:spcPts val="2540"/>
              </a:spcBef>
              <a:spcAft>
                <a:spcPts val="0"/>
              </a:spcAft>
              <a:buClr>
                <a:srgbClr val="888888"/>
              </a:buClr>
              <a:buSzPts val="12700"/>
              <a:buNone/>
              <a:defRPr>
                <a:solidFill>
                  <a:srgbClr val="888888"/>
                </a:solidFill>
              </a:defRPr>
            </a:lvl2pPr>
            <a:lvl3pPr lvl="2" algn="ctr">
              <a:lnSpc>
                <a:spcPct val="100000"/>
              </a:lnSpc>
              <a:spcBef>
                <a:spcPts val="2180"/>
              </a:spcBef>
              <a:spcAft>
                <a:spcPts val="0"/>
              </a:spcAft>
              <a:buClr>
                <a:srgbClr val="888888"/>
              </a:buClr>
              <a:buSzPts val="10900"/>
              <a:buNone/>
              <a:defRPr>
                <a:solidFill>
                  <a:srgbClr val="888888"/>
                </a:solidFill>
              </a:defRPr>
            </a:lvl3pPr>
            <a:lvl4pPr lvl="3" algn="ctr">
              <a:lnSpc>
                <a:spcPct val="100000"/>
              </a:lnSpc>
              <a:spcBef>
                <a:spcPts val="1840"/>
              </a:spcBef>
              <a:spcAft>
                <a:spcPts val="0"/>
              </a:spcAft>
              <a:buClr>
                <a:srgbClr val="888888"/>
              </a:buClr>
              <a:buSzPts val="9200"/>
              <a:buNone/>
              <a:defRPr>
                <a:solidFill>
                  <a:srgbClr val="888888"/>
                </a:solidFill>
              </a:defRPr>
            </a:lvl4pPr>
            <a:lvl5pPr lvl="4" algn="ctr">
              <a:lnSpc>
                <a:spcPct val="100000"/>
              </a:lnSpc>
              <a:spcBef>
                <a:spcPts val="1840"/>
              </a:spcBef>
              <a:spcAft>
                <a:spcPts val="0"/>
              </a:spcAft>
              <a:buClr>
                <a:srgbClr val="888888"/>
              </a:buClr>
              <a:buSzPts val="9200"/>
              <a:buNone/>
              <a:defRPr>
                <a:solidFill>
                  <a:srgbClr val="888888"/>
                </a:solidFill>
              </a:defRPr>
            </a:lvl5pPr>
            <a:lvl6pPr lvl="5" algn="ctr">
              <a:lnSpc>
                <a:spcPct val="100000"/>
              </a:lnSpc>
              <a:spcBef>
                <a:spcPts val="1840"/>
              </a:spcBef>
              <a:spcAft>
                <a:spcPts val="0"/>
              </a:spcAft>
              <a:buClr>
                <a:srgbClr val="888888"/>
              </a:buClr>
              <a:buSzPts val="9200"/>
              <a:buNone/>
              <a:defRPr>
                <a:solidFill>
                  <a:srgbClr val="888888"/>
                </a:solidFill>
              </a:defRPr>
            </a:lvl6pPr>
            <a:lvl7pPr lvl="6" algn="ctr">
              <a:lnSpc>
                <a:spcPct val="100000"/>
              </a:lnSpc>
              <a:spcBef>
                <a:spcPts val="1840"/>
              </a:spcBef>
              <a:spcAft>
                <a:spcPts val="0"/>
              </a:spcAft>
              <a:buClr>
                <a:srgbClr val="888888"/>
              </a:buClr>
              <a:buSzPts val="9200"/>
              <a:buNone/>
              <a:defRPr>
                <a:solidFill>
                  <a:srgbClr val="888888"/>
                </a:solidFill>
              </a:defRPr>
            </a:lvl7pPr>
            <a:lvl8pPr lvl="7" algn="ctr">
              <a:lnSpc>
                <a:spcPct val="100000"/>
              </a:lnSpc>
              <a:spcBef>
                <a:spcPts val="1840"/>
              </a:spcBef>
              <a:spcAft>
                <a:spcPts val="0"/>
              </a:spcAft>
              <a:buClr>
                <a:srgbClr val="888888"/>
              </a:buClr>
              <a:buSzPts val="9200"/>
              <a:buNone/>
              <a:defRPr>
                <a:solidFill>
                  <a:srgbClr val="888888"/>
                </a:solidFill>
              </a:defRPr>
            </a:lvl8pPr>
            <a:lvl9pPr lvl="8" algn="ctr">
              <a:lnSpc>
                <a:spcPct val="100000"/>
              </a:lnSpc>
              <a:spcBef>
                <a:spcPts val="1840"/>
              </a:spcBef>
              <a:spcAft>
                <a:spcPts val="0"/>
              </a:spcAft>
              <a:buClr>
                <a:srgbClr val="888888"/>
              </a:buClr>
              <a:buSzPts val="9200"/>
              <a:buNone/>
              <a:defRPr>
                <a:solidFill>
                  <a:srgbClr val="888888"/>
                </a:solidFill>
              </a:defRPr>
            </a:lvl9pPr>
          </a:lstStyle>
          <a:p/>
        </p:txBody>
      </p:sp>
      <p:sp>
        <p:nvSpPr>
          <p:cNvPr id="18" name="Google Shape;18;p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1014166" y="10488494"/>
            <a:ext cx="28251646" cy="27251979"/>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1257611" y="80199200"/>
            <a:ext cx="161195904" cy="1593904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53393287" y="64507234"/>
            <a:ext cx="161195904" cy="47322976"/>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84" name="Shape 84"/>
        <p:cNvGrpSpPr/>
        <p:nvPr/>
      </p:nvGrpSpPr>
      <p:grpSpPr>
        <a:xfrm>
          <a:off x="0" y="0"/>
          <a:ext cx="0" cy="0"/>
          <a:chOff x="0" y="0"/>
          <a:chExt cx="0" cy="0"/>
        </a:xfrm>
      </p:grpSpPr>
      <p:sp>
        <p:nvSpPr>
          <p:cNvPr id="85" name="Google Shape;85;g159204ad1a5_1_75"/>
          <p:cNvSpPr txBox="1"/>
          <p:nvPr>
            <p:ph type="title"/>
          </p:nvPr>
        </p:nvSpPr>
        <p:spPr>
          <a:xfrm>
            <a:off x="2081748" y="1342077"/>
            <a:ext cx="24810300" cy="3574800"/>
          </a:xfrm>
          <a:prstGeom prst="rect">
            <a:avLst/>
          </a:prstGeom>
          <a:noFill/>
          <a:ln>
            <a:noFill/>
          </a:ln>
        </p:spPr>
        <p:txBody>
          <a:bodyPr anchorCtr="0" anchor="ctr" bIns="170750" lIns="170750" spcFirstLastPara="1" rIns="170750" wrap="square" tIns="170750">
            <a:noAutofit/>
          </a:bodyPr>
          <a:lstStyle>
            <a:lvl1pPr lvl="0" algn="l">
              <a:lnSpc>
                <a:spcPct val="90000"/>
              </a:lnSpc>
              <a:spcBef>
                <a:spcPts val="0"/>
              </a:spcBef>
              <a:spcAft>
                <a:spcPts val="0"/>
              </a:spcAft>
              <a:buClr>
                <a:srgbClr val="203864"/>
              </a:buClr>
              <a:buSzPts val="6700"/>
              <a:buNone/>
              <a:defRPr/>
            </a:lvl1pPr>
            <a:lvl2pPr lvl="1" algn="l">
              <a:lnSpc>
                <a:spcPct val="90000"/>
              </a:lnSpc>
              <a:spcBef>
                <a:spcPts val="0"/>
              </a:spcBef>
              <a:spcAft>
                <a:spcPts val="0"/>
              </a:spcAft>
              <a:buClr>
                <a:srgbClr val="203864"/>
              </a:buClr>
              <a:buSzPts val="6700"/>
              <a:buNone/>
              <a:defRPr/>
            </a:lvl2pPr>
            <a:lvl3pPr lvl="2" algn="l">
              <a:lnSpc>
                <a:spcPct val="90000"/>
              </a:lnSpc>
              <a:spcBef>
                <a:spcPts val="0"/>
              </a:spcBef>
              <a:spcAft>
                <a:spcPts val="0"/>
              </a:spcAft>
              <a:buClr>
                <a:srgbClr val="203864"/>
              </a:buClr>
              <a:buSzPts val="6700"/>
              <a:buNone/>
              <a:defRPr/>
            </a:lvl3pPr>
            <a:lvl4pPr lvl="3" algn="l">
              <a:lnSpc>
                <a:spcPct val="90000"/>
              </a:lnSpc>
              <a:spcBef>
                <a:spcPts val="0"/>
              </a:spcBef>
              <a:spcAft>
                <a:spcPts val="0"/>
              </a:spcAft>
              <a:buClr>
                <a:srgbClr val="203864"/>
              </a:buClr>
              <a:buSzPts val="6700"/>
              <a:buNone/>
              <a:defRPr/>
            </a:lvl4pPr>
            <a:lvl5pPr lvl="4" algn="l">
              <a:lnSpc>
                <a:spcPct val="90000"/>
              </a:lnSpc>
              <a:spcBef>
                <a:spcPts val="0"/>
              </a:spcBef>
              <a:spcAft>
                <a:spcPts val="0"/>
              </a:spcAft>
              <a:buClr>
                <a:srgbClr val="203864"/>
              </a:buClr>
              <a:buSzPts val="6700"/>
              <a:buNone/>
              <a:defRPr/>
            </a:lvl5pPr>
            <a:lvl6pPr lvl="5" algn="l">
              <a:lnSpc>
                <a:spcPct val="90000"/>
              </a:lnSpc>
              <a:spcBef>
                <a:spcPts val="0"/>
              </a:spcBef>
              <a:spcAft>
                <a:spcPts val="0"/>
              </a:spcAft>
              <a:buClr>
                <a:srgbClr val="203864"/>
              </a:buClr>
              <a:buSzPts val="6700"/>
              <a:buNone/>
              <a:defRPr/>
            </a:lvl6pPr>
            <a:lvl7pPr lvl="6" algn="l">
              <a:lnSpc>
                <a:spcPct val="90000"/>
              </a:lnSpc>
              <a:spcBef>
                <a:spcPts val="0"/>
              </a:spcBef>
              <a:spcAft>
                <a:spcPts val="0"/>
              </a:spcAft>
              <a:buClr>
                <a:srgbClr val="203864"/>
              </a:buClr>
              <a:buSzPts val="6700"/>
              <a:buNone/>
              <a:defRPr/>
            </a:lvl7pPr>
            <a:lvl8pPr lvl="7" algn="l">
              <a:lnSpc>
                <a:spcPct val="90000"/>
              </a:lnSpc>
              <a:spcBef>
                <a:spcPts val="0"/>
              </a:spcBef>
              <a:spcAft>
                <a:spcPts val="0"/>
              </a:spcAft>
              <a:buClr>
                <a:srgbClr val="203864"/>
              </a:buClr>
              <a:buSzPts val="6700"/>
              <a:buNone/>
              <a:defRPr/>
            </a:lvl8pPr>
            <a:lvl9pPr lvl="8" algn="l">
              <a:lnSpc>
                <a:spcPct val="90000"/>
              </a:lnSpc>
              <a:spcBef>
                <a:spcPts val="0"/>
              </a:spcBef>
              <a:spcAft>
                <a:spcPts val="0"/>
              </a:spcAft>
              <a:buClr>
                <a:srgbClr val="203864"/>
              </a:buClr>
              <a:buSzPts val="6700"/>
              <a:buNone/>
              <a:defRPr/>
            </a:lvl9pPr>
          </a:lstStyle>
          <a:p/>
        </p:txBody>
      </p:sp>
      <p:sp>
        <p:nvSpPr>
          <p:cNvPr id="86" name="Google Shape;86;g159204ad1a5_1_75"/>
          <p:cNvSpPr txBox="1"/>
          <p:nvPr>
            <p:ph idx="1" type="body"/>
          </p:nvPr>
        </p:nvSpPr>
        <p:spPr>
          <a:xfrm>
            <a:off x="2081748" y="6258578"/>
            <a:ext cx="26116500" cy="32299200"/>
          </a:xfrm>
          <a:prstGeom prst="rect">
            <a:avLst/>
          </a:prstGeom>
          <a:noFill/>
          <a:ln>
            <a:noFill/>
          </a:ln>
        </p:spPr>
        <p:txBody>
          <a:bodyPr anchorCtr="0" anchor="t" bIns="170750" lIns="170750" spcFirstLastPara="1" rIns="170750" wrap="square" tIns="170750">
            <a:noAutofit/>
          </a:bodyPr>
          <a:lstStyle>
            <a:lvl1pPr indent="-654050" lvl="0" marL="457200" algn="l">
              <a:lnSpc>
                <a:spcPct val="115000"/>
              </a:lnSpc>
              <a:spcBef>
                <a:spcPts val="3700"/>
              </a:spcBef>
              <a:spcAft>
                <a:spcPts val="0"/>
              </a:spcAft>
              <a:buClr>
                <a:srgbClr val="203864"/>
              </a:buClr>
              <a:buSzPts val="6700"/>
              <a:buChar char="•"/>
              <a:defRPr/>
            </a:lvl1pPr>
            <a:lvl2pPr indent="-654050" lvl="1" marL="914400" algn="l">
              <a:lnSpc>
                <a:spcPct val="115000"/>
              </a:lnSpc>
              <a:spcBef>
                <a:spcPts val="3700"/>
              </a:spcBef>
              <a:spcAft>
                <a:spcPts val="0"/>
              </a:spcAft>
              <a:buClr>
                <a:srgbClr val="203864"/>
              </a:buClr>
              <a:buSzPts val="6700"/>
              <a:buChar char="•"/>
              <a:defRPr/>
            </a:lvl2pPr>
            <a:lvl3pPr indent="-654050" lvl="2" marL="1371600" algn="l">
              <a:lnSpc>
                <a:spcPct val="115000"/>
              </a:lnSpc>
              <a:spcBef>
                <a:spcPts val="3700"/>
              </a:spcBef>
              <a:spcAft>
                <a:spcPts val="0"/>
              </a:spcAft>
              <a:buClr>
                <a:srgbClr val="203864"/>
              </a:buClr>
              <a:buSzPts val="6700"/>
              <a:buChar char="•"/>
              <a:defRPr/>
            </a:lvl3pPr>
            <a:lvl4pPr indent="-654050" lvl="3" marL="1828800" algn="l">
              <a:lnSpc>
                <a:spcPct val="115000"/>
              </a:lnSpc>
              <a:spcBef>
                <a:spcPts val="3700"/>
              </a:spcBef>
              <a:spcAft>
                <a:spcPts val="0"/>
              </a:spcAft>
              <a:buClr>
                <a:srgbClr val="203864"/>
              </a:buClr>
              <a:buSzPts val="6700"/>
              <a:buChar char="•"/>
              <a:defRPr/>
            </a:lvl4pPr>
            <a:lvl5pPr indent="-654050" lvl="4" marL="2286000" algn="l">
              <a:lnSpc>
                <a:spcPct val="115000"/>
              </a:lnSpc>
              <a:spcBef>
                <a:spcPts val="3700"/>
              </a:spcBef>
              <a:spcAft>
                <a:spcPts val="0"/>
              </a:spcAft>
              <a:buClr>
                <a:srgbClr val="203864"/>
              </a:buClr>
              <a:buSzPts val="6700"/>
              <a:buChar char="•"/>
              <a:defRPr/>
            </a:lvl5pPr>
            <a:lvl6pPr indent="-654050" lvl="5" marL="2743200" algn="l">
              <a:lnSpc>
                <a:spcPct val="115000"/>
              </a:lnSpc>
              <a:spcBef>
                <a:spcPts val="3700"/>
              </a:spcBef>
              <a:spcAft>
                <a:spcPts val="0"/>
              </a:spcAft>
              <a:buClr>
                <a:srgbClr val="203864"/>
              </a:buClr>
              <a:buSzPts val="6700"/>
              <a:buChar char="•"/>
              <a:defRPr/>
            </a:lvl6pPr>
            <a:lvl7pPr indent="-654050" lvl="6" marL="3200400" algn="l">
              <a:lnSpc>
                <a:spcPct val="115000"/>
              </a:lnSpc>
              <a:spcBef>
                <a:spcPts val="3700"/>
              </a:spcBef>
              <a:spcAft>
                <a:spcPts val="0"/>
              </a:spcAft>
              <a:buClr>
                <a:srgbClr val="203864"/>
              </a:buClr>
              <a:buSzPts val="6700"/>
              <a:buChar char="•"/>
              <a:defRPr/>
            </a:lvl7pPr>
            <a:lvl8pPr indent="-654050" lvl="7" marL="3657600" algn="l">
              <a:lnSpc>
                <a:spcPct val="115000"/>
              </a:lnSpc>
              <a:spcBef>
                <a:spcPts val="3700"/>
              </a:spcBef>
              <a:spcAft>
                <a:spcPts val="0"/>
              </a:spcAft>
              <a:buClr>
                <a:srgbClr val="203864"/>
              </a:buClr>
              <a:buSzPts val="6700"/>
              <a:buChar char="•"/>
              <a:defRPr/>
            </a:lvl8pPr>
            <a:lvl9pPr indent="-654050" lvl="8" marL="4114800" algn="l">
              <a:lnSpc>
                <a:spcPct val="115000"/>
              </a:lnSpc>
              <a:spcBef>
                <a:spcPts val="3700"/>
              </a:spcBef>
              <a:spcAft>
                <a:spcPts val="0"/>
              </a:spcAft>
              <a:buClr>
                <a:srgbClr val="203864"/>
              </a:buClr>
              <a:buSzPts val="6700"/>
              <a:buChar char="•"/>
              <a:defRPr/>
            </a:lvl9pPr>
          </a:lstStyle>
          <a:p/>
        </p:txBody>
      </p:sp>
      <p:sp>
        <p:nvSpPr>
          <p:cNvPr id="87" name="Google Shape;87;g159204ad1a5_1_75"/>
          <p:cNvSpPr txBox="1"/>
          <p:nvPr>
            <p:ph idx="12" type="sldNum"/>
          </p:nvPr>
        </p:nvSpPr>
        <p:spPr>
          <a:xfrm>
            <a:off x="28701152" y="39965248"/>
            <a:ext cx="769800" cy="2031900"/>
          </a:xfrm>
          <a:prstGeom prst="rect">
            <a:avLst/>
          </a:prstGeom>
          <a:noFill/>
          <a:ln>
            <a:noFill/>
          </a:ln>
        </p:spPr>
        <p:txBody>
          <a:bodyPr anchorCtr="0" anchor="ctr" bIns="170750" lIns="170750" spcFirstLastPara="1" rIns="170750" wrap="square" tIns="170750">
            <a:noAutofit/>
          </a:bodyPr>
          <a:lstStyle>
            <a:lvl1pPr indent="0" lvl="0"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391909" y="27508444"/>
            <a:ext cx="25737977" cy="8502249"/>
          </a:xfrm>
          <a:prstGeom prst="rect">
            <a:avLst/>
          </a:prstGeom>
          <a:noFill/>
          <a:ln>
            <a:noFill/>
          </a:ln>
        </p:spPr>
        <p:txBody>
          <a:bodyPr anchorCtr="0" anchor="t" bIns="208800" lIns="417625" spcFirstLastPara="1" rIns="417625" wrap="square" tIns="208800">
            <a:normAutofit/>
          </a:bodyPr>
          <a:lstStyle>
            <a:lvl1pPr lvl="0" algn="l">
              <a:lnSpc>
                <a:spcPct val="100000"/>
              </a:lnSpc>
              <a:spcBef>
                <a:spcPts val="0"/>
              </a:spcBef>
              <a:spcAft>
                <a:spcPts val="0"/>
              </a:spcAft>
              <a:buClr>
                <a:schemeClr val="dk1"/>
              </a:buClr>
              <a:buSzPts val="18200"/>
              <a:buFont typeface="Calibri"/>
              <a:buNone/>
              <a:defRPr b="1" sz="18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2391909" y="18144083"/>
            <a:ext cx="25737977" cy="9364361"/>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1840"/>
              </a:spcBef>
              <a:spcAft>
                <a:spcPts val="0"/>
              </a:spcAft>
              <a:buClr>
                <a:srgbClr val="888888"/>
              </a:buClr>
              <a:buSzPts val="9200"/>
              <a:buNone/>
              <a:defRPr sz="9200">
                <a:solidFill>
                  <a:srgbClr val="888888"/>
                </a:solidFill>
              </a:defRPr>
            </a:lvl1pPr>
            <a:lvl2pPr indent="-228600" lvl="1" marL="914400" algn="l">
              <a:lnSpc>
                <a:spcPct val="100000"/>
              </a:lnSpc>
              <a:spcBef>
                <a:spcPts val="1640"/>
              </a:spcBef>
              <a:spcAft>
                <a:spcPts val="0"/>
              </a:spcAft>
              <a:buClr>
                <a:srgbClr val="888888"/>
              </a:buClr>
              <a:buSzPts val="8200"/>
              <a:buNone/>
              <a:defRPr sz="8200">
                <a:solidFill>
                  <a:srgbClr val="888888"/>
                </a:solidFill>
              </a:defRPr>
            </a:lvl2pPr>
            <a:lvl3pPr indent="-228600" lvl="2" marL="1371600" algn="l">
              <a:lnSpc>
                <a:spcPct val="100000"/>
              </a:lnSpc>
              <a:spcBef>
                <a:spcPts val="1480"/>
              </a:spcBef>
              <a:spcAft>
                <a:spcPts val="0"/>
              </a:spcAft>
              <a:buClr>
                <a:srgbClr val="888888"/>
              </a:buClr>
              <a:buSzPts val="7400"/>
              <a:buNone/>
              <a:defRPr sz="7400">
                <a:solidFill>
                  <a:srgbClr val="888888"/>
                </a:solidFill>
              </a:defRPr>
            </a:lvl3pPr>
            <a:lvl4pPr indent="-228600" lvl="3" marL="1828800" algn="l">
              <a:lnSpc>
                <a:spcPct val="100000"/>
              </a:lnSpc>
              <a:spcBef>
                <a:spcPts val="1280"/>
              </a:spcBef>
              <a:spcAft>
                <a:spcPts val="0"/>
              </a:spcAft>
              <a:buClr>
                <a:srgbClr val="888888"/>
              </a:buClr>
              <a:buSzPts val="6400"/>
              <a:buNone/>
              <a:defRPr sz="6400">
                <a:solidFill>
                  <a:srgbClr val="888888"/>
                </a:solidFill>
              </a:defRPr>
            </a:lvl4pPr>
            <a:lvl5pPr indent="-228600" lvl="4" marL="2286000" algn="l">
              <a:lnSpc>
                <a:spcPct val="100000"/>
              </a:lnSpc>
              <a:spcBef>
                <a:spcPts val="1280"/>
              </a:spcBef>
              <a:spcAft>
                <a:spcPts val="0"/>
              </a:spcAft>
              <a:buClr>
                <a:srgbClr val="888888"/>
              </a:buClr>
              <a:buSzPts val="6400"/>
              <a:buNone/>
              <a:defRPr sz="6400">
                <a:solidFill>
                  <a:srgbClr val="888888"/>
                </a:solidFill>
              </a:defRPr>
            </a:lvl5pPr>
            <a:lvl6pPr indent="-228600" lvl="5" marL="2743200" algn="l">
              <a:lnSpc>
                <a:spcPct val="100000"/>
              </a:lnSpc>
              <a:spcBef>
                <a:spcPts val="1280"/>
              </a:spcBef>
              <a:spcAft>
                <a:spcPts val="0"/>
              </a:spcAft>
              <a:buClr>
                <a:srgbClr val="888888"/>
              </a:buClr>
              <a:buSzPts val="6400"/>
              <a:buNone/>
              <a:defRPr sz="6400">
                <a:solidFill>
                  <a:srgbClr val="888888"/>
                </a:solidFill>
              </a:defRPr>
            </a:lvl6pPr>
            <a:lvl7pPr indent="-228600" lvl="6" marL="3200400" algn="l">
              <a:lnSpc>
                <a:spcPct val="100000"/>
              </a:lnSpc>
              <a:spcBef>
                <a:spcPts val="1280"/>
              </a:spcBef>
              <a:spcAft>
                <a:spcPts val="0"/>
              </a:spcAft>
              <a:buClr>
                <a:srgbClr val="888888"/>
              </a:buClr>
              <a:buSzPts val="6400"/>
              <a:buNone/>
              <a:defRPr sz="6400">
                <a:solidFill>
                  <a:srgbClr val="888888"/>
                </a:solidFill>
              </a:defRPr>
            </a:lvl7pPr>
            <a:lvl8pPr indent="-228600" lvl="7" marL="3657600" algn="l">
              <a:lnSpc>
                <a:spcPct val="100000"/>
              </a:lnSpc>
              <a:spcBef>
                <a:spcPts val="1280"/>
              </a:spcBef>
              <a:spcAft>
                <a:spcPts val="0"/>
              </a:spcAft>
              <a:buClr>
                <a:srgbClr val="888888"/>
              </a:buClr>
              <a:buSzPts val="6400"/>
              <a:buNone/>
              <a:defRPr sz="6400">
                <a:solidFill>
                  <a:srgbClr val="888888"/>
                </a:solidFill>
              </a:defRPr>
            </a:lvl8pPr>
            <a:lvl9pPr indent="-228600" lvl="8" marL="4114800" algn="l">
              <a:lnSpc>
                <a:spcPct val="100000"/>
              </a:lnSpc>
              <a:spcBef>
                <a:spcPts val="1280"/>
              </a:spcBef>
              <a:spcAft>
                <a:spcPts val="0"/>
              </a:spcAft>
              <a:buClr>
                <a:srgbClr val="888888"/>
              </a:buClr>
              <a:buSzPts val="6400"/>
              <a:buNone/>
              <a:defRPr sz="6400">
                <a:solidFill>
                  <a:srgbClr val="888888"/>
                </a:solidFill>
              </a:defRPr>
            </a:lvl9pPr>
          </a:lstStyle>
          <a:p/>
        </p:txBody>
      </p:sp>
      <p:sp>
        <p:nvSpPr>
          <p:cNvPr id="30" name="Google Shape;30;p5"/>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3543178" y="44086841"/>
            <a:ext cx="31631012" cy="124679832"/>
          </a:xfrm>
          <a:prstGeom prst="rect">
            <a:avLst/>
          </a:prstGeom>
          <a:noFill/>
          <a:ln>
            <a:noFill/>
          </a:ln>
        </p:spPr>
        <p:txBody>
          <a:bodyPr anchorCtr="0" anchor="t" bIns="208800" lIns="417625" spcFirstLastPara="1" rIns="417625" wrap="square" tIns="208800">
            <a:normAutofit/>
          </a:bodyPr>
          <a:lstStyle>
            <a:lvl1pPr indent="-1035050" lvl="0" marL="457200" algn="l">
              <a:lnSpc>
                <a:spcPct val="100000"/>
              </a:lnSpc>
              <a:spcBef>
                <a:spcPts val="2540"/>
              </a:spcBef>
              <a:spcAft>
                <a:spcPts val="0"/>
              </a:spcAft>
              <a:buClr>
                <a:schemeClr val="dk1"/>
              </a:buClr>
              <a:buSzPts val="12700"/>
              <a:buChar char="•"/>
              <a:defRPr sz="12700"/>
            </a:lvl1pPr>
            <a:lvl2pPr indent="-920750" lvl="1" marL="914400" algn="l">
              <a:lnSpc>
                <a:spcPct val="100000"/>
              </a:lnSpc>
              <a:spcBef>
                <a:spcPts val="2180"/>
              </a:spcBef>
              <a:spcAft>
                <a:spcPts val="0"/>
              </a:spcAft>
              <a:buClr>
                <a:schemeClr val="dk1"/>
              </a:buClr>
              <a:buSzPts val="10900"/>
              <a:buChar char="–"/>
              <a:defRPr sz="10900"/>
            </a:lvl2pPr>
            <a:lvl3pPr indent="-812800" lvl="2" marL="1371600" algn="l">
              <a:lnSpc>
                <a:spcPct val="100000"/>
              </a:lnSpc>
              <a:spcBef>
                <a:spcPts val="1840"/>
              </a:spcBef>
              <a:spcAft>
                <a:spcPts val="0"/>
              </a:spcAft>
              <a:buClr>
                <a:schemeClr val="dk1"/>
              </a:buClr>
              <a:buSzPts val="9200"/>
              <a:buChar char="•"/>
              <a:defRPr sz="9200"/>
            </a:lvl3pPr>
            <a:lvl4pPr indent="-749300" lvl="3" marL="1828800" algn="l">
              <a:lnSpc>
                <a:spcPct val="100000"/>
              </a:lnSpc>
              <a:spcBef>
                <a:spcPts val="1640"/>
              </a:spcBef>
              <a:spcAft>
                <a:spcPts val="0"/>
              </a:spcAft>
              <a:buClr>
                <a:schemeClr val="dk1"/>
              </a:buClr>
              <a:buSzPts val="8200"/>
              <a:buChar char="–"/>
              <a:defRPr sz="8200"/>
            </a:lvl4pPr>
            <a:lvl5pPr indent="-749300" lvl="4" marL="2286000" algn="l">
              <a:lnSpc>
                <a:spcPct val="100000"/>
              </a:lnSpc>
              <a:spcBef>
                <a:spcPts val="1640"/>
              </a:spcBef>
              <a:spcAft>
                <a:spcPts val="0"/>
              </a:spcAft>
              <a:buClr>
                <a:schemeClr val="dk1"/>
              </a:buClr>
              <a:buSzPts val="8200"/>
              <a:buChar char="»"/>
              <a:defRPr sz="8200"/>
            </a:lvl5pPr>
            <a:lvl6pPr indent="-749300" lvl="5" marL="2743200" algn="l">
              <a:lnSpc>
                <a:spcPct val="100000"/>
              </a:lnSpc>
              <a:spcBef>
                <a:spcPts val="1640"/>
              </a:spcBef>
              <a:spcAft>
                <a:spcPts val="0"/>
              </a:spcAft>
              <a:buClr>
                <a:schemeClr val="dk1"/>
              </a:buClr>
              <a:buSzPts val="8200"/>
              <a:buChar char="•"/>
              <a:defRPr sz="8200"/>
            </a:lvl6pPr>
            <a:lvl7pPr indent="-749300" lvl="6" marL="3200400" algn="l">
              <a:lnSpc>
                <a:spcPct val="100000"/>
              </a:lnSpc>
              <a:spcBef>
                <a:spcPts val="1640"/>
              </a:spcBef>
              <a:spcAft>
                <a:spcPts val="0"/>
              </a:spcAft>
              <a:buClr>
                <a:schemeClr val="dk1"/>
              </a:buClr>
              <a:buSzPts val="8200"/>
              <a:buChar char="•"/>
              <a:defRPr sz="8200"/>
            </a:lvl7pPr>
            <a:lvl8pPr indent="-749300" lvl="7" marL="3657600" algn="l">
              <a:lnSpc>
                <a:spcPct val="100000"/>
              </a:lnSpc>
              <a:spcBef>
                <a:spcPts val="1640"/>
              </a:spcBef>
              <a:spcAft>
                <a:spcPts val="0"/>
              </a:spcAft>
              <a:buClr>
                <a:schemeClr val="dk1"/>
              </a:buClr>
              <a:buSzPts val="8200"/>
              <a:buChar char="•"/>
              <a:defRPr sz="8200"/>
            </a:lvl8pPr>
            <a:lvl9pPr indent="-749300" lvl="8" marL="4114800" algn="l">
              <a:lnSpc>
                <a:spcPct val="100000"/>
              </a:lnSpc>
              <a:spcBef>
                <a:spcPts val="1640"/>
              </a:spcBef>
              <a:spcAft>
                <a:spcPts val="0"/>
              </a:spcAft>
              <a:buClr>
                <a:schemeClr val="dk1"/>
              </a:buClr>
              <a:buSzPts val="8200"/>
              <a:buChar char="•"/>
              <a:defRPr sz="8200"/>
            </a:lvl9pPr>
          </a:lstStyle>
          <a:p/>
        </p:txBody>
      </p:sp>
      <p:sp>
        <p:nvSpPr>
          <p:cNvPr id="36" name="Google Shape;36;p6"/>
          <p:cNvSpPr txBox="1"/>
          <p:nvPr>
            <p:ph idx="2" type="body"/>
          </p:nvPr>
        </p:nvSpPr>
        <p:spPr>
          <a:xfrm>
            <a:off x="35678856" y="44086841"/>
            <a:ext cx="31631006" cy="124679832"/>
          </a:xfrm>
          <a:prstGeom prst="rect">
            <a:avLst/>
          </a:prstGeom>
          <a:noFill/>
          <a:ln>
            <a:noFill/>
          </a:ln>
        </p:spPr>
        <p:txBody>
          <a:bodyPr anchorCtr="0" anchor="t" bIns="208800" lIns="417625" spcFirstLastPara="1" rIns="417625" wrap="square" tIns="208800">
            <a:normAutofit/>
          </a:bodyPr>
          <a:lstStyle>
            <a:lvl1pPr indent="-1035050" lvl="0" marL="457200" algn="l">
              <a:lnSpc>
                <a:spcPct val="100000"/>
              </a:lnSpc>
              <a:spcBef>
                <a:spcPts val="2540"/>
              </a:spcBef>
              <a:spcAft>
                <a:spcPts val="0"/>
              </a:spcAft>
              <a:buClr>
                <a:schemeClr val="dk1"/>
              </a:buClr>
              <a:buSzPts val="12700"/>
              <a:buChar char="•"/>
              <a:defRPr sz="12700"/>
            </a:lvl1pPr>
            <a:lvl2pPr indent="-920750" lvl="1" marL="914400" algn="l">
              <a:lnSpc>
                <a:spcPct val="100000"/>
              </a:lnSpc>
              <a:spcBef>
                <a:spcPts val="2180"/>
              </a:spcBef>
              <a:spcAft>
                <a:spcPts val="0"/>
              </a:spcAft>
              <a:buClr>
                <a:schemeClr val="dk1"/>
              </a:buClr>
              <a:buSzPts val="10900"/>
              <a:buChar char="–"/>
              <a:defRPr sz="10900"/>
            </a:lvl2pPr>
            <a:lvl3pPr indent="-812800" lvl="2" marL="1371600" algn="l">
              <a:lnSpc>
                <a:spcPct val="100000"/>
              </a:lnSpc>
              <a:spcBef>
                <a:spcPts val="1840"/>
              </a:spcBef>
              <a:spcAft>
                <a:spcPts val="0"/>
              </a:spcAft>
              <a:buClr>
                <a:schemeClr val="dk1"/>
              </a:buClr>
              <a:buSzPts val="9200"/>
              <a:buChar char="•"/>
              <a:defRPr sz="9200"/>
            </a:lvl3pPr>
            <a:lvl4pPr indent="-749300" lvl="3" marL="1828800" algn="l">
              <a:lnSpc>
                <a:spcPct val="100000"/>
              </a:lnSpc>
              <a:spcBef>
                <a:spcPts val="1640"/>
              </a:spcBef>
              <a:spcAft>
                <a:spcPts val="0"/>
              </a:spcAft>
              <a:buClr>
                <a:schemeClr val="dk1"/>
              </a:buClr>
              <a:buSzPts val="8200"/>
              <a:buChar char="–"/>
              <a:defRPr sz="8200"/>
            </a:lvl4pPr>
            <a:lvl5pPr indent="-749300" lvl="4" marL="2286000" algn="l">
              <a:lnSpc>
                <a:spcPct val="100000"/>
              </a:lnSpc>
              <a:spcBef>
                <a:spcPts val="1640"/>
              </a:spcBef>
              <a:spcAft>
                <a:spcPts val="0"/>
              </a:spcAft>
              <a:buClr>
                <a:schemeClr val="dk1"/>
              </a:buClr>
              <a:buSzPts val="8200"/>
              <a:buChar char="»"/>
              <a:defRPr sz="8200"/>
            </a:lvl5pPr>
            <a:lvl6pPr indent="-749300" lvl="5" marL="2743200" algn="l">
              <a:lnSpc>
                <a:spcPct val="100000"/>
              </a:lnSpc>
              <a:spcBef>
                <a:spcPts val="1640"/>
              </a:spcBef>
              <a:spcAft>
                <a:spcPts val="0"/>
              </a:spcAft>
              <a:buClr>
                <a:schemeClr val="dk1"/>
              </a:buClr>
              <a:buSzPts val="8200"/>
              <a:buChar char="•"/>
              <a:defRPr sz="8200"/>
            </a:lvl6pPr>
            <a:lvl7pPr indent="-749300" lvl="6" marL="3200400" algn="l">
              <a:lnSpc>
                <a:spcPct val="100000"/>
              </a:lnSpc>
              <a:spcBef>
                <a:spcPts val="1640"/>
              </a:spcBef>
              <a:spcAft>
                <a:spcPts val="0"/>
              </a:spcAft>
              <a:buClr>
                <a:schemeClr val="dk1"/>
              </a:buClr>
              <a:buSzPts val="8200"/>
              <a:buChar char="•"/>
              <a:defRPr sz="8200"/>
            </a:lvl7pPr>
            <a:lvl8pPr indent="-749300" lvl="7" marL="3657600" algn="l">
              <a:lnSpc>
                <a:spcPct val="100000"/>
              </a:lnSpc>
              <a:spcBef>
                <a:spcPts val="1640"/>
              </a:spcBef>
              <a:spcAft>
                <a:spcPts val="0"/>
              </a:spcAft>
              <a:buClr>
                <a:schemeClr val="dk1"/>
              </a:buClr>
              <a:buSzPts val="8200"/>
              <a:buChar char="•"/>
              <a:defRPr sz="8200"/>
            </a:lvl8pPr>
            <a:lvl9pPr indent="-749300" lvl="8" marL="4114800" algn="l">
              <a:lnSpc>
                <a:spcPct val="100000"/>
              </a:lnSpc>
              <a:spcBef>
                <a:spcPts val="1640"/>
              </a:spcBef>
              <a:spcAft>
                <a:spcPts val="0"/>
              </a:spcAft>
              <a:buClr>
                <a:schemeClr val="dk1"/>
              </a:buClr>
              <a:buSzPts val="8200"/>
              <a:buChar char="•"/>
              <a:defRPr sz="8200"/>
            </a:lvl9pPr>
          </a:lstStyle>
          <a:p/>
        </p:txBody>
      </p:sp>
      <p:sp>
        <p:nvSpPr>
          <p:cNvPr id="37" name="Google Shape;37;p6"/>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201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1513999" y="9582375"/>
            <a:ext cx="13378914" cy="3993477"/>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2180"/>
              </a:spcBef>
              <a:spcAft>
                <a:spcPts val="0"/>
              </a:spcAft>
              <a:buClr>
                <a:schemeClr val="dk1"/>
              </a:buClr>
              <a:buSzPts val="10900"/>
              <a:buNone/>
              <a:defRPr b="1" sz="10900"/>
            </a:lvl1pPr>
            <a:lvl2pPr indent="-228600" lvl="1" marL="914400" algn="l">
              <a:lnSpc>
                <a:spcPct val="100000"/>
              </a:lnSpc>
              <a:spcBef>
                <a:spcPts val="1840"/>
              </a:spcBef>
              <a:spcAft>
                <a:spcPts val="0"/>
              </a:spcAft>
              <a:buClr>
                <a:schemeClr val="dk1"/>
              </a:buClr>
              <a:buSzPts val="9200"/>
              <a:buNone/>
              <a:defRPr b="1" sz="9200"/>
            </a:lvl2pPr>
            <a:lvl3pPr indent="-228600" lvl="2" marL="1371600" algn="l">
              <a:lnSpc>
                <a:spcPct val="100000"/>
              </a:lnSpc>
              <a:spcBef>
                <a:spcPts val="1640"/>
              </a:spcBef>
              <a:spcAft>
                <a:spcPts val="0"/>
              </a:spcAft>
              <a:buClr>
                <a:schemeClr val="dk1"/>
              </a:buClr>
              <a:buSzPts val="8200"/>
              <a:buNone/>
              <a:defRPr b="1" sz="8200"/>
            </a:lvl3pPr>
            <a:lvl4pPr indent="-228600" lvl="3" marL="1828800" algn="l">
              <a:lnSpc>
                <a:spcPct val="100000"/>
              </a:lnSpc>
              <a:spcBef>
                <a:spcPts val="1480"/>
              </a:spcBef>
              <a:spcAft>
                <a:spcPts val="0"/>
              </a:spcAft>
              <a:buClr>
                <a:schemeClr val="dk1"/>
              </a:buClr>
              <a:buSzPts val="7400"/>
              <a:buNone/>
              <a:defRPr b="1" sz="7400"/>
            </a:lvl4pPr>
            <a:lvl5pPr indent="-228600" lvl="4" marL="2286000" algn="l">
              <a:lnSpc>
                <a:spcPct val="100000"/>
              </a:lnSpc>
              <a:spcBef>
                <a:spcPts val="1480"/>
              </a:spcBef>
              <a:spcAft>
                <a:spcPts val="0"/>
              </a:spcAft>
              <a:buClr>
                <a:schemeClr val="dk1"/>
              </a:buClr>
              <a:buSzPts val="7400"/>
              <a:buNone/>
              <a:defRPr b="1" sz="7400"/>
            </a:lvl5pPr>
            <a:lvl6pPr indent="-228600" lvl="5" marL="2743200" algn="l">
              <a:lnSpc>
                <a:spcPct val="100000"/>
              </a:lnSpc>
              <a:spcBef>
                <a:spcPts val="1480"/>
              </a:spcBef>
              <a:spcAft>
                <a:spcPts val="0"/>
              </a:spcAft>
              <a:buClr>
                <a:schemeClr val="dk1"/>
              </a:buClr>
              <a:buSzPts val="7400"/>
              <a:buNone/>
              <a:defRPr b="1" sz="7400"/>
            </a:lvl6pPr>
            <a:lvl7pPr indent="-228600" lvl="6" marL="3200400" algn="l">
              <a:lnSpc>
                <a:spcPct val="100000"/>
              </a:lnSpc>
              <a:spcBef>
                <a:spcPts val="1480"/>
              </a:spcBef>
              <a:spcAft>
                <a:spcPts val="0"/>
              </a:spcAft>
              <a:buClr>
                <a:schemeClr val="dk1"/>
              </a:buClr>
              <a:buSzPts val="7400"/>
              <a:buNone/>
              <a:defRPr b="1" sz="7400"/>
            </a:lvl7pPr>
            <a:lvl8pPr indent="-228600" lvl="7" marL="3657600" algn="l">
              <a:lnSpc>
                <a:spcPct val="100000"/>
              </a:lnSpc>
              <a:spcBef>
                <a:spcPts val="1480"/>
              </a:spcBef>
              <a:spcAft>
                <a:spcPts val="0"/>
              </a:spcAft>
              <a:buClr>
                <a:schemeClr val="dk1"/>
              </a:buClr>
              <a:buSzPts val="7400"/>
              <a:buNone/>
              <a:defRPr b="1" sz="7400"/>
            </a:lvl8pPr>
            <a:lvl9pPr indent="-228600" lvl="8" marL="4114800" algn="l">
              <a:lnSpc>
                <a:spcPct val="100000"/>
              </a:lnSpc>
              <a:spcBef>
                <a:spcPts val="1480"/>
              </a:spcBef>
              <a:spcAft>
                <a:spcPts val="0"/>
              </a:spcAft>
              <a:buClr>
                <a:schemeClr val="dk1"/>
              </a:buClr>
              <a:buSzPts val="7400"/>
              <a:buNone/>
              <a:defRPr b="1" sz="7400"/>
            </a:lvl9pPr>
          </a:lstStyle>
          <a:p/>
        </p:txBody>
      </p:sp>
      <p:sp>
        <p:nvSpPr>
          <p:cNvPr id="43" name="Google Shape;43;p7"/>
          <p:cNvSpPr txBox="1"/>
          <p:nvPr>
            <p:ph idx="2" type="body"/>
          </p:nvPr>
        </p:nvSpPr>
        <p:spPr>
          <a:xfrm>
            <a:off x="1513999" y="13575853"/>
            <a:ext cx="13378914" cy="24664453"/>
          </a:xfrm>
          <a:prstGeom prst="rect">
            <a:avLst/>
          </a:prstGeom>
          <a:noFill/>
          <a:ln>
            <a:noFill/>
          </a:ln>
        </p:spPr>
        <p:txBody>
          <a:bodyPr anchorCtr="0" anchor="t" bIns="208800" lIns="417625" spcFirstLastPara="1" rIns="417625" wrap="square" tIns="208800">
            <a:normAutofit/>
          </a:bodyPr>
          <a:lstStyle>
            <a:lvl1pPr indent="-920750" lvl="0" marL="457200" algn="l">
              <a:lnSpc>
                <a:spcPct val="100000"/>
              </a:lnSpc>
              <a:spcBef>
                <a:spcPts val="2180"/>
              </a:spcBef>
              <a:spcAft>
                <a:spcPts val="0"/>
              </a:spcAft>
              <a:buClr>
                <a:schemeClr val="dk1"/>
              </a:buClr>
              <a:buSzPts val="10900"/>
              <a:buChar char="•"/>
              <a:defRPr sz="10900"/>
            </a:lvl1pPr>
            <a:lvl2pPr indent="-812800" lvl="1" marL="914400" algn="l">
              <a:lnSpc>
                <a:spcPct val="100000"/>
              </a:lnSpc>
              <a:spcBef>
                <a:spcPts val="1840"/>
              </a:spcBef>
              <a:spcAft>
                <a:spcPts val="0"/>
              </a:spcAft>
              <a:buClr>
                <a:schemeClr val="dk1"/>
              </a:buClr>
              <a:buSzPts val="9200"/>
              <a:buChar char="–"/>
              <a:defRPr sz="9200"/>
            </a:lvl2pPr>
            <a:lvl3pPr indent="-749300" lvl="2" marL="1371600" algn="l">
              <a:lnSpc>
                <a:spcPct val="100000"/>
              </a:lnSpc>
              <a:spcBef>
                <a:spcPts val="1640"/>
              </a:spcBef>
              <a:spcAft>
                <a:spcPts val="0"/>
              </a:spcAft>
              <a:buClr>
                <a:schemeClr val="dk1"/>
              </a:buClr>
              <a:buSzPts val="8200"/>
              <a:buChar char="•"/>
              <a:defRPr sz="82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44" name="Google Shape;44;p7"/>
          <p:cNvSpPr txBox="1"/>
          <p:nvPr>
            <p:ph idx="3" type="body"/>
          </p:nvPr>
        </p:nvSpPr>
        <p:spPr>
          <a:xfrm>
            <a:off x="15381809" y="9582375"/>
            <a:ext cx="13384170" cy="3993477"/>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2180"/>
              </a:spcBef>
              <a:spcAft>
                <a:spcPts val="0"/>
              </a:spcAft>
              <a:buClr>
                <a:schemeClr val="dk1"/>
              </a:buClr>
              <a:buSzPts val="10900"/>
              <a:buNone/>
              <a:defRPr b="1" sz="10900"/>
            </a:lvl1pPr>
            <a:lvl2pPr indent="-228600" lvl="1" marL="914400" algn="l">
              <a:lnSpc>
                <a:spcPct val="100000"/>
              </a:lnSpc>
              <a:spcBef>
                <a:spcPts val="1840"/>
              </a:spcBef>
              <a:spcAft>
                <a:spcPts val="0"/>
              </a:spcAft>
              <a:buClr>
                <a:schemeClr val="dk1"/>
              </a:buClr>
              <a:buSzPts val="9200"/>
              <a:buNone/>
              <a:defRPr b="1" sz="9200"/>
            </a:lvl2pPr>
            <a:lvl3pPr indent="-228600" lvl="2" marL="1371600" algn="l">
              <a:lnSpc>
                <a:spcPct val="100000"/>
              </a:lnSpc>
              <a:spcBef>
                <a:spcPts val="1640"/>
              </a:spcBef>
              <a:spcAft>
                <a:spcPts val="0"/>
              </a:spcAft>
              <a:buClr>
                <a:schemeClr val="dk1"/>
              </a:buClr>
              <a:buSzPts val="8200"/>
              <a:buNone/>
              <a:defRPr b="1" sz="8200"/>
            </a:lvl3pPr>
            <a:lvl4pPr indent="-228600" lvl="3" marL="1828800" algn="l">
              <a:lnSpc>
                <a:spcPct val="100000"/>
              </a:lnSpc>
              <a:spcBef>
                <a:spcPts val="1480"/>
              </a:spcBef>
              <a:spcAft>
                <a:spcPts val="0"/>
              </a:spcAft>
              <a:buClr>
                <a:schemeClr val="dk1"/>
              </a:buClr>
              <a:buSzPts val="7400"/>
              <a:buNone/>
              <a:defRPr b="1" sz="7400"/>
            </a:lvl4pPr>
            <a:lvl5pPr indent="-228600" lvl="4" marL="2286000" algn="l">
              <a:lnSpc>
                <a:spcPct val="100000"/>
              </a:lnSpc>
              <a:spcBef>
                <a:spcPts val="1480"/>
              </a:spcBef>
              <a:spcAft>
                <a:spcPts val="0"/>
              </a:spcAft>
              <a:buClr>
                <a:schemeClr val="dk1"/>
              </a:buClr>
              <a:buSzPts val="7400"/>
              <a:buNone/>
              <a:defRPr b="1" sz="7400"/>
            </a:lvl5pPr>
            <a:lvl6pPr indent="-228600" lvl="5" marL="2743200" algn="l">
              <a:lnSpc>
                <a:spcPct val="100000"/>
              </a:lnSpc>
              <a:spcBef>
                <a:spcPts val="1480"/>
              </a:spcBef>
              <a:spcAft>
                <a:spcPts val="0"/>
              </a:spcAft>
              <a:buClr>
                <a:schemeClr val="dk1"/>
              </a:buClr>
              <a:buSzPts val="7400"/>
              <a:buNone/>
              <a:defRPr b="1" sz="7400"/>
            </a:lvl6pPr>
            <a:lvl7pPr indent="-228600" lvl="6" marL="3200400" algn="l">
              <a:lnSpc>
                <a:spcPct val="100000"/>
              </a:lnSpc>
              <a:spcBef>
                <a:spcPts val="1480"/>
              </a:spcBef>
              <a:spcAft>
                <a:spcPts val="0"/>
              </a:spcAft>
              <a:buClr>
                <a:schemeClr val="dk1"/>
              </a:buClr>
              <a:buSzPts val="7400"/>
              <a:buNone/>
              <a:defRPr b="1" sz="7400"/>
            </a:lvl7pPr>
            <a:lvl8pPr indent="-228600" lvl="7" marL="3657600" algn="l">
              <a:lnSpc>
                <a:spcPct val="100000"/>
              </a:lnSpc>
              <a:spcBef>
                <a:spcPts val="1480"/>
              </a:spcBef>
              <a:spcAft>
                <a:spcPts val="0"/>
              </a:spcAft>
              <a:buClr>
                <a:schemeClr val="dk1"/>
              </a:buClr>
              <a:buSzPts val="7400"/>
              <a:buNone/>
              <a:defRPr b="1" sz="7400"/>
            </a:lvl8pPr>
            <a:lvl9pPr indent="-228600" lvl="8" marL="4114800" algn="l">
              <a:lnSpc>
                <a:spcPct val="100000"/>
              </a:lnSpc>
              <a:spcBef>
                <a:spcPts val="1480"/>
              </a:spcBef>
              <a:spcAft>
                <a:spcPts val="0"/>
              </a:spcAft>
              <a:buClr>
                <a:schemeClr val="dk1"/>
              </a:buClr>
              <a:buSzPts val="7400"/>
              <a:buNone/>
              <a:defRPr b="1" sz="7400"/>
            </a:lvl9pPr>
          </a:lstStyle>
          <a:p/>
        </p:txBody>
      </p:sp>
      <p:sp>
        <p:nvSpPr>
          <p:cNvPr id="45" name="Google Shape;45;p7"/>
          <p:cNvSpPr txBox="1"/>
          <p:nvPr>
            <p:ph idx="4" type="body"/>
          </p:nvPr>
        </p:nvSpPr>
        <p:spPr>
          <a:xfrm>
            <a:off x="15381809" y="13575853"/>
            <a:ext cx="13384170" cy="24664453"/>
          </a:xfrm>
          <a:prstGeom prst="rect">
            <a:avLst/>
          </a:prstGeom>
          <a:noFill/>
          <a:ln>
            <a:noFill/>
          </a:ln>
        </p:spPr>
        <p:txBody>
          <a:bodyPr anchorCtr="0" anchor="t" bIns="208800" lIns="417625" spcFirstLastPara="1" rIns="417625" wrap="square" tIns="208800">
            <a:normAutofit/>
          </a:bodyPr>
          <a:lstStyle>
            <a:lvl1pPr indent="-920750" lvl="0" marL="457200" algn="l">
              <a:lnSpc>
                <a:spcPct val="100000"/>
              </a:lnSpc>
              <a:spcBef>
                <a:spcPts val="2180"/>
              </a:spcBef>
              <a:spcAft>
                <a:spcPts val="0"/>
              </a:spcAft>
              <a:buClr>
                <a:schemeClr val="dk1"/>
              </a:buClr>
              <a:buSzPts val="10900"/>
              <a:buChar char="•"/>
              <a:defRPr sz="10900"/>
            </a:lvl1pPr>
            <a:lvl2pPr indent="-812800" lvl="1" marL="914400" algn="l">
              <a:lnSpc>
                <a:spcPct val="100000"/>
              </a:lnSpc>
              <a:spcBef>
                <a:spcPts val="1840"/>
              </a:spcBef>
              <a:spcAft>
                <a:spcPts val="0"/>
              </a:spcAft>
              <a:buClr>
                <a:schemeClr val="dk1"/>
              </a:buClr>
              <a:buSzPts val="9200"/>
              <a:buChar char="–"/>
              <a:defRPr sz="9200"/>
            </a:lvl2pPr>
            <a:lvl3pPr indent="-749300" lvl="2" marL="1371600" algn="l">
              <a:lnSpc>
                <a:spcPct val="100000"/>
              </a:lnSpc>
              <a:spcBef>
                <a:spcPts val="1640"/>
              </a:spcBef>
              <a:spcAft>
                <a:spcPts val="0"/>
              </a:spcAft>
              <a:buClr>
                <a:schemeClr val="dk1"/>
              </a:buClr>
              <a:buSzPts val="8200"/>
              <a:buChar char="•"/>
              <a:defRPr sz="82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46" name="Google Shape;46;p7"/>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514000" y="1704414"/>
            <a:ext cx="9961904" cy="7253667"/>
          </a:xfrm>
          <a:prstGeom prst="rect">
            <a:avLst/>
          </a:prstGeom>
          <a:noFill/>
          <a:ln>
            <a:noFill/>
          </a:ln>
        </p:spPr>
        <p:txBody>
          <a:bodyPr anchorCtr="0" anchor="b" bIns="208800" lIns="417625" spcFirstLastPara="1" rIns="417625" wrap="square" tIns="208800">
            <a:normAutofit/>
          </a:bodyPr>
          <a:lstStyle>
            <a:lvl1pPr lvl="0" algn="l">
              <a:lnSpc>
                <a:spcPct val="100000"/>
              </a:lnSpc>
              <a:spcBef>
                <a:spcPts val="0"/>
              </a:spcBef>
              <a:spcAft>
                <a:spcPts val="0"/>
              </a:spcAft>
              <a:buClr>
                <a:schemeClr val="dk1"/>
              </a:buClr>
              <a:buSzPts val="9200"/>
              <a:buFont typeface="Calibri"/>
              <a:buNone/>
              <a:defRPr b="1" sz="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11838630" y="1704417"/>
            <a:ext cx="16927347" cy="36535890"/>
          </a:xfrm>
          <a:prstGeom prst="rect">
            <a:avLst/>
          </a:prstGeom>
          <a:noFill/>
          <a:ln>
            <a:noFill/>
          </a:ln>
        </p:spPr>
        <p:txBody>
          <a:bodyPr anchorCtr="0" anchor="t" bIns="208800" lIns="417625" spcFirstLastPara="1" rIns="417625" wrap="square" tIns="208800">
            <a:normAutofit/>
          </a:bodyPr>
          <a:lstStyle>
            <a:lvl1pPr indent="-1155700" lvl="0" marL="457200" algn="l">
              <a:lnSpc>
                <a:spcPct val="100000"/>
              </a:lnSpc>
              <a:spcBef>
                <a:spcPts val="2920"/>
              </a:spcBef>
              <a:spcAft>
                <a:spcPts val="0"/>
              </a:spcAft>
              <a:buClr>
                <a:schemeClr val="dk1"/>
              </a:buClr>
              <a:buSzPts val="14600"/>
              <a:buChar char="•"/>
              <a:defRPr sz="14600"/>
            </a:lvl1pPr>
            <a:lvl2pPr indent="-1035050" lvl="1" marL="914400" algn="l">
              <a:lnSpc>
                <a:spcPct val="100000"/>
              </a:lnSpc>
              <a:spcBef>
                <a:spcPts val="2540"/>
              </a:spcBef>
              <a:spcAft>
                <a:spcPts val="0"/>
              </a:spcAft>
              <a:buClr>
                <a:schemeClr val="dk1"/>
              </a:buClr>
              <a:buSzPts val="12700"/>
              <a:buChar char="–"/>
              <a:defRPr sz="12700"/>
            </a:lvl2pPr>
            <a:lvl3pPr indent="-920750" lvl="2" marL="1371600" algn="l">
              <a:lnSpc>
                <a:spcPct val="100000"/>
              </a:lnSpc>
              <a:spcBef>
                <a:spcPts val="2180"/>
              </a:spcBef>
              <a:spcAft>
                <a:spcPts val="0"/>
              </a:spcAft>
              <a:buClr>
                <a:schemeClr val="dk1"/>
              </a:buClr>
              <a:buSzPts val="10900"/>
              <a:buChar char="•"/>
              <a:defRPr sz="10900"/>
            </a:lvl3pPr>
            <a:lvl4pPr indent="-812800" lvl="3" marL="1828800" algn="l">
              <a:lnSpc>
                <a:spcPct val="100000"/>
              </a:lnSpc>
              <a:spcBef>
                <a:spcPts val="1840"/>
              </a:spcBef>
              <a:spcAft>
                <a:spcPts val="0"/>
              </a:spcAft>
              <a:buClr>
                <a:schemeClr val="dk1"/>
              </a:buClr>
              <a:buSzPts val="9200"/>
              <a:buChar char="–"/>
              <a:defRPr sz="9200"/>
            </a:lvl4pPr>
            <a:lvl5pPr indent="-812800" lvl="4" marL="2286000" algn="l">
              <a:lnSpc>
                <a:spcPct val="100000"/>
              </a:lnSpc>
              <a:spcBef>
                <a:spcPts val="1840"/>
              </a:spcBef>
              <a:spcAft>
                <a:spcPts val="0"/>
              </a:spcAft>
              <a:buClr>
                <a:schemeClr val="dk1"/>
              </a:buClr>
              <a:buSzPts val="9200"/>
              <a:buChar char="»"/>
              <a:defRPr sz="9200"/>
            </a:lvl5pPr>
            <a:lvl6pPr indent="-812800" lvl="5" marL="2743200" algn="l">
              <a:lnSpc>
                <a:spcPct val="100000"/>
              </a:lnSpc>
              <a:spcBef>
                <a:spcPts val="1840"/>
              </a:spcBef>
              <a:spcAft>
                <a:spcPts val="0"/>
              </a:spcAft>
              <a:buClr>
                <a:schemeClr val="dk1"/>
              </a:buClr>
              <a:buSzPts val="9200"/>
              <a:buChar char="•"/>
              <a:defRPr sz="9200"/>
            </a:lvl6pPr>
            <a:lvl7pPr indent="-812800" lvl="6" marL="3200400" algn="l">
              <a:lnSpc>
                <a:spcPct val="100000"/>
              </a:lnSpc>
              <a:spcBef>
                <a:spcPts val="1840"/>
              </a:spcBef>
              <a:spcAft>
                <a:spcPts val="0"/>
              </a:spcAft>
              <a:buClr>
                <a:schemeClr val="dk1"/>
              </a:buClr>
              <a:buSzPts val="9200"/>
              <a:buChar char="•"/>
              <a:defRPr sz="9200"/>
            </a:lvl7pPr>
            <a:lvl8pPr indent="-812800" lvl="7" marL="3657600" algn="l">
              <a:lnSpc>
                <a:spcPct val="100000"/>
              </a:lnSpc>
              <a:spcBef>
                <a:spcPts val="1840"/>
              </a:spcBef>
              <a:spcAft>
                <a:spcPts val="0"/>
              </a:spcAft>
              <a:buClr>
                <a:schemeClr val="dk1"/>
              </a:buClr>
              <a:buSzPts val="9200"/>
              <a:buChar char="•"/>
              <a:defRPr sz="9200"/>
            </a:lvl8pPr>
            <a:lvl9pPr indent="-812800" lvl="8" marL="4114800" algn="l">
              <a:lnSpc>
                <a:spcPct val="100000"/>
              </a:lnSpc>
              <a:spcBef>
                <a:spcPts val="1840"/>
              </a:spcBef>
              <a:spcAft>
                <a:spcPts val="0"/>
              </a:spcAft>
              <a:buClr>
                <a:schemeClr val="dk1"/>
              </a:buClr>
              <a:buSzPts val="9200"/>
              <a:buChar char="•"/>
              <a:defRPr sz="9200"/>
            </a:lvl9pPr>
          </a:lstStyle>
          <a:p/>
        </p:txBody>
      </p:sp>
      <p:sp>
        <p:nvSpPr>
          <p:cNvPr id="61" name="Google Shape;61;p10"/>
          <p:cNvSpPr txBox="1"/>
          <p:nvPr>
            <p:ph idx="2" type="body"/>
          </p:nvPr>
        </p:nvSpPr>
        <p:spPr>
          <a:xfrm>
            <a:off x="1514000" y="8958085"/>
            <a:ext cx="9961904" cy="29282224"/>
          </a:xfrm>
          <a:prstGeom prst="rect">
            <a:avLst/>
          </a:prstGeom>
          <a:noFill/>
          <a:ln>
            <a:noFill/>
          </a:ln>
        </p:spPr>
        <p:txBody>
          <a:bodyPr anchorCtr="0" anchor="t" bIns="208800" lIns="417625" spcFirstLastPara="1" rIns="417625" wrap="square" tIns="208800">
            <a:normAutofit/>
          </a:bodyPr>
          <a:lstStyle>
            <a:lvl1pPr indent="-228600" lvl="0" marL="457200" algn="l">
              <a:lnSpc>
                <a:spcPct val="100000"/>
              </a:lnSpc>
              <a:spcBef>
                <a:spcPts val="1280"/>
              </a:spcBef>
              <a:spcAft>
                <a:spcPts val="0"/>
              </a:spcAft>
              <a:buClr>
                <a:schemeClr val="dk1"/>
              </a:buClr>
              <a:buSzPts val="6400"/>
              <a:buNone/>
              <a:defRPr sz="6400"/>
            </a:lvl1pPr>
            <a:lvl2pPr indent="-228600" lvl="1" marL="914400" algn="l">
              <a:lnSpc>
                <a:spcPct val="100000"/>
              </a:lnSpc>
              <a:spcBef>
                <a:spcPts val="1100"/>
              </a:spcBef>
              <a:spcAft>
                <a:spcPts val="0"/>
              </a:spcAft>
              <a:buClr>
                <a:schemeClr val="dk1"/>
              </a:buClr>
              <a:buSzPts val="5500"/>
              <a:buNone/>
              <a:defRPr sz="5500"/>
            </a:lvl2pPr>
            <a:lvl3pPr indent="-228600" lvl="2" marL="1371600" algn="l">
              <a:lnSpc>
                <a:spcPct val="100000"/>
              </a:lnSpc>
              <a:spcBef>
                <a:spcPts val="900"/>
              </a:spcBef>
              <a:spcAft>
                <a:spcPts val="0"/>
              </a:spcAft>
              <a:buClr>
                <a:schemeClr val="dk1"/>
              </a:buClr>
              <a:buSzPts val="4500"/>
              <a:buNone/>
              <a:defRPr sz="4500"/>
            </a:lvl3pPr>
            <a:lvl4pPr indent="-228600" lvl="3" marL="1828800" algn="l">
              <a:lnSpc>
                <a:spcPct val="100000"/>
              </a:lnSpc>
              <a:spcBef>
                <a:spcPts val="820"/>
              </a:spcBef>
              <a:spcAft>
                <a:spcPts val="0"/>
              </a:spcAft>
              <a:buClr>
                <a:schemeClr val="dk1"/>
              </a:buClr>
              <a:buSzPts val="4100"/>
              <a:buNone/>
              <a:defRPr sz="4100"/>
            </a:lvl4pPr>
            <a:lvl5pPr indent="-228600" lvl="4" marL="2286000" algn="l">
              <a:lnSpc>
                <a:spcPct val="100000"/>
              </a:lnSpc>
              <a:spcBef>
                <a:spcPts val="820"/>
              </a:spcBef>
              <a:spcAft>
                <a:spcPts val="0"/>
              </a:spcAft>
              <a:buClr>
                <a:schemeClr val="dk1"/>
              </a:buClr>
              <a:buSzPts val="4100"/>
              <a:buNone/>
              <a:defRPr sz="4100"/>
            </a:lvl5pPr>
            <a:lvl6pPr indent="-228600" lvl="5" marL="2743200" algn="l">
              <a:lnSpc>
                <a:spcPct val="100000"/>
              </a:lnSpc>
              <a:spcBef>
                <a:spcPts val="820"/>
              </a:spcBef>
              <a:spcAft>
                <a:spcPts val="0"/>
              </a:spcAft>
              <a:buClr>
                <a:schemeClr val="dk1"/>
              </a:buClr>
              <a:buSzPts val="4100"/>
              <a:buNone/>
              <a:defRPr sz="4100"/>
            </a:lvl6pPr>
            <a:lvl7pPr indent="-228600" lvl="6" marL="3200400" algn="l">
              <a:lnSpc>
                <a:spcPct val="100000"/>
              </a:lnSpc>
              <a:spcBef>
                <a:spcPts val="820"/>
              </a:spcBef>
              <a:spcAft>
                <a:spcPts val="0"/>
              </a:spcAft>
              <a:buClr>
                <a:schemeClr val="dk1"/>
              </a:buClr>
              <a:buSzPts val="4100"/>
              <a:buNone/>
              <a:defRPr sz="4100"/>
            </a:lvl7pPr>
            <a:lvl8pPr indent="-228600" lvl="7" marL="3657600" algn="l">
              <a:lnSpc>
                <a:spcPct val="100000"/>
              </a:lnSpc>
              <a:spcBef>
                <a:spcPts val="820"/>
              </a:spcBef>
              <a:spcAft>
                <a:spcPts val="0"/>
              </a:spcAft>
              <a:buClr>
                <a:schemeClr val="dk1"/>
              </a:buClr>
              <a:buSzPts val="4100"/>
              <a:buNone/>
              <a:defRPr sz="4100"/>
            </a:lvl8pPr>
            <a:lvl9pPr indent="-228600" lvl="8" marL="4114800" algn="l">
              <a:lnSpc>
                <a:spcPct val="100000"/>
              </a:lnSpc>
              <a:spcBef>
                <a:spcPts val="820"/>
              </a:spcBef>
              <a:spcAft>
                <a:spcPts val="0"/>
              </a:spcAft>
              <a:buClr>
                <a:schemeClr val="dk1"/>
              </a:buClr>
              <a:buSzPts val="4100"/>
              <a:buNone/>
              <a:defRPr sz="4100"/>
            </a:lvl9pPr>
          </a:lstStyle>
          <a:p/>
        </p:txBody>
      </p:sp>
      <p:sp>
        <p:nvSpPr>
          <p:cNvPr id="62" name="Google Shape;62;p10"/>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5935087" y="29965969"/>
            <a:ext cx="18167985" cy="3537652"/>
          </a:xfrm>
          <a:prstGeom prst="rect">
            <a:avLst/>
          </a:prstGeom>
          <a:noFill/>
          <a:ln>
            <a:noFill/>
          </a:ln>
        </p:spPr>
        <p:txBody>
          <a:bodyPr anchorCtr="0" anchor="b" bIns="208800" lIns="417625" spcFirstLastPara="1" rIns="417625" wrap="square" tIns="208800">
            <a:normAutofit/>
          </a:bodyPr>
          <a:lstStyle>
            <a:lvl1pPr lvl="0" algn="l">
              <a:lnSpc>
                <a:spcPct val="100000"/>
              </a:lnSpc>
              <a:spcBef>
                <a:spcPts val="0"/>
              </a:spcBef>
              <a:spcAft>
                <a:spcPts val="0"/>
              </a:spcAft>
              <a:buClr>
                <a:schemeClr val="dk1"/>
              </a:buClr>
              <a:buSzPts val="9200"/>
              <a:buFont typeface="Calibri"/>
              <a:buNone/>
              <a:defRPr b="1" sz="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935087" y="3825022"/>
            <a:ext cx="18167985" cy="25685114"/>
          </a:xfrm>
          <a:prstGeom prst="rect">
            <a:avLst/>
          </a:prstGeom>
          <a:noFill/>
          <a:ln>
            <a:noFill/>
          </a:ln>
        </p:spPr>
      </p:sp>
      <p:sp>
        <p:nvSpPr>
          <p:cNvPr id="68" name="Google Shape;68;p11"/>
          <p:cNvSpPr txBox="1"/>
          <p:nvPr>
            <p:ph idx="1" type="body"/>
          </p:nvPr>
        </p:nvSpPr>
        <p:spPr>
          <a:xfrm>
            <a:off x="5935087" y="33503622"/>
            <a:ext cx="18167985" cy="5024053"/>
          </a:xfrm>
          <a:prstGeom prst="rect">
            <a:avLst/>
          </a:prstGeom>
          <a:noFill/>
          <a:ln>
            <a:noFill/>
          </a:ln>
        </p:spPr>
        <p:txBody>
          <a:bodyPr anchorCtr="0" anchor="t" bIns="208800" lIns="417625" spcFirstLastPara="1" rIns="417625" wrap="square" tIns="208800">
            <a:normAutofit/>
          </a:bodyPr>
          <a:lstStyle>
            <a:lvl1pPr indent="-228600" lvl="0" marL="457200" algn="l">
              <a:lnSpc>
                <a:spcPct val="100000"/>
              </a:lnSpc>
              <a:spcBef>
                <a:spcPts val="1280"/>
              </a:spcBef>
              <a:spcAft>
                <a:spcPts val="0"/>
              </a:spcAft>
              <a:buClr>
                <a:schemeClr val="dk1"/>
              </a:buClr>
              <a:buSzPts val="6400"/>
              <a:buNone/>
              <a:defRPr sz="6400"/>
            </a:lvl1pPr>
            <a:lvl2pPr indent="-228600" lvl="1" marL="914400" algn="l">
              <a:lnSpc>
                <a:spcPct val="100000"/>
              </a:lnSpc>
              <a:spcBef>
                <a:spcPts val="1100"/>
              </a:spcBef>
              <a:spcAft>
                <a:spcPts val="0"/>
              </a:spcAft>
              <a:buClr>
                <a:schemeClr val="dk1"/>
              </a:buClr>
              <a:buSzPts val="5500"/>
              <a:buNone/>
              <a:defRPr sz="5500"/>
            </a:lvl2pPr>
            <a:lvl3pPr indent="-228600" lvl="2" marL="1371600" algn="l">
              <a:lnSpc>
                <a:spcPct val="100000"/>
              </a:lnSpc>
              <a:spcBef>
                <a:spcPts val="900"/>
              </a:spcBef>
              <a:spcAft>
                <a:spcPts val="0"/>
              </a:spcAft>
              <a:buClr>
                <a:schemeClr val="dk1"/>
              </a:buClr>
              <a:buSzPts val="4500"/>
              <a:buNone/>
              <a:defRPr sz="4500"/>
            </a:lvl3pPr>
            <a:lvl4pPr indent="-228600" lvl="3" marL="1828800" algn="l">
              <a:lnSpc>
                <a:spcPct val="100000"/>
              </a:lnSpc>
              <a:spcBef>
                <a:spcPts val="820"/>
              </a:spcBef>
              <a:spcAft>
                <a:spcPts val="0"/>
              </a:spcAft>
              <a:buClr>
                <a:schemeClr val="dk1"/>
              </a:buClr>
              <a:buSzPts val="4100"/>
              <a:buNone/>
              <a:defRPr sz="4100"/>
            </a:lvl4pPr>
            <a:lvl5pPr indent="-228600" lvl="4" marL="2286000" algn="l">
              <a:lnSpc>
                <a:spcPct val="100000"/>
              </a:lnSpc>
              <a:spcBef>
                <a:spcPts val="820"/>
              </a:spcBef>
              <a:spcAft>
                <a:spcPts val="0"/>
              </a:spcAft>
              <a:buClr>
                <a:schemeClr val="dk1"/>
              </a:buClr>
              <a:buSzPts val="4100"/>
              <a:buNone/>
              <a:defRPr sz="4100"/>
            </a:lvl5pPr>
            <a:lvl6pPr indent="-228600" lvl="5" marL="2743200" algn="l">
              <a:lnSpc>
                <a:spcPct val="100000"/>
              </a:lnSpc>
              <a:spcBef>
                <a:spcPts val="820"/>
              </a:spcBef>
              <a:spcAft>
                <a:spcPts val="0"/>
              </a:spcAft>
              <a:buClr>
                <a:schemeClr val="dk1"/>
              </a:buClr>
              <a:buSzPts val="4100"/>
              <a:buNone/>
              <a:defRPr sz="4100"/>
            </a:lvl6pPr>
            <a:lvl7pPr indent="-228600" lvl="6" marL="3200400" algn="l">
              <a:lnSpc>
                <a:spcPct val="100000"/>
              </a:lnSpc>
              <a:spcBef>
                <a:spcPts val="820"/>
              </a:spcBef>
              <a:spcAft>
                <a:spcPts val="0"/>
              </a:spcAft>
              <a:buClr>
                <a:schemeClr val="dk1"/>
              </a:buClr>
              <a:buSzPts val="4100"/>
              <a:buNone/>
              <a:defRPr sz="4100"/>
            </a:lvl7pPr>
            <a:lvl8pPr indent="-228600" lvl="7" marL="3657600" algn="l">
              <a:lnSpc>
                <a:spcPct val="100000"/>
              </a:lnSpc>
              <a:spcBef>
                <a:spcPts val="820"/>
              </a:spcBef>
              <a:spcAft>
                <a:spcPts val="0"/>
              </a:spcAft>
              <a:buClr>
                <a:schemeClr val="dk1"/>
              </a:buClr>
              <a:buSzPts val="4100"/>
              <a:buNone/>
              <a:defRPr sz="4100"/>
            </a:lvl8pPr>
            <a:lvl9pPr indent="-228600" lvl="8" marL="4114800" algn="l">
              <a:lnSpc>
                <a:spcPct val="100000"/>
              </a:lnSpc>
              <a:spcBef>
                <a:spcPts val="820"/>
              </a:spcBef>
              <a:spcAft>
                <a:spcPts val="0"/>
              </a:spcAft>
              <a:buClr>
                <a:schemeClr val="dk1"/>
              </a:buClr>
              <a:buSzPts val="4100"/>
              <a:buNone/>
              <a:defRPr sz="4100"/>
            </a:lvl9pPr>
          </a:lstStyle>
          <a:p/>
        </p:txBody>
      </p:sp>
      <p:sp>
        <p:nvSpPr>
          <p:cNvPr id="69" name="Google Shape;69;p11"/>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marR="0" rtl="0" algn="ctr">
              <a:lnSpc>
                <a:spcPct val="100000"/>
              </a:lnSpc>
              <a:spcBef>
                <a:spcPts val="0"/>
              </a:spcBef>
              <a:spcAft>
                <a:spcPts val="0"/>
              </a:spcAft>
              <a:buClr>
                <a:schemeClr val="dk1"/>
              </a:buClr>
              <a:buSzPts val="20100"/>
              <a:buFont typeface="Calibri"/>
              <a:buNone/>
              <a:defRPr b="0" i="0" sz="20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1155700" lvl="0" marL="457200" marR="0" rtl="0" algn="l">
              <a:lnSpc>
                <a:spcPct val="100000"/>
              </a:lnSpc>
              <a:spcBef>
                <a:spcPts val="2920"/>
              </a:spcBef>
              <a:spcAft>
                <a:spcPts val="0"/>
              </a:spcAft>
              <a:buClr>
                <a:schemeClr val="dk1"/>
              </a:buClr>
              <a:buSzPts val="14600"/>
              <a:buFont typeface="Arial"/>
              <a:buChar char="•"/>
              <a:defRPr b="0" i="0" sz="14600" u="none" cap="none" strike="noStrike">
                <a:solidFill>
                  <a:schemeClr val="dk1"/>
                </a:solidFill>
                <a:latin typeface="Calibri"/>
                <a:ea typeface="Calibri"/>
                <a:cs typeface="Calibri"/>
                <a:sym typeface="Calibri"/>
              </a:defRPr>
            </a:lvl1pPr>
            <a:lvl2pPr indent="-1035050" lvl="1" marL="914400" marR="0" rtl="0" algn="l">
              <a:lnSpc>
                <a:spcPct val="100000"/>
              </a:lnSpc>
              <a:spcBef>
                <a:spcPts val="2540"/>
              </a:spcBef>
              <a:spcAft>
                <a:spcPts val="0"/>
              </a:spcAft>
              <a:buClr>
                <a:schemeClr val="dk1"/>
              </a:buClr>
              <a:buSzPts val="12700"/>
              <a:buFont typeface="Arial"/>
              <a:buChar char="–"/>
              <a:defRPr b="0" i="0" sz="12700" u="none" cap="none" strike="noStrike">
                <a:solidFill>
                  <a:schemeClr val="dk1"/>
                </a:solidFill>
                <a:latin typeface="Calibri"/>
                <a:ea typeface="Calibri"/>
                <a:cs typeface="Calibri"/>
                <a:sym typeface="Calibri"/>
              </a:defRPr>
            </a:lvl2pPr>
            <a:lvl3pPr indent="-920750" lvl="2" marL="1371600" marR="0" rtl="0" algn="l">
              <a:lnSpc>
                <a:spcPct val="100000"/>
              </a:lnSpc>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12800" lvl="3" marL="18288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4pPr>
            <a:lvl5pPr indent="-812800" lvl="4" marL="22860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5pPr>
            <a:lvl6pPr indent="-812800" lvl="5" marL="27432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6pPr>
            <a:lvl7pPr indent="-812800" lvl="6" marL="32004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7pPr>
            <a:lvl8pPr indent="-812800" lvl="7" marL="36576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8pPr>
            <a:lvl9pPr indent="-812800" lvl="8" marL="41148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marR="0" rtl="0" algn="l">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marR="0" rtl="0" algn="ctr">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hyperlink" Target="https://fluka.cern" TargetMode="External"/><Relationship Id="rId10" Type="http://schemas.openxmlformats.org/officeDocument/2006/relationships/hyperlink" Target="https://cds.cern.ch/record/2750060" TargetMode="External"/><Relationship Id="rId13" Type="http://schemas.openxmlformats.org/officeDocument/2006/relationships/hyperlink" Target="https://indico.cern.ch/event/1431148/" TargetMode="External"/><Relationship Id="rId12" Type="http://schemas.openxmlformats.org/officeDocument/2006/relationships/hyperlink" Target="https://www.frontiersin.org/article/10.3389/fphy.2021.788253"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7.jpg"/><Relationship Id="rId9" Type="http://schemas.openxmlformats.org/officeDocument/2006/relationships/image" Target="../media/image8.png"/><Relationship Id="rId15" Type="http://schemas.openxmlformats.org/officeDocument/2006/relationships/image" Target="../media/image4.png"/><Relationship Id="rId14" Type="http://schemas.openxmlformats.org/officeDocument/2006/relationships/image" Target="../media/image12.png"/><Relationship Id="rId17" Type="http://schemas.openxmlformats.org/officeDocument/2006/relationships/image" Target="../media/image9.png"/><Relationship Id="rId16" Type="http://schemas.openxmlformats.org/officeDocument/2006/relationships/image" Target="../media/image13.jpg"/><Relationship Id="rId5" Type="http://schemas.openxmlformats.org/officeDocument/2006/relationships/image" Target="../media/image5.png"/><Relationship Id="rId19" Type="http://schemas.openxmlformats.org/officeDocument/2006/relationships/image" Target="../media/image10.jpg"/><Relationship Id="rId6" Type="http://schemas.openxmlformats.org/officeDocument/2006/relationships/image" Target="../media/image2.png"/><Relationship Id="rId18"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 title="BMBF_RGB_Gef_L_e.jpg"/>
          <p:cNvPicPr preferRelativeResize="0"/>
          <p:nvPr/>
        </p:nvPicPr>
        <p:blipFill>
          <a:blip r:embed="rId3">
            <a:alphaModFix/>
          </a:blip>
          <a:stretch>
            <a:fillRect/>
          </a:stretch>
        </p:blipFill>
        <p:spPr>
          <a:xfrm>
            <a:off x="21750375" y="4284425"/>
            <a:ext cx="4651647" cy="3559950"/>
          </a:xfrm>
          <a:prstGeom prst="rect">
            <a:avLst/>
          </a:prstGeom>
          <a:noFill/>
          <a:ln>
            <a:noFill/>
          </a:ln>
        </p:spPr>
      </p:pic>
      <p:sp>
        <p:nvSpPr>
          <p:cNvPr id="94" name="Google Shape;94;p1"/>
          <p:cNvSpPr/>
          <p:nvPr/>
        </p:nvSpPr>
        <p:spPr>
          <a:xfrm>
            <a:off x="890600" y="4255225"/>
            <a:ext cx="28656000" cy="36966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pic>
        <p:nvPicPr>
          <p:cNvPr id="95" name="Google Shape;95;p1" title="IPAC25 LOGO.jpg"/>
          <p:cNvPicPr preferRelativeResize="0"/>
          <p:nvPr/>
        </p:nvPicPr>
        <p:blipFill rotWithShape="1">
          <a:blip r:embed="rId4">
            <a:alphaModFix/>
          </a:blip>
          <a:srcRect b="0" l="1133" r="1123" t="0"/>
          <a:stretch/>
        </p:blipFill>
        <p:spPr>
          <a:xfrm>
            <a:off x="897175" y="1074875"/>
            <a:ext cx="5224699" cy="2655900"/>
          </a:xfrm>
          <a:prstGeom prst="rect">
            <a:avLst/>
          </a:prstGeom>
          <a:noFill/>
          <a:ln>
            <a:noFill/>
          </a:ln>
        </p:spPr>
      </p:pic>
      <p:sp>
        <p:nvSpPr>
          <p:cNvPr id="96" name="Google Shape;96;p1"/>
          <p:cNvSpPr/>
          <p:nvPr/>
        </p:nvSpPr>
        <p:spPr>
          <a:xfrm>
            <a:off x="787400" y="8283325"/>
            <a:ext cx="28656000" cy="34299300"/>
          </a:xfrm>
          <a:prstGeom prst="roundRect">
            <a:avLst>
              <a:gd fmla="val 1383"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pic>
        <p:nvPicPr>
          <p:cNvPr id="97" name="Google Shape;97;p1"/>
          <p:cNvPicPr preferRelativeResize="0"/>
          <p:nvPr/>
        </p:nvPicPr>
        <p:blipFill rotWithShape="1">
          <a:blip r:embed="rId5">
            <a:alphaModFix/>
          </a:blip>
          <a:srcRect b="0" l="0" r="0" t="0"/>
          <a:stretch/>
        </p:blipFill>
        <p:spPr>
          <a:xfrm>
            <a:off x="14705301" y="4405225"/>
            <a:ext cx="3636590" cy="3455399"/>
          </a:xfrm>
          <a:prstGeom prst="rect">
            <a:avLst/>
          </a:prstGeom>
          <a:noFill/>
          <a:ln>
            <a:noFill/>
          </a:ln>
        </p:spPr>
      </p:pic>
      <p:sp>
        <p:nvSpPr>
          <p:cNvPr id="98" name="Google Shape;98;p1"/>
          <p:cNvSpPr/>
          <p:nvPr/>
        </p:nvSpPr>
        <p:spPr>
          <a:xfrm>
            <a:off x="890600" y="833025"/>
            <a:ext cx="28656000" cy="31866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cxnSp>
        <p:nvCxnSpPr>
          <p:cNvPr id="99" name="Google Shape;99;p1"/>
          <p:cNvCxnSpPr>
            <a:endCxn id="100" idx="0"/>
          </p:cNvCxnSpPr>
          <p:nvPr/>
        </p:nvCxnSpPr>
        <p:spPr>
          <a:xfrm>
            <a:off x="15070093" y="8949850"/>
            <a:ext cx="7200" cy="29367600"/>
          </a:xfrm>
          <a:prstGeom prst="straightConnector1">
            <a:avLst/>
          </a:prstGeom>
          <a:noFill/>
          <a:ln cap="flat" cmpd="sng" w="127000">
            <a:solidFill>
              <a:srgbClr val="22529E"/>
            </a:solidFill>
            <a:prstDash val="solid"/>
            <a:round/>
            <a:headEnd len="sm" w="sm" type="none"/>
            <a:tailEnd len="sm" w="sm" type="none"/>
          </a:ln>
        </p:spPr>
      </p:cxnSp>
      <p:sp>
        <p:nvSpPr>
          <p:cNvPr id="101" name="Google Shape;101;p1"/>
          <p:cNvSpPr txBox="1"/>
          <p:nvPr/>
        </p:nvSpPr>
        <p:spPr>
          <a:xfrm>
            <a:off x="1352550" y="935000"/>
            <a:ext cx="27955800" cy="3147600"/>
          </a:xfrm>
          <a:prstGeom prst="rect">
            <a:avLst/>
          </a:prstGeom>
          <a:noFill/>
          <a:ln>
            <a:noFill/>
          </a:ln>
        </p:spPr>
        <p:txBody>
          <a:bodyPr anchorCtr="0" anchor="t" bIns="64675" lIns="129350" spcFirstLastPara="1" rIns="129350" wrap="square" tIns="64675">
            <a:spAutoFit/>
          </a:bodyPr>
          <a:lstStyle/>
          <a:p>
            <a:pPr indent="0" lvl="0" marL="0" rtl="0" algn="ctr">
              <a:spcBef>
                <a:spcPts val="0"/>
              </a:spcBef>
              <a:spcAft>
                <a:spcPts val="0"/>
              </a:spcAft>
              <a:buClr>
                <a:schemeClr val="dk1"/>
              </a:buClr>
              <a:buSzPts val="1100"/>
              <a:buFont typeface="Arial"/>
              <a:buNone/>
            </a:pPr>
            <a:r>
              <a:rPr b="1" lang="en-GB" sz="4900">
                <a:solidFill>
                  <a:schemeClr val="dk1"/>
                </a:solidFill>
                <a:latin typeface="Calibri"/>
                <a:ea typeface="Calibri"/>
                <a:cs typeface="Calibri"/>
                <a:sym typeface="Calibri"/>
              </a:rPr>
              <a:t>Measurement of the Muon Rate at the SND Experiment</a:t>
            </a:r>
            <a:endParaRPr b="1" sz="49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GB" sz="4900">
                <a:solidFill>
                  <a:schemeClr val="dk1"/>
                </a:solidFill>
                <a:latin typeface="Calibri"/>
                <a:ea typeface="Calibri"/>
                <a:cs typeface="Calibri"/>
                <a:sym typeface="Calibri"/>
              </a:rPr>
              <a:t> with the Timepix3 Radiation Monitor</a:t>
            </a:r>
            <a:endParaRPr b="1" sz="49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b="1" sz="49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b="1" sz="4900">
              <a:solidFill>
                <a:schemeClr val="dk1"/>
              </a:solidFill>
              <a:latin typeface="Calibri"/>
              <a:ea typeface="Calibri"/>
              <a:cs typeface="Calibri"/>
              <a:sym typeface="Calibri"/>
            </a:endParaRPr>
          </a:p>
        </p:txBody>
      </p:sp>
      <p:sp>
        <p:nvSpPr>
          <p:cNvPr id="102" name="Google Shape;102;p1"/>
          <p:cNvSpPr txBox="1"/>
          <p:nvPr/>
        </p:nvSpPr>
        <p:spPr>
          <a:xfrm>
            <a:off x="991550" y="9107325"/>
            <a:ext cx="14023800" cy="3270600"/>
          </a:xfrm>
          <a:prstGeom prst="rect">
            <a:avLst/>
          </a:prstGeom>
          <a:noFill/>
          <a:ln>
            <a:noFill/>
          </a:ln>
        </p:spPr>
        <p:txBody>
          <a:bodyPr anchorCtr="0" anchor="t" bIns="64675" lIns="129350" spcFirstLastPara="1" rIns="129350" wrap="square" tIns="64675">
            <a:spAutoFit/>
          </a:bodyPr>
          <a:lstStyle/>
          <a:p>
            <a:pPr indent="0" lvl="0" marL="0" rtl="0" algn="just">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Using the Timepix3 Radiation Monitor [1], a test campaign at the Scattering and Neutrino Detector (SND) [2] location in the Large Hadron Collider (LHC) was performed, aiming to measure the muon rate during proton-proton (</a:t>
            </a:r>
            <a:r>
              <a:rPr i="1" lang="en-GB" sz="3400">
                <a:solidFill>
                  <a:schemeClr val="dk1"/>
                </a:solidFill>
                <a:latin typeface="Calibri"/>
                <a:ea typeface="Calibri"/>
                <a:cs typeface="Calibri"/>
                <a:sym typeface="Calibri"/>
              </a:rPr>
              <a:t>pp)</a:t>
            </a:r>
            <a:r>
              <a:rPr lang="en-GB" sz="3400">
                <a:solidFill>
                  <a:schemeClr val="dk1"/>
                </a:solidFill>
                <a:latin typeface="Calibri"/>
                <a:ea typeface="Calibri"/>
                <a:cs typeface="Calibri"/>
                <a:sym typeface="Calibri"/>
              </a:rPr>
              <a:t> luminosity production at the ATLAS Interaction Point 1 (IP1). </a:t>
            </a:r>
            <a:endParaRPr sz="3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The results are compared with both dedicated simulations performed with the FLUKA.CERN [3–5] simulation code and the SND@LHC measurements [6].</a:t>
            </a:r>
            <a:endParaRPr sz="3400">
              <a:solidFill>
                <a:schemeClr val="dk1"/>
              </a:solidFill>
              <a:latin typeface="Calibri"/>
              <a:ea typeface="Calibri"/>
              <a:cs typeface="Calibri"/>
              <a:sym typeface="Calibri"/>
            </a:endParaRPr>
          </a:p>
        </p:txBody>
      </p:sp>
      <p:grpSp>
        <p:nvGrpSpPr>
          <p:cNvPr id="103" name="Google Shape;103;p1"/>
          <p:cNvGrpSpPr/>
          <p:nvPr/>
        </p:nvGrpSpPr>
        <p:grpSpPr>
          <a:xfrm>
            <a:off x="871537" y="8152719"/>
            <a:ext cx="14198490" cy="946200"/>
            <a:chOff x="890587" y="8838519"/>
            <a:chExt cx="14198490" cy="946200"/>
          </a:xfrm>
        </p:grpSpPr>
        <p:sp>
          <p:nvSpPr>
            <p:cNvPr id="104" name="Google Shape;104;p1"/>
            <p:cNvSpPr/>
            <p:nvPr/>
          </p:nvSpPr>
          <p:spPr>
            <a:xfrm rot="-5400000">
              <a:off x="7516687" y="2212419"/>
              <a:ext cx="946200" cy="14198400"/>
            </a:xfrm>
            <a:prstGeom prst="round2SameRect">
              <a:avLst>
                <a:gd fmla="val 34289" name="adj1"/>
                <a:gd fmla="val 0" name="adj2"/>
              </a:avLst>
            </a:prstGeom>
            <a:solidFill>
              <a:srgbClr val="225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txBox="1"/>
            <p:nvPr/>
          </p:nvSpPr>
          <p:spPr>
            <a:xfrm>
              <a:off x="984577" y="8933464"/>
              <a:ext cx="14104500" cy="756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1. </a:t>
              </a:r>
              <a:r>
                <a:rPr lang="en-GB" sz="5700">
                  <a:solidFill>
                    <a:schemeClr val="lt1"/>
                  </a:solidFill>
                  <a:latin typeface="Calibri"/>
                  <a:ea typeface="Calibri"/>
                  <a:cs typeface="Calibri"/>
                  <a:sym typeface="Calibri"/>
                </a:rPr>
                <a:t>Introduction</a:t>
              </a:r>
              <a:endParaRPr b="0" i="0" sz="5700" u="none" cap="none" strike="noStrike">
                <a:solidFill>
                  <a:schemeClr val="lt1"/>
                </a:solidFill>
                <a:latin typeface="Calibri"/>
                <a:ea typeface="Calibri"/>
                <a:cs typeface="Calibri"/>
                <a:sym typeface="Calibri"/>
              </a:endParaRPr>
            </a:p>
          </p:txBody>
        </p:sp>
      </p:grpSp>
      <p:grpSp>
        <p:nvGrpSpPr>
          <p:cNvPr id="106" name="Google Shape;106;p1"/>
          <p:cNvGrpSpPr/>
          <p:nvPr/>
        </p:nvGrpSpPr>
        <p:grpSpPr>
          <a:xfrm>
            <a:off x="871537" y="12611875"/>
            <a:ext cx="14198400" cy="940888"/>
            <a:chOff x="890587" y="15126475"/>
            <a:chExt cx="14198400" cy="940888"/>
          </a:xfrm>
        </p:grpSpPr>
        <p:sp>
          <p:nvSpPr>
            <p:cNvPr id="107" name="Google Shape;107;p1"/>
            <p:cNvSpPr/>
            <p:nvPr/>
          </p:nvSpPr>
          <p:spPr>
            <a:xfrm rot="-5400000">
              <a:off x="7521787" y="850016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txBox="1"/>
            <p:nvPr/>
          </p:nvSpPr>
          <p:spPr>
            <a:xfrm>
              <a:off x="1065100" y="15126475"/>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2. </a:t>
              </a:r>
              <a:r>
                <a:rPr lang="en-GB" sz="5700">
                  <a:solidFill>
                    <a:schemeClr val="lt1"/>
                  </a:solidFill>
                  <a:latin typeface="Calibri"/>
                  <a:ea typeface="Calibri"/>
                  <a:cs typeface="Calibri"/>
                  <a:sym typeface="Calibri"/>
                </a:rPr>
                <a:t>Muon Filtering Steps</a:t>
              </a:r>
              <a:endParaRPr b="0" i="0" sz="5700" u="none" cap="none" strike="noStrike">
                <a:solidFill>
                  <a:schemeClr val="lt1"/>
                </a:solidFill>
                <a:latin typeface="Calibri"/>
                <a:ea typeface="Calibri"/>
                <a:cs typeface="Calibri"/>
                <a:sym typeface="Calibri"/>
              </a:endParaRPr>
            </a:p>
          </p:txBody>
        </p:sp>
      </p:grpSp>
      <p:grpSp>
        <p:nvGrpSpPr>
          <p:cNvPr id="109" name="Google Shape;109;p1"/>
          <p:cNvGrpSpPr/>
          <p:nvPr/>
        </p:nvGrpSpPr>
        <p:grpSpPr>
          <a:xfrm>
            <a:off x="15163950" y="30679075"/>
            <a:ext cx="14251500" cy="936000"/>
            <a:chOff x="15163950" y="26640475"/>
            <a:chExt cx="14251500" cy="936000"/>
          </a:xfrm>
        </p:grpSpPr>
        <p:sp>
          <p:nvSpPr>
            <p:cNvPr id="110" name="Google Shape;110;p1"/>
            <p:cNvSpPr/>
            <p:nvPr/>
          </p:nvSpPr>
          <p:spPr>
            <a:xfrm rot="5400000">
              <a:off x="21821700" y="19982725"/>
              <a:ext cx="936000" cy="142515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txBox="1"/>
            <p:nvPr/>
          </p:nvSpPr>
          <p:spPr>
            <a:xfrm>
              <a:off x="15320200" y="26711800"/>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5. </a:t>
              </a:r>
              <a:r>
                <a:rPr lang="en-GB" sz="5700">
                  <a:solidFill>
                    <a:schemeClr val="lt1"/>
                  </a:solidFill>
                  <a:latin typeface="Calibri"/>
                  <a:ea typeface="Calibri"/>
                  <a:cs typeface="Calibri"/>
                  <a:sym typeface="Calibri"/>
                </a:rPr>
                <a:t>Conclusions</a:t>
              </a:r>
              <a:endParaRPr b="0" i="0" sz="5700" u="none" cap="none" strike="noStrike">
                <a:solidFill>
                  <a:schemeClr val="lt1"/>
                </a:solidFill>
                <a:latin typeface="Calibri"/>
                <a:ea typeface="Calibri"/>
                <a:cs typeface="Calibri"/>
                <a:sym typeface="Calibri"/>
              </a:endParaRPr>
            </a:p>
          </p:txBody>
        </p:sp>
      </p:grpSp>
      <p:sp>
        <p:nvSpPr>
          <p:cNvPr id="112" name="Google Shape;112;p1"/>
          <p:cNvSpPr txBox="1"/>
          <p:nvPr/>
        </p:nvSpPr>
        <p:spPr>
          <a:xfrm>
            <a:off x="991550" y="3226425"/>
            <a:ext cx="28454100" cy="1054200"/>
          </a:xfrm>
          <a:prstGeom prst="rect">
            <a:avLst/>
          </a:prstGeom>
          <a:noFill/>
          <a:ln>
            <a:noFill/>
          </a:ln>
        </p:spPr>
        <p:txBody>
          <a:bodyPr anchorCtr="0" anchor="t" bIns="64675" lIns="129350" spcFirstLastPara="1" rIns="129350" wrap="square" tIns="64675">
            <a:spAutoFit/>
          </a:bodyPr>
          <a:lstStyle/>
          <a:p>
            <a:pPr indent="0" lvl="0" marL="0" rtl="0" algn="ctr">
              <a:spcBef>
                <a:spcPts val="0"/>
              </a:spcBef>
              <a:spcAft>
                <a:spcPts val="0"/>
              </a:spcAft>
              <a:buClr>
                <a:schemeClr val="dk1"/>
              </a:buClr>
              <a:buSzPts val="1100"/>
              <a:buFont typeface="Arial"/>
              <a:buNone/>
            </a:pPr>
            <a:r>
              <a:rPr baseline="30000" lang="en-GB" sz="3000">
                <a:solidFill>
                  <a:schemeClr val="dk1"/>
                </a:solidFill>
                <a:latin typeface="Calibri"/>
                <a:ea typeface="Calibri"/>
                <a:cs typeface="Calibri"/>
                <a:sym typeface="Calibri"/>
              </a:rPr>
              <a:t>1</a:t>
            </a:r>
            <a:r>
              <a:rPr lang="en-GB" sz="3000">
                <a:solidFill>
                  <a:schemeClr val="dk1"/>
                </a:solidFill>
                <a:latin typeface="Calibri"/>
                <a:ea typeface="Calibri"/>
                <a:cs typeface="Calibri"/>
                <a:sym typeface="Calibri"/>
              </a:rPr>
              <a:t>CERN (CH-1211 Geneva), </a:t>
            </a:r>
            <a:r>
              <a:rPr baseline="30000" lang="en-GB" sz="3000">
                <a:solidFill>
                  <a:schemeClr val="dk1"/>
                </a:solidFill>
                <a:latin typeface="Calibri"/>
                <a:ea typeface="Calibri"/>
                <a:cs typeface="Calibri"/>
                <a:sym typeface="Calibri"/>
              </a:rPr>
              <a:t>2</a:t>
            </a:r>
            <a:r>
              <a:rPr lang="en-GB" sz="3000">
                <a:solidFill>
                  <a:schemeClr val="dk1"/>
                </a:solidFill>
                <a:latin typeface="Calibri"/>
                <a:ea typeface="Calibri"/>
                <a:cs typeface="Calibri"/>
                <a:sym typeface="Calibri"/>
              </a:rPr>
              <a:t>Constructor University (28759 Bremen), </a:t>
            </a:r>
            <a:r>
              <a:rPr baseline="30000" lang="en-GB" sz="3000">
                <a:solidFill>
                  <a:schemeClr val="dk1"/>
                </a:solidFill>
                <a:latin typeface="Calibri"/>
                <a:ea typeface="Calibri"/>
                <a:cs typeface="Calibri"/>
                <a:sym typeface="Calibri"/>
              </a:rPr>
              <a:t>*</a:t>
            </a:r>
            <a:r>
              <a:rPr lang="en-GB" sz="3000">
                <a:solidFill>
                  <a:schemeClr val="dk1"/>
                </a:solidFill>
                <a:latin typeface="Calibri"/>
                <a:ea typeface="Calibri"/>
                <a:cs typeface="Calibri"/>
                <a:sym typeface="Calibri"/>
              </a:rPr>
              <a:t>Corresponding author: daniel.prelipcean@cern.ch</a:t>
            </a:r>
            <a:br>
              <a:rPr lang="en-GB" sz="3000">
                <a:solidFill>
                  <a:schemeClr val="dk1"/>
                </a:solidFill>
                <a:latin typeface="Calibri"/>
                <a:ea typeface="Calibri"/>
                <a:cs typeface="Calibri"/>
                <a:sym typeface="Calibri"/>
              </a:rPr>
            </a:br>
            <a:endParaRPr sz="3000">
              <a:solidFill>
                <a:schemeClr val="dk1"/>
              </a:solidFill>
              <a:latin typeface="Calibri"/>
              <a:ea typeface="Calibri"/>
              <a:cs typeface="Calibri"/>
              <a:sym typeface="Calibri"/>
            </a:endParaRPr>
          </a:p>
        </p:txBody>
      </p:sp>
      <p:sp>
        <p:nvSpPr>
          <p:cNvPr id="113" name="Google Shape;113;p1"/>
          <p:cNvSpPr txBox="1"/>
          <p:nvPr/>
        </p:nvSpPr>
        <p:spPr>
          <a:xfrm>
            <a:off x="1540050" y="2347925"/>
            <a:ext cx="27536700" cy="700200"/>
          </a:xfrm>
          <a:prstGeom prst="rect">
            <a:avLst/>
          </a:prstGeom>
          <a:noFill/>
          <a:ln>
            <a:noFill/>
          </a:ln>
        </p:spPr>
        <p:txBody>
          <a:bodyPr anchorCtr="0" anchor="t" bIns="64675" lIns="129350" spcFirstLastPara="1" rIns="129350" wrap="square" tIns="64675">
            <a:spAutoFit/>
          </a:bodyPr>
          <a:lstStyle/>
          <a:p>
            <a:pPr indent="0" lvl="0" marL="0" rtl="0" algn="ctr">
              <a:spcBef>
                <a:spcPts val="0"/>
              </a:spcBef>
              <a:spcAft>
                <a:spcPts val="0"/>
              </a:spcAft>
              <a:buClr>
                <a:schemeClr val="dk1"/>
              </a:buClr>
              <a:buSzPts val="1100"/>
              <a:buFont typeface="Arial"/>
              <a:buNone/>
            </a:pPr>
            <a:r>
              <a:rPr b="1" i="1" lang="en-GB" sz="3700">
                <a:solidFill>
                  <a:schemeClr val="dk1"/>
                </a:solidFill>
                <a:latin typeface="Calibri"/>
                <a:ea typeface="Calibri"/>
                <a:cs typeface="Calibri"/>
                <a:sym typeface="Calibri"/>
              </a:rPr>
              <a:t>Emanuela Revani</a:t>
            </a:r>
            <a:r>
              <a:rPr b="1" baseline="30000" i="1" lang="en-GB" sz="3700">
                <a:solidFill>
                  <a:schemeClr val="dk1"/>
                </a:solidFill>
                <a:latin typeface="Calibri"/>
                <a:ea typeface="Calibri"/>
                <a:cs typeface="Calibri"/>
                <a:sym typeface="Calibri"/>
              </a:rPr>
              <a:t>1,2</a:t>
            </a:r>
            <a:r>
              <a:rPr b="1" i="1" lang="en-GB" sz="3700">
                <a:solidFill>
                  <a:schemeClr val="dk1"/>
                </a:solidFill>
                <a:latin typeface="Calibri"/>
                <a:ea typeface="Calibri"/>
                <a:cs typeface="Calibri"/>
                <a:sym typeface="Calibri"/>
              </a:rPr>
              <a:t>, Daniel Prelipcean</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Giuseppe Lerner</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James Storey</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Simona Ilieva Ilieva</a:t>
            </a:r>
            <a:r>
              <a:rPr b="1" baseline="30000" i="1" lang="en-GB" sz="3700">
                <a:solidFill>
                  <a:schemeClr val="dk1"/>
                </a:solidFill>
                <a:latin typeface="Calibri"/>
                <a:ea typeface="Calibri"/>
                <a:cs typeface="Calibri"/>
                <a:sym typeface="Calibri"/>
              </a:rPr>
              <a:t>1</a:t>
            </a:r>
            <a:endParaRPr b="1" i="1" sz="3700">
              <a:solidFill>
                <a:schemeClr val="dk1"/>
              </a:solidFill>
              <a:latin typeface="Calibri"/>
              <a:ea typeface="Calibri"/>
              <a:cs typeface="Calibri"/>
              <a:sym typeface="Calibri"/>
            </a:endParaRPr>
          </a:p>
        </p:txBody>
      </p:sp>
      <p:pic>
        <p:nvPicPr>
          <p:cNvPr id="114" name="Google Shape;114;p1"/>
          <p:cNvPicPr preferRelativeResize="0"/>
          <p:nvPr/>
        </p:nvPicPr>
        <p:blipFill rotWithShape="1">
          <a:blip r:embed="rId6">
            <a:alphaModFix/>
          </a:blip>
          <a:srcRect b="0" l="0" r="0" t="0"/>
          <a:stretch/>
        </p:blipFill>
        <p:spPr>
          <a:xfrm>
            <a:off x="12042375" y="4325675"/>
            <a:ext cx="2818500" cy="3559955"/>
          </a:xfrm>
          <a:prstGeom prst="rect">
            <a:avLst/>
          </a:prstGeom>
          <a:noFill/>
          <a:ln>
            <a:noFill/>
          </a:ln>
        </p:spPr>
      </p:pic>
      <p:pic>
        <p:nvPicPr>
          <p:cNvPr id="115" name="Google Shape;115;p1"/>
          <p:cNvPicPr preferRelativeResize="0"/>
          <p:nvPr/>
        </p:nvPicPr>
        <p:blipFill rotWithShape="1">
          <a:blip r:embed="rId7">
            <a:alphaModFix/>
          </a:blip>
          <a:srcRect b="0" l="0" r="0" t="0"/>
          <a:stretch/>
        </p:blipFill>
        <p:spPr>
          <a:xfrm>
            <a:off x="4644137" y="4463345"/>
            <a:ext cx="3494840" cy="3186684"/>
          </a:xfrm>
          <a:prstGeom prst="rect">
            <a:avLst/>
          </a:prstGeom>
          <a:noFill/>
          <a:ln>
            <a:noFill/>
          </a:ln>
        </p:spPr>
      </p:pic>
      <p:pic>
        <p:nvPicPr>
          <p:cNvPr descr="A close up of a logo&#10;&#10;Description automatically generated" id="116" name="Google Shape;116;p1"/>
          <p:cNvPicPr preferRelativeResize="0"/>
          <p:nvPr/>
        </p:nvPicPr>
        <p:blipFill rotWithShape="1">
          <a:blip r:embed="rId8">
            <a:alphaModFix/>
          </a:blip>
          <a:srcRect b="0" l="0" r="0" t="0"/>
          <a:stretch/>
        </p:blipFill>
        <p:spPr>
          <a:xfrm>
            <a:off x="8396349" y="4422950"/>
            <a:ext cx="4029125" cy="3457062"/>
          </a:xfrm>
          <a:prstGeom prst="rect">
            <a:avLst/>
          </a:prstGeom>
          <a:noFill/>
          <a:ln>
            <a:noFill/>
          </a:ln>
        </p:spPr>
      </p:pic>
      <p:pic>
        <p:nvPicPr>
          <p:cNvPr id="117" name="Google Shape;117;p1"/>
          <p:cNvPicPr preferRelativeResize="0"/>
          <p:nvPr/>
        </p:nvPicPr>
        <p:blipFill rotWithShape="1">
          <a:blip r:embed="rId9">
            <a:alphaModFix/>
          </a:blip>
          <a:srcRect b="0" l="0" r="0" t="0"/>
          <a:stretch/>
        </p:blipFill>
        <p:spPr>
          <a:xfrm>
            <a:off x="1092375" y="4530545"/>
            <a:ext cx="3458191" cy="3102500"/>
          </a:xfrm>
          <a:prstGeom prst="rect">
            <a:avLst/>
          </a:prstGeom>
          <a:noFill/>
          <a:ln>
            <a:noFill/>
          </a:ln>
        </p:spPr>
      </p:pic>
      <p:grpSp>
        <p:nvGrpSpPr>
          <p:cNvPr id="118" name="Google Shape;118;p1"/>
          <p:cNvGrpSpPr/>
          <p:nvPr/>
        </p:nvGrpSpPr>
        <p:grpSpPr>
          <a:xfrm>
            <a:off x="14916200" y="8163244"/>
            <a:ext cx="14501700" cy="907800"/>
            <a:chOff x="14916200" y="8849044"/>
            <a:chExt cx="14501700" cy="907800"/>
          </a:xfrm>
        </p:grpSpPr>
        <p:sp>
          <p:nvSpPr>
            <p:cNvPr id="119" name="Google Shape;119;p1"/>
            <p:cNvSpPr/>
            <p:nvPr/>
          </p:nvSpPr>
          <p:spPr>
            <a:xfrm rot="5400000">
              <a:off x="21713150" y="2052094"/>
              <a:ext cx="907800" cy="145017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txBox="1"/>
            <p:nvPr/>
          </p:nvSpPr>
          <p:spPr>
            <a:xfrm>
              <a:off x="15203975" y="8902497"/>
              <a:ext cx="14104500" cy="801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lang="en-GB" sz="5700">
                  <a:solidFill>
                    <a:schemeClr val="lt1"/>
                  </a:solidFill>
                  <a:latin typeface="Calibri"/>
                  <a:ea typeface="Calibri"/>
                  <a:cs typeface="Calibri"/>
                  <a:sym typeface="Calibri"/>
                </a:rPr>
                <a:t>5</a:t>
              </a:r>
              <a:r>
                <a:rPr b="0" i="0" lang="en-GB" sz="5700" u="none" cap="none" strike="noStrike">
                  <a:solidFill>
                    <a:schemeClr val="lt1"/>
                  </a:solidFill>
                  <a:latin typeface="Calibri"/>
                  <a:ea typeface="Calibri"/>
                  <a:cs typeface="Calibri"/>
                  <a:sym typeface="Calibri"/>
                </a:rPr>
                <a:t>. </a:t>
              </a:r>
              <a:r>
                <a:rPr lang="en-GB" sz="5700">
                  <a:solidFill>
                    <a:schemeClr val="lt1"/>
                  </a:solidFill>
                  <a:latin typeface="Calibri"/>
                  <a:ea typeface="Calibri"/>
                  <a:cs typeface="Calibri"/>
                  <a:sym typeface="Calibri"/>
                </a:rPr>
                <a:t>Timepix3 Count rate</a:t>
              </a:r>
              <a:endParaRPr b="0" i="0" sz="5700" u="none" cap="none" strike="noStrike">
                <a:solidFill>
                  <a:schemeClr val="lt1"/>
                </a:solidFill>
                <a:latin typeface="Calibri"/>
                <a:ea typeface="Calibri"/>
                <a:cs typeface="Calibri"/>
                <a:sym typeface="Calibri"/>
              </a:endParaRPr>
            </a:p>
          </p:txBody>
        </p:sp>
      </p:grpSp>
      <p:sp>
        <p:nvSpPr>
          <p:cNvPr id="121" name="Google Shape;121;p1"/>
          <p:cNvSpPr txBox="1"/>
          <p:nvPr/>
        </p:nvSpPr>
        <p:spPr>
          <a:xfrm>
            <a:off x="1092375" y="39287800"/>
            <a:ext cx="14023800" cy="3209100"/>
          </a:xfrm>
          <a:prstGeom prst="rect">
            <a:avLst/>
          </a:prstGeom>
          <a:solidFill>
            <a:schemeClr val="lt1"/>
          </a:solidFill>
          <a:ln>
            <a:noFill/>
          </a:ln>
        </p:spPr>
        <p:txBody>
          <a:bodyPr anchorCtr="0" anchor="t" bIns="64675" lIns="129350" spcFirstLastPara="1" rIns="129350" wrap="square" tIns="64675">
            <a:spAutoFit/>
          </a:bodyPr>
          <a:lstStyle/>
          <a:p>
            <a:pPr indent="-355600" lvl="0" marL="45720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D. Prelipcean et al, Towards a Timepix3 Radiation Monitor for the Accelerator Mixed Radiation Field: Characterisation with Protons and Alphas from 0.6 MeV to 5.6 MeV. in Applied Sciences 14, no. 2: 624, January 2024. DOI: 10.3390/app14020624.</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SND Collaboration, “SND@LHC - Scattering and Neutrino Detector at the LHC”, CERN, Tech. Rep. CERN-LHCC-2021-003. LHCC-P-016, 2021. </a:t>
            </a:r>
            <a:r>
              <a:rPr lang="en-GB" sz="2000" u="sng">
                <a:solidFill>
                  <a:schemeClr val="hlink"/>
                </a:solidFill>
                <a:latin typeface="Calibri"/>
                <a:ea typeface="Calibri"/>
                <a:cs typeface="Calibri"/>
                <a:sym typeface="Calibri"/>
                <a:hlinkClick r:id="rId10"/>
              </a:rPr>
              <a:t>https://cds.cern.ch/record/2750060</a:t>
            </a:r>
            <a:r>
              <a:rPr lang="en-GB"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FLUKA website. URL </a:t>
            </a:r>
            <a:r>
              <a:rPr lang="en-GB" sz="2000" u="sng">
                <a:solidFill>
                  <a:schemeClr val="hlink"/>
                </a:solidFill>
                <a:latin typeface="Calibri"/>
                <a:ea typeface="Calibri"/>
                <a:cs typeface="Calibri"/>
                <a:sym typeface="Calibri"/>
                <a:hlinkClick r:id="rId11"/>
              </a:rPr>
              <a:t>https://fluka.cern</a:t>
            </a:r>
            <a:r>
              <a:rPr lang="en-GB"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FLUKA.CERN Collaboration. New Capabilities of the FLUKA Multi-Purpose Code. Frontiers in Physics, 9, 2022. ISSN 2296-424X. URL </a:t>
            </a:r>
            <a:r>
              <a:rPr lang="en-GB" sz="2000" u="sng">
                <a:solidFill>
                  <a:schemeClr val="hlink"/>
                </a:solidFill>
                <a:latin typeface="Calibri"/>
                <a:ea typeface="Calibri"/>
                <a:cs typeface="Calibri"/>
                <a:sym typeface="Calibri"/>
                <a:hlinkClick r:id="rId12"/>
              </a:rPr>
              <a:t>https://www.frontiersin.org/article/10.3389/fphy.2021.788253</a:t>
            </a:r>
            <a:r>
              <a:rPr lang="en-GB"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FLUKA.CERN Collaboration. Overview of the FLUKA code. Annals Nucl. Energy, 82:10–18, 2015. DOI: 10.1016/j.anucene.2014.11.007.</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S. Ilieva, Observations and Simulations of Background to SND, Available at: </a:t>
            </a:r>
            <a:r>
              <a:rPr lang="en-GB" sz="2000" u="sng">
                <a:solidFill>
                  <a:schemeClr val="hlink"/>
                </a:solidFill>
                <a:latin typeface="Calibri"/>
                <a:ea typeface="Calibri"/>
                <a:cs typeface="Calibri"/>
                <a:sym typeface="Calibri"/>
                <a:hlinkClick r:id="rId13"/>
              </a:rPr>
              <a:t>https://indico.cern.ch/event/1431148/</a:t>
            </a:r>
            <a:r>
              <a:rPr lang="en-GB" sz="2000">
                <a:solidFill>
                  <a:schemeClr val="dk1"/>
                </a:solidFill>
                <a:latin typeface="Calibri"/>
                <a:ea typeface="Calibri"/>
                <a:cs typeface="Calibri"/>
                <a:sym typeface="Calibri"/>
              </a:rPr>
              <a:t>,  2024</a:t>
            </a:r>
            <a:endParaRPr sz="2000">
              <a:solidFill>
                <a:schemeClr val="dk1"/>
              </a:solidFill>
              <a:latin typeface="Calibri"/>
              <a:ea typeface="Calibri"/>
              <a:cs typeface="Calibri"/>
              <a:sym typeface="Calibri"/>
            </a:endParaRPr>
          </a:p>
        </p:txBody>
      </p:sp>
      <p:sp>
        <p:nvSpPr>
          <p:cNvPr id="122" name="Google Shape;122;p1"/>
          <p:cNvSpPr txBox="1"/>
          <p:nvPr/>
        </p:nvSpPr>
        <p:spPr>
          <a:xfrm>
            <a:off x="15321225" y="39315150"/>
            <a:ext cx="14023800" cy="2901300"/>
          </a:xfrm>
          <a:prstGeom prst="rect">
            <a:avLst/>
          </a:prstGeom>
          <a:solidFill>
            <a:schemeClr val="lt1"/>
          </a:solidFill>
          <a:ln>
            <a:noFill/>
          </a:ln>
        </p:spPr>
        <p:txBody>
          <a:bodyPr anchorCtr="0" anchor="t" bIns="64675" lIns="129350" spcFirstLastPara="1" rIns="129350" wrap="square" tIns="64675">
            <a:spAutoFit/>
          </a:bodyPr>
          <a:lstStyle/>
          <a:p>
            <a:pPr indent="-355600" lvl="0" marL="457200" rtl="0" algn="just">
              <a:spcBef>
                <a:spcPts val="0"/>
              </a:spcBef>
              <a:spcAft>
                <a:spcPts val="0"/>
              </a:spcAft>
              <a:buClr>
                <a:schemeClr val="dk1"/>
              </a:buClr>
              <a:buSzPts val="2000"/>
              <a:buFont typeface="Calibri"/>
              <a:buAutoNum type="arabicPeriod" startAt="7"/>
            </a:pPr>
            <a:r>
              <a:rPr lang="en-GB" sz="2000">
                <a:solidFill>
                  <a:schemeClr val="dk1"/>
                </a:solidFill>
                <a:latin typeface="Calibri"/>
                <a:ea typeface="Calibri"/>
                <a:cs typeface="Calibri"/>
                <a:sym typeface="Calibri"/>
              </a:rPr>
              <a:t>D. Prelipcean, “Study of the radiation background and of new monitoring tools at the LHC for Run 3 and the HL-LHC. Untersuchung des Strahlungshintergrunds und neuer Überwachungsinstrumente am LHC für Run 3 und HL-LHC”, Presented 30 Jan 2025, 2025. https://cds.cern.ch/record/2928063​</a:t>
            </a:r>
            <a:endParaRPr sz="2000">
              <a:solidFill>
                <a:schemeClr val="dk1"/>
              </a:solidFill>
              <a:latin typeface="Calibri"/>
              <a:ea typeface="Calibri"/>
              <a:cs typeface="Calibri"/>
              <a:sym typeface="Calibri"/>
            </a:endParaRPr>
          </a:p>
          <a:p>
            <a:pPr indent="-355600" lvl="0" marL="457200" marR="0" rtl="0" algn="just">
              <a:lnSpc>
                <a:spcPct val="100000"/>
              </a:lnSpc>
              <a:spcBef>
                <a:spcPts val="0"/>
              </a:spcBef>
              <a:spcAft>
                <a:spcPts val="0"/>
              </a:spcAft>
              <a:buClr>
                <a:schemeClr val="dk1"/>
              </a:buClr>
              <a:buSzPts val="2000"/>
              <a:buFont typeface="Calibri"/>
              <a:buAutoNum type="arabicPeriod" startAt="7"/>
            </a:pPr>
            <a:r>
              <a:rPr lang="en-GB" sz="2000">
                <a:solidFill>
                  <a:schemeClr val="dk1"/>
                </a:solidFill>
                <a:latin typeface="Calibri"/>
                <a:ea typeface="Calibri"/>
                <a:cs typeface="Calibri"/>
                <a:sym typeface="Calibri"/>
              </a:rPr>
              <a:t>B. Bergmann et al, “Characterization of the radiation field in the atlas experiment with timepix detectors”, IEEE Transactions on Nuclear Science, vol. 66, no. 7, pp. 1861–1869, 2019.doi:10.1109/TNS.2019.2918365</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startAt="7"/>
            </a:pPr>
            <a:r>
              <a:rPr lang="en-GB" sz="2000">
                <a:solidFill>
                  <a:schemeClr val="dk1"/>
                </a:solidFill>
                <a:latin typeface="Calibri"/>
                <a:ea typeface="Calibri"/>
                <a:cs typeface="Calibri"/>
                <a:sym typeface="Calibri"/>
              </a:rPr>
              <a:t>NIST database, Pstar : Stopping power and range tables for protons, https://physics.nist.gov/PhysRefData/Star/Text/PSTAR.html</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startAt="7"/>
            </a:pPr>
            <a:r>
              <a:rPr lang="en-GB" sz="2000">
                <a:solidFill>
                  <a:schemeClr val="dk1"/>
                </a:solidFill>
                <a:latin typeface="Calibri"/>
                <a:ea typeface="Calibri"/>
                <a:cs typeface="Calibri"/>
                <a:sym typeface="Calibri"/>
              </a:rPr>
              <a:t>O. S. Brüning et al., LHC Design Report, CERN Yellow Report, 2004. doi:10.5170/CERN-2004-003-V-1</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startAt="7"/>
            </a:pPr>
            <a:r>
              <a:rPr lang="en-GB" sz="2000">
                <a:solidFill>
                  <a:schemeClr val="dk1"/>
                </a:solidFill>
                <a:latin typeface="Calibri"/>
                <a:ea typeface="Calibri"/>
                <a:cs typeface="Calibri"/>
                <a:sym typeface="Calibri"/>
              </a:rPr>
              <a:t>F. Cerutti, FLUKA studies of muon background towards FASER and SND, Available at: https://indico.cern.ch/event/1431148/, 2024.</a:t>
            </a:r>
            <a:endParaRPr sz="2000">
              <a:solidFill>
                <a:schemeClr val="dk1"/>
              </a:solidFill>
              <a:latin typeface="Calibri"/>
              <a:ea typeface="Calibri"/>
              <a:cs typeface="Calibri"/>
              <a:sym typeface="Calibri"/>
            </a:endParaRPr>
          </a:p>
        </p:txBody>
      </p:sp>
      <p:pic>
        <p:nvPicPr>
          <p:cNvPr id="123" name="Google Shape;123;p1"/>
          <p:cNvPicPr preferRelativeResize="0"/>
          <p:nvPr/>
        </p:nvPicPr>
        <p:blipFill rotWithShape="1">
          <a:blip r:embed="rId14">
            <a:alphaModFix/>
          </a:blip>
          <a:srcRect b="0" l="0" r="0" t="0"/>
          <a:stretch/>
        </p:blipFill>
        <p:spPr>
          <a:xfrm>
            <a:off x="18261875" y="4481338"/>
            <a:ext cx="4029125" cy="3297262"/>
          </a:xfrm>
          <a:prstGeom prst="rect">
            <a:avLst/>
          </a:prstGeom>
          <a:noFill/>
          <a:ln>
            <a:noFill/>
          </a:ln>
        </p:spPr>
      </p:pic>
      <p:sp>
        <p:nvSpPr>
          <p:cNvPr id="124" name="Google Shape;124;p1"/>
          <p:cNvSpPr txBox="1"/>
          <p:nvPr/>
        </p:nvSpPr>
        <p:spPr>
          <a:xfrm>
            <a:off x="15416302" y="9136062"/>
            <a:ext cx="13568700" cy="64107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rgbClr val="000000"/>
              </a:buClr>
              <a:buSzPts val="3400"/>
              <a:buFont typeface="Arial"/>
              <a:buNone/>
            </a:pPr>
            <a:r>
              <a:rPr lang="en-GB" sz="3400">
                <a:solidFill>
                  <a:schemeClr val="dk1"/>
                </a:solidFill>
                <a:latin typeface="Calibri"/>
                <a:ea typeface="Calibri"/>
                <a:cs typeface="Calibri"/>
                <a:sym typeface="Calibri"/>
              </a:rPr>
              <a:t>Operationally, the LHC fill stages [10], start with injection of the proton bunches, accelerating and then colliding the two beams, thereby producing the instantaneous luminosity </a:t>
            </a:r>
            <a:r>
              <a:rPr i="1" lang="en-GB" sz="3400">
                <a:solidFill>
                  <a:schemeClr val="dk1"/>
                </a:solidFill>
                <a:latin typeface="Calibri"/>
                <a:ea typeface="Calibri"/>
                <a:cs typeface="Calibri"/>
                <a:sym typeface="Calibri"/>
              </a:rPr>
              <a:t>L</a:t>
            </a:r>
            <a:r>
              <a:rPr baseline="-25000" lang="en-GB" sz="3400">
                <a:solidFill>
                  <a:schemeClr val="dk1"/>
                </a:solidFill>
                <a:latin typeface="Calibri"/>
                <a:ea typeface="Calibri"/>
                <a:cs typeface="Calibri"/>
                <a:sym typeface="Calibri"/>
              </a:rPr>
              <a:t>inst</a:t>
            </a:r>
            <a:r>
              <a:rPr lang="en-GB" sz="3400">
                <a:solidFill>
                  <a:schemeClr val="dk1"/>
                </a:solidFill>
                <a:latin typeface="Calibri"/>
                <a:ea typeface="Calibri"/>
                <a:cs typeface="Calibri"/>
                <a:sym typeface="Calibri"/>
              </a:rPr>
              <a:t>. Seven fills were successfully measured, and after isolating the muon signal, the measured Timepix3 muon rate 𝛟</a:t>
            </a:r>
            <a:r>
              <a:rPr baseline="-25000" lang="en-GB" sz="3400">
                <a:solidFill>
                  <a:schemeClr val="dk1"/>
                </a:solidFill>
                <a:latin typeface="Calibri"/>
                <a:ea typeface="Calibri"/>
                <a:cs typeface="Calibri"/>
                <a:sym typeface="Calibri"/>
              </a:rPr>
              <a:t>μ</a:t>
            </a:r>
            <a:r>
              <a:rPr lang="en-GB" sz="3400">
                <a:solidFill>
                  <a:schemeClr val="dk1"/>
                </a:solidFill>
                <a:latin typeface="Calibri"/>
                <a:ea typeface="Calibri"/>
                <a:cs typeface="Calibri"/>
                <a:sym typeface="Calibri"/>
              </a:rPr>
              <a:t> is:</a:t>
            </a:r>
            <a:endParaRPr sz="34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𝛟</a:t>
            </a:r>
            <a:r>
              <a:rPr baseline="-25000" lang="en-GB" sz="3400">
                <a:solidFill>
                  <a:schemeClr val="dk1"/>
                </a:solidFill>
                <a:latin typeface="Calibri"/>
                <a:ea typeface="Calibri"/>
                <a:cs typeface="Calibri"/>
                <a:sym typeface="Calibri"/>
              </a:rPr>
              <a:t>μ</a:t>
            </a:r>
            <a:r>
              <a:rPr baseline="30000" lang="en-GB" sz="3400">
                <a:solidFill>
                  <a:schemeClr val="dk1"/>
                </a:solidFill>
                <a:latin typeface="Calibri"/>
                <a:ea typeface="Calibri"/>
                <a:cs typeface="Calibri"/>
                <a:sym typeface="Calibri"/>
              </a:rPr>
              <a:t>Timepix3</a:t>
            </a:r>
            <a:r>
              <a:rPr lang="en-GB" sz="3400">
                <a:solidFill>
                  <a:schemeClr val="dk1"/>
                </a:solidFill>
                <a:latin typeface="Calibri"/>
                <a:ea typeface="Calibri"/>
                <a:cs typeface="Calibri"/>
                <a:sym typeface="Calibri"/>
              </a:rPr>
              <a:t>=(4.88 ± 0.78) · 10</a:t>
            </a:r>
            <a:r>
              <a:rPr baseline="30000" lang="en-GB" sz="3400">
                <a:solidFill>
                  <a:schemeClr val="dk1"/>
                </a:solidFill>
                <a:latin typeface="Calibri"/>
                <a:ea typeface="Calibri"/>
                <a:cs typeface="Calibri"/>
                <a:sym typeface="Calibri"/>
              </a:rPr>
              <a:t>4</a:t>
            </a:r>
            <a:r>
              <a:rPr lang="en-GB" sz="3400">
                <a:solidFill>
                  <a:schemeClr val="dk1"/>
                </a:solidFill>
                <a:latin typeface="Calibri"/>
                <a:ea typeface="Calibri"/>
                <a:cs typeface="Calibri"/>
                <a:sym typeface="Calibri"/>
              </a:rPr>
              <a:t> counts/(fb</a:t>
            </a:r>
            <a:r>
              <a:rPr baseline="30000" lang="en-GB" sz="3400">
                <a:solidFill>
                  <a:schemeClr val="dk1"/>
                </a:solidFill>
                <a:latin typeface="Calibri"/>
                <a:ea typeface="Calibri"/>
                <a:cs typeface="Calibri"/>
                <a:sym typeface="Calibri"/>
              </a:rPr>
              <a:t>−1</a:t>
            </a:r>
            <a:r>
              <a:rPr lang="en-GB" sz="3400">
                <a:solidFill>
                  <a:schemeClr val="dk1"/>
                </a:solidFill>
                <a:latin typeface="Calibri"/>
                <a:ea typeface="Calibri"/>
                <a:cs typeface="Calibri"/>
                <a:sym typeface="Calibri"/>
              </a:rPr>
              <a:t>·cm</a:t>
            </a:r>
            <a:r>
              <a:rPr baseline="30000" lang="en-GB" sz="3400">
                <a:solidFill>
                  <a:schemeClr val="dk1"/>
                </a:solidFill>
                <a:latin typeface="Calibri"/>
                <a:ea typeface="Calibri"/>
                <a:cs typeface="Calibri"/>
                <a:sym typeface="Calibri"/>
              </a:rPr>
              <a:t>2</a:t>
            </a:r>
            <a:r>
              <a:rPr lang="en-GB" sz="3400">
                <a:solidFill>
                  <a:schemeClr val="dk1"/>
                </a:solidFill>
                <a:latin typeface="Calibri"/>
                <a:ea typeface="Calibri"/>
                <a:cs typeface="Calibri"/>
                <a:sym typeface="Calibri"/>
              </a:rPr>
              <a:t>)</a:t>
            </a:r>
            <a:endParaRPr sz="34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3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where an effective count rate is obtained by considering the orientation of the Timepix, and a uniform irradiation over the detector’s area A=2.14 cm</a:t>
            </a:r>
            <a:r>
              <a:rPr baseline="30000" lang="en-GB" sz="3400">
                <a:solidFill>
                  <a:schemeClr val="dk1"/>
                </a:solidFill>
                <a:latin typeface="Calibri"/>
                <a:ea typeface="Calibri"/>
                <a:cs typeface="Calibri"/>
                <a:sym typeface="Calibri"/>
              </a:rPr>
              <a:t>2</a:t>
            </a:r>
            <a:r>
              <a:rPr lang="en-GB" sz="3400">
                <a:solidFill>
                  <a:schemeClr val="dk1"/>
                </a:solidFill>
                <a:latin typeface="Calibri"/>
                <a:ea typeface="Calibri"/>
                <a:cs typeface="Calibri"/>
                <a:sym typeface="Calibri"/>
              </a:rPr>
              <a:t>. The contributing sources of uncertainty are: the Poisson measurement statistics of the Timepix3 detector ΔΦ = 14%, the fitting result of Δ </a:t>
            </a:r>
            <a:r>
              <a:rPr baseline="-25000" lang="en-GB" sz="3400">
                <a:solidFill>
                  <a:schemeClr val="dk1"/>
                </a:solidFill>
                <a:latin typeface="Calibri"/>
                <a:ea typeface="Calibri"/>
                <a:cs typeface="Calibri"/>
                <a:sym typeface="Calibri"/>
              </a:rPr>
              <a:t>𝑓 𝑖𝑡</a:t>
            </a:r>
            <a:r>
              <a:rPr lang="en-GB" sz="3400">
                <a:solidFill>
                  <a:schemeClr val="dk1"/>
                </a:solidFill>
                <a:latin typeface="Calibri"/>
                <a:ea typeface="Calibri"/>
                <a:cs typeface="Calibri"/>
                <a:sym typeface="Calibri"/>
              </a:rPr>
              <a:t> = 2% and the luminosity measurement uncertainty assumed at ΔL = 2% [10].</a:t>
            </a:r>
            <a:endParaRPr sz="3400">
              <a:solidFill>
                <a:schemeClr val="dk1"/>
              </a:solidFill>
              <a:latin typeface="Calibri"/>
              <a:ea typeface="Calibri"/>
              <a:cs typeface="Calibri"/>
              <a:sym typeface="Calibri"/>
            </a:endParaRPr>
          </a:p>
        </p:txBody>
      </p:sp>
      <p:sp>
        <p:nvSpPr>
          <p:cNvPr id="125" name="Google Shape;125;p1"/>
          <p:cNvSpPr txBox="1"/>
          <p:nvPr/>
        </p:nvSpPr>
        <p:spPr>
          <a:xfrm>
            <a:off x="1214300" y="16053350"/>
            <a:ext cx="13638300" cy="1054200"/>
          </a:xfrm>
          <a:prstGeom prst="rect">
            <a:avLst/>
          </a:prstGeom>
          <a:noFill/>
          <a:ln>
            <a:noFill/>
          </a:ln>
        </p:spPr>
        <p:txBody>
          <a:bodyPr anchorCtr="0" anchor="t" bIns="64675" lIns="129350" spcFirstLastPara="1" rIns="129350" wrap="square" tIns="64675">
            <a:spAutoFit/>
          </a:bodyPr>
          <a:lstStyle/>
          <a:p>
            <a:pPr indent="0" lvl="0" marL="0" rtl="0" algn="just">
              <a:spcBef>
                <a:spcPts val="0"/>
              </a:spcBef>
              <a:spcAft>
                <a:spcPts val="0"/>
              </a:spcAft>
              <a:buClr>
                <a:schemeClr val="dk1"/>
              </a:buClr>
              <a:buSzPts val="1100"/>
              <a:buFont typeface="Arial"/>
              <a:buNone/>
            </a:pPr>
            <a:r>
              <a:rPr lang="en-GB" sz="3000">
                <a:solidFill>
                  <a:schemeClr val="dk1"/>
                </a:solidFill>
                <a:latin typeface="Calibri"/>
                <a:ea typeface="Calibri"/>
                <a:cs typeface="Calibri"/>
                <a:sym typeface="Calibri"/>
              </a:rPr>
              <a:t> </a:t>
            </a:r>
            <a:endParaRPr sz="30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3000">
              <a:solidFill>
                <a:schemeClr val="dk1"/>
              </a:solidFill>
              <a:latin typeface="Calibri"/>
              <a:ea typeface="Calibri"/>
              <a:cs typeface="Calibri"/>
              <a:sym typeface="Calibri"/>
            </a:endParaRPr>
          </a:p>
        </p:txBody>
      </p:sp>
      <p:grpSp>
        <p:nvGrpSpPr>
          <p:cNvPr id="126" name="Google Shape;126;p1"/>
          <p:cNvGrpSpPr/>
          <p:nvPr/>
        </p:nvGrpSpPr>
        <p:grpSpPr>
          <a:xfrm>
            <a:off x="869062" y="24359901"/>
            <a:ext cx="14198400" cy="936000"/>
            <a:chOff x="907162" y="30570201"/>
            <a:chExt cx="14198400" cy="936000"/>
          </a:xfrm>
        </p:grpSpPr>
        <p:sp>
          <p:nvSpPr>
            <p:cNvPr id="127" name="Google Shape;127;p1"/>
            <p:cNvSpPr/>
            <p:nvPr/>
          </p:nvSpPr>
          <p:spPr>
            <a:xfrm rot="-5400000">
              <a:off x="7538362" y="23939001"/>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txBox="1"/>
            <p:nvPr/>
          </p:nvSpPr>
          <p:spPr>
            <a:xfrm>
              <a:off x="1093150" y="30641600"/>
              <a:ext cx="13816500" cy="793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5700"/>
                <a:buFont typeface="Arial"/>
                <a:buNone/>
              </a:pPr>
              <a:r>
                <a:rPr lang="en-GB" sz="5700">
                  <a:solidFill>
                    <a:schemeClr val="lt1"/>
                  </a:solidFill>
                  <a:latin typeface="Calibri"/>
                  <a:ea typeface="Calibri"/>
                  <a:cs typeface="Calibri"/>
                  <a:sym typeface="Calibri"/>
                </a:rPr>
                <a:t>4</a:t>
              </a:r>
              <a:r>
                <a:rPr lang="en-GB" sz="5700">
                  <a:solidFill>
                    <a:schemeClr val="lt1"/>
                  </a:solidFill>
                  <a:latin typeface="Calibri"/>
                  <a:ea typeface="Calibri"/>
                  <a:cs typeface="Calibri"/>
                  <a:sym typeface="Calibri"/>
                </a:rPr>
                <a:t>. Bunch-by-bunch resolution</a:t>
              </a:r>
              <a:endParaRPr b="0" i="0" sz="5700" u="none" cap="none" strike="noStrike">
                <a:solidFill>
                  <a:schemeClr val="lt1"/>
                </a:solidFill>
                <a:latin typeface="Calibri"/>
                <a:ea typeface="Calibri"/>
                <a:cs typeface="Calibri"/>
                <a:sym typeface="Calibri"/>
              </a:endParaRPr>
            </a:p>
          </p:txBody>
        </p:sp>
      </p:grpSp>
      <p:sp>
        <p:nvSpPr>
          <p:cNvPr id="129" name="Google Shape;129;p1"/>
          <p:cNvSpPr txBox="1"/>
          <p:nvPr/>
        </p:nvSpPr>
        <p:spPr>
          <a:xfrm>
            <a:off x="15351250" y="31629263"/>
            <a:ext cx="14023800" cy="5364000"/>
          </a:xfrm>
          <a:prstGeom prst="rect">
            <a:avLst/>
          </a:prstGeom>
          <a:solidFill>
            <a:schemeClr val="lt1"/>
          </a:solid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The Timepix3 Radiation Monitor detector successfully measured the muon rate at the SND experiment, located around IP1 of the LHC. </a:t>
            </a:r>
            <a:endParaRPr sz="3400">
              <a:solidFill>
                <a:schemeClr val="dk1"/>
              </a:solidFill>
              <a:latin typeface="Calibri"/>
              <a:ea typeface="Calibri"/>
              <a:cs typeface="Calibri"/>
              <a:sym typeface="Calibri"/>
            </a:endParaRPr>
          </a:p>
          <a:p>
            <a:pPr indent="-444500" lvl="0" marL="457200" marR="0" rtl="0" algn="just">
              <a:lnSpc>
                <a:spcPct val="100000"/>
              </a:lnSpc>
              <a:spcBef>
                <a:spcPts val="0"/>
              </a:spcBef>
              <a:spcAft>
                <a:spcPts val="0"/>
              </a:spcAft>
              <a:buClr>
                <a:schemeClr val="dk1"/>
              </a:buClr>
              <a:buSzPts val="3400"/>
              <a:buFont typeface="Calibri"/>
              <a:buChar char="-"/>
            </a:pPr>
            <a:r>
              <a:rPr lang="en-GB" sz="3400">
                <a:solidFill>
                  <a:schemeClr val="dk1"/>
                </a:solidFill>
                <a:latin typeface="Calibri"/>
                <a:ea typeface="Calibri"/>
                <a:cs typeface="Calibri"/>
                <a:sym typeface="Calibri"/>
              </a:rPr>
              <a:t>After applying selection filters, the measured muon flux was determined, matching the SND@LHC muon flux measured in 2024, and the FLUKA simulated one. </a:t>
            </a:r>
            <a:endParaRPr sz="3400">
              <a:solidFill>
                <a:schemeClr val="dk1"/>
              </a:solidFill>
              <a:latin typeface="Calibri"/>
              <a:ea typeface="Calibri"/>
              <a:cs typeface="Calibri"/>
              <a:sym typeface="Calibri"/>
            </a:endParaRPr>
          </a:p>
          <a:p>
            <a:pPr indent="-444500" lvl="0" marL="457200" marR="0" rtl="0" algn="just">
              <a:lnSpc>
                <a:spcPct val="100000"/>
              </a:lnSpc>
              <a:spcBef>
                <a:spcPts val="0"/>
              </a:spcBef>
              <a:spcAft>
                <a:spcPts val="0"/>
              </a:spcAft>
              <a:buClr>
                <a:schemeClr val="dk1"/>
              </a:buClr>
              <a:buSzPts val="3400"/>
              <a:buFont typeface="Calibri"/>
              <a:buChar char="-"/>
            </a:pPr>
            <a:r>
              <a:rPr lang="en-GB" sz="3400">
                <a:solidFill>
                  <a:schemeClr val="dk1"/>
                </a:solidFill>
                <a:latin typeface="Calibri"/>
                <a:ea typeface="Calibri"/>
                <a:cs typeface="Calibri"/>
                <a:sym typeface="Calibri"/>
              </a:rPr>
              <a:t>The energy deposition is consistent with the expected 100 GeV muons coming from IP1. </a:t>
            </a:r>
            <a:endParaRPr sz="3400">
              <a:solidFill>
                <a:schemeClr val="dk1"/>
              </a:solidFill>
              <a:latin typeface="Calibri"/>
              <a:ea typeface="Calibri"/>
              <a:cs typeface="Calibri"/>
              <a:sym typeface="Calibri"/>
            </a:endParaRPr>
          </a:p>
          <a:p>
            <a:pPr indent="-444500" lvl="0" marL="457200" marR="0" rtl="0" algn="just">
              <a:lnSpc>
                <a:spcPct val="100000"/>
              </a:lnSpc>
              <a:spcBef>
                <a:spcPts val="0"/>
              </a:spcBef>
              <a:spcAft>
                <a:spcPts val="0"/>
              </a:spcAft>
              <a:buClr>
                <a:schemeClr val="dk1"/>
              </a:buClr>
              <a:buSzPts val="3400"/>
              <a:buFont typeface="Calibri"/>
              <a:buChar char="-"/>
            </a:pPr>
            <a:r>
              <a:rPr lang="en-GB" sz="3400">
                <a:solidFill>
                  <a:schemeClr val="dk1"/>
                </a:solidFill>
                <a:latin typeface="Calibri"/>
                <a:ea typeface="Calibri"/>
                <a:cs typeface="Calibri"/>
                <a:sym typeface="Calibri"/>
              </a:rPr>
              <a:t>Considering the bunch-by-bunch resolution analysis, a clear structure of the beam was observed in the measured fToA values, as most of the particles arrive with low or close to zero fToA values.</a:t>
            </a:r>
            <a:endParaRPr sz="3400">
              <a:solidFill>
                <a:schemeClr val="dk1"/>
              </a:solidFill>
              <a:latin typeface="Calibri"/>
              <a:ea typeface="Calibri"/>
              <a:cs typeface="Calibri"/>
              <a:sym typeface="Calibri"/>
            </a:endParaRPr>
          </a:p>
        </p:txBody>
      </p:sp>
      <p:sp>
        <p:nvSpPr>
          <p:cNvPr id="130" name="Google Shape;130;p1"/>
          <p:cNvSpPr txBox="1"/>
          <p:nvPr/>
        </p:nvSpPr>
        <p:spPr>
          <a:xfrm>
            <a:off x="15378200" y="23753501"/>
            <a:ext cx="14127900" cy="1046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rgbClr val="000000"/>
                </a:solidFill>
                <a:latin typeface="Calibri"/>
                <a:ea typeface="Calibri"/>
                <a:cs typeface="Calibri"/>
                <a:sym typeface="Calibri"/>
              </a:rPr>
              <a:t>Fig. 1:</a:t>
            </a:r>
            <a:r>
              <a:rPr b="0" i="0" lang="en-GB" sz="2400" u="none" cap="none" strike="noStrike">
                <a:solidFill>
                  <a:srgbClr val="000000"/>
                </a:solidFill>
                <a:latin typeface="Calibri"/>
                <a:ea typeface="Calibri"/>
                <a:cs typeface="Calibri"/>
                <a:sym typeface="Calibri"/>
              </a:rPr>
              <a:t> </a:t>
            </a:r>
            <a:r>
              <a:rPr lang="en-GB" sz="2400">
                <a:latin typeface="Calibri"/>
                <a:ea typeface="Calibri"/>
                <a:cs typeface="Calibri"/>
                <a:sym typeface="Calibri"/>
              </a:rPr>
              <a:t>Timepix3 particle rate </a:t>
            </a:r>
            <a:r>
              <a:rPr lang="en-GB" sz="3200">
                <a:solidFill>
                  <a:schemeClr val="dk1"/>
                </a:solidFill>
                <a:latin typeface="Calibri"/>
                <a:ea typeface="Calibri"/>
                <a:cs typeface="Calibri"/>
                <a:sym typeface="Calibri"/>
              </a:rPr>
              <a:t>𝛟</a:t>
            </a:r>
            <a:r>
              <a:rPr baseline="-25000" lang="en-GB" sz="3200">
                <a:solidFill>
                  <a:schemeClr val="dk1"/>
                </a:solidFill>
                <a:latin typeface="Calibri"/>
                <a:ea typeface="Calibri"/>
                <a:cs typeface="Calibri"/>
                <a:sym typeface="Calibri"/>
              </a:rPr>
              <a:t>μ</a:t>
            </a:r>
            <a:r>
              <a:rPr lang="en-GB" sz="2400">
                <a:latin typeface="Calibri"/>
                <a:ea typeface="Calibri"/>
                <a:cs typeface="Calibri"/>
                <a:sym typeface="Calibri"/>
              </a:rPr>
              <a:t> plotted against the instantaneous delivered luminosity L</a:t>
            </a:r>
            <a:r>
              <a:rPr baseline="-25000" lang="en-GB" sz="2400">
                <a:latin typeface="Calibri"/>
                <a:ea typeface="Calibri"/>
                <a:cs typeface="Calibri"/>
                <a:sym typeface="Calibri"/>
              </a:rPr>
              <a:t>inst</a:t>
            </a:r>
            <a:r>
              <a:rPr lang="en-GB" sz="2400">
                <a:latin typeface="Calibri"/>
                <a:ea typeface="Calibri"/>
                <a:cs typeface="Calibri"/>
                <a:sym typeface="Calibri"/>
              </a:rPr>
              <a:t> at IP1, </a:t>
            </a:r>
            <a:br>
              <a:rPr lang="en-GB" sz="2400">
                <a:latin typeface="Calibri"/>
                <a:ea typeface="Calibri"/>
                <a:cs typeface="Calibri"/>
                <a:sym typeface="Calibri"/>
              </a:rPr>
            </a:br>
            <a:r>
              <a:rPr lang="en-GB" sz="2400">
                <a:latin typeface="Calibri"/>
                <a:ea typeface="Calibri"/>
                <a:cs typeface="Calibri"/>
                <a:sym typeface="Calibri"/>
              </a:rPr>
              <a:t>revealing a linear correlation. </a:t>
            </a:r>
            <a:endParaRPr b="0" i="0" sz="2400" u="none" cap="none" strike="noStrike">
              <a:solidFill>
                <a:srgbClr val="000000"/>
              </a:solidFill>
              <a:latin typeface="Calibri"/>
              <a:ea typeface="Calibri"/>
              <a:cs typeface="Calibri"/>
              <a:sym typeface="Calibri"/>
            </a:endParaRPr>
          </a:p>
        </p:txBody>
      </p:sp>
      <p:sp>
        <p:nvSpPr>
          <p:cNvPr id="131" name="Google Shape;131;p1"/>
          <p:cNvSpPr txBox="1"/>
          <p:nvPr/>
        </p:nvSpPr>
        <p:spPr>
          <a:xfrm>
            <a:off x="969500" y="37197750"/>
            <a:ext cx="141279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rgbClr val="000000"/>
                </a:solidFill>
                <a:latin typeface="Calibri"/>
                <a:ea typeface="Calibri"/>
                <a:cs typeface="Calibri"/>
                <a:sym typeface="Calibri"/>
              </a:rPr>
              <a:t>Fig. </a:t>
            </a:r>
            <a:r>
              <a:rPr b="1" lang="en-GB" sz="2400">
                <a:latin typeface="Calibri"/>
                <a:ea typeface="Calibri"/>
                <a:cs typeface="Calibri"/>
                <a:sym typeface="Calibri"/>
              </a:rPr>
              <a:t>2</a:t>
            </a:r>
            <a:r>
              <a:rPr b="1" i="0" lang="en-GB" sz="2400" u="none" cap="none" strike="noStrike">
                <a:solidFill>
                  <a:srgbClr val="000000"/>
                </a:solidFill>
                <a:latin typeface="Calibri"/>
                <a:ea typeface="Calibri"/>
                <a:cs typeface="Calibri"/>
                <a:sym typeface="Calibri"/>
              </a:rPr>
              <a:t>:</a:t>
            </a:r>
            <a:r>
              <a:rPr b="0" i="0" lang="en-GB" sz="2400" u="none" cap="none" strike="noStrike">
                <a:solidFill>
                  <a:srgbClr val="000000"/>
                </a:solidFill>
                <a:latin typeface="Calibri"/>
                <a:ea typeface="Calibri"/>
                <a:cs typeface="Calibri"/>
                <a:sym typeface="Calibri"/>
              </a:rPr>
              <a:t> The fToA distribution of the filtered muon rate, as measured by the Timepix3 Radiation Monitor. </a:t>
            </a:r>
            <a:br>
              <a:rPr b="0" i="0" lang="en-GB" sz="2400" u="none" cap="none" strike="noStrike">
                <a:solidFill>
                  <a:srgbClr val="000000"/>
                </a:solidFill>
                <a:latin typeface="Calibri"/>
                <a:ea typeface="Calibri"/>
                <a:cs typeface="Calibri"/>
                <a:sym typeface="Calibri"/>
              </a:rPr>
            </a:br>
            <a:r>
              <a:rPr b="0" i="0" lang="en-GB" sz="2400" u="none" cap="none" strike="noStrike">
                <a:solidFill>
                  <a:srgbClr val="000000"/>
                </a:solidFill>
                <a:latin typeface="Calibri"/>
                <a:ea typeface="Calibri"/>
                <a:cs typeface="Calibri"/>
                <a:sym typeface="Calibri"/>
              </a:rPr>
              <a:t>One fToA unit corresponds to 1.5625 ns.</a:t>
            </a:r>
            <a:endParaRPr sz="2400">
              <a:latin typeface="Calibri"/>
              <a:ea typeface="Calibri"/>
              <a:cs typeface="Calibri"/>
              <a:sym typeface="Calibri"/>
            </a:endParaRPr>
          </a:p>
        </p:txBody>
      </p:sp>
      <p:sp>
        <p:nvSpPr>
          <p:cNvPr id="132" name="Google Shape;132;p1"/>
          <p:cNvSpPr txBox="1"/>
          <p:nvPr/>
        </p:nvSpPr>
        <p:spPr>
          <a:xfrm>
            <a:off x="1006650" y="25351475"/>
            <a:ext cx="13872900" cy="4840800"/>
          </a:xfrm>
          <a:prstGeom prst="rect">
            <a:avLst/>
          </a:prstGeom>
          <a:solidFill>
            <a:schemeClr val="lt1"/>
          </a:solidFill>
          <a:ln>
            <a:noFill/>
          </a:ln>
        </p:spPr>
        <p:txBody>
          <a:bodyPr anchorCtr="0" anchor="t" bIns="64675" lIns="129350" spcFirstLastPara="1" rIns="129350" wrap="square" tIns="64675">
            <a:spAutoFit/>
          </a:bodyPr>
          <a:lstStyle/>
          <a:p>
            <a:pPr indent="0" lvl="0" marL="0" rtl="0" algn="just">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The Timepix3 detector has a ToA time resolution of 25 ns, matching the LHC bunch spacing [10], and a fast Time-of-Arrival (fToA) clock with a refined resolution of 1.625 ns. ​</a:t>
            </a:r>
            <a:endParaRPr sz="3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A clear structure in the beam is observed as most of the particles arrive with low fToA values, showing that the Timepix3 Radiation Monitor can measure the bunched beam over longer periods of time; however, a bunch-by-bunch instantaneous measurement is not possible as the count rate is not high enough to yield a strong enough signal.​</a:t>
            </a:r>
            <a:endParaRPr sz="3400">
              <a:solidFill>
                <a:schemeClr val="dk1"/>
              </a:solidFill>
              <a:latin typeface="Calibri"/>
              <a:ea typeface="Calibri"/>
              <a:cs typeface="Calibri"/>
              <a:sym typeface="Calibri"/>
            </a:endParaRPr>
          </a:p>
        </p:txBody>
      </p:sp>
      <p:pic>
        <p:nvPicPr>
          <p:cNvPr id="133" name="Google Shape;133;p1"/>
          <p:cNvPicPr preferRelativeResize="0"/>
          <p:nvPr/>
        </p:nvPicPr>
        <p:blipFill rotWithShape="1">
          <a:blip r:embed="rId15">
            <a:alphaModFix/>
          </a:blip>
          <a:srcRect b="0" l="0" r="0" t="0"/>
          <a:stretch/>
        </p:blipFill>
        <p:spPr>
          <a:xfrm>
            <a:off x="26392848" y="1124352"/>
            <a:ext cx="2682777" cy="2655900"/>
          </a:xfrm>
          <a:prstGeom prst="rect">
            <a:avLst/>
          </a:prstGeom>
          <a:noFill/>
          <a:ln>
            <a:noFill/>
          </a:ln>
        </p:spPr>
      </p:pic>
      <p:grpSp>
        <p:nvGrpSpPr>
          <p:cNvPr id="134" name="Google Shape;134;p1"/>
          <p:cNvGrpSpPr/>
          <p:nvPr/>
        </p:nvGrpSpPr>
        <p:grpSpPr>
          <a:xfrm>
            <a:off x="869062" y="38239013"/>
            <a:ext cx="28491663" cy="936012"/>
            <a:chOff x="907162" y="37858013"/>
            <a:chExt cx="28491663" cy="936012"/>
          </a:xfrm>
        </p:grpSpPr>
        <p:sp>
          <p:nvSpPr>
            <p:cNvPr id="135" name="Google Shape;135;p1"/>
            <p:cNvSpPr/>
            <p:nvPr/>
          </p:nvSpPr>
          <p:spPr>
            <a:xfrm rot="5400000">
              <a:off x="21660925" y="31056125"/>
              <a:ext cx="936000" cy="145398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1"/>
            <p:cNvGrpSpPr/>
            <p:nvPr/>
          </p:nvGrpSpPr>
          <p:grpSpPr>
            <a:xfrm>
              <a:off x="907162" y="37858013"/>
              <a:ext cx="28351881" cy="936000"/>
              <a:chOff x="907162" y="37858013"/>
              <a:chExt cx="28351881" cy="936000"/>
            </a:xfrm>
          </p:grpSpPr>
          <p:sp>
            <p:nvSpPr>
              <p:cNvPr id="137" name="Google Shape;137;p1"/>
              <p:cNvSpPr/>
              <p:nvPr/>
            </p:nvSpPr>
            <p:spPr>
              <a:xfrm rot="-5400000">
                <a:off x="7538362" y="3122681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txBox="1"/>
              <p:nvPr/>
            </p:nvSpPr>
            <p:spPr>
              <a:xfrm>
                <a:off x="971743" y="37936450"/>
                <a:ext cx="282873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References</a:t>
                </a:r>
                <a:endParaRPr b="0" i="0" sz="5700" u="none" cap="none" strike="noStrike">
                  <a:solidFill>
                    <a:schemeClr val="lt1"/>
                  </a:solidFill>
                  <a:latin typeface="Calibri"/>
                  <a:ea typeface="Calibri"/>
                  <a:cs typeface="Calibri"/>
                  <a:sym typeface="Calibri"/>
                </a:endParaRPr>
              </a:p>
            </p:txBody>
          </p:sp>
        </p:grpSp>
      </p:grpSp>
      <p:pic>
        <p:nvPicPr>
          <p:cNvPr id="138" name="Google Shape;138;p1" title="RISE-Weltweit-974x547.jpg"/>
          <p:cNvPicPr preferRelativeResize="0"/>
          <p:nvPr/>
        </p:nvPicPr>
        <p:blipFill rotWithShape="1">
          <a:blip r:embed="rId16">
            <a:alphaModFix/>
          </a:blip>
          <a:srcRect b="20598" l="0" r="70708" t="22055"/>
          <a:stretch/>
        </p:blipFill>
        <p:spPr>
          <a:xfrm>
            <a:off x="26506113" y="4382600"/>
            <a:ext cx="1798632" cy="1977601"/>
          </a:xfrm>
          <a:prstGeom prst="rect">
            <a:avLst/>
          </a:prstGeom>
          <a:noFill/>
          <a:ln>
            <a:noFill/>
          </a:ln>
        </p:spPr>
      </p:pic>
      <p:pic>
        <p:nvPicPr>
          <p:cNvPr id="139" name="Google Shape;139;p1" title="RISE-Weltweit-974x547.jpg"/>
          <p:cNvPicPr preferRelativeResize="0"/>
          <p:nvPr/>
        </p:nvPicPr>
        <p:blipFill rotWithShape="1">
          <a:blip r:embed="rId16">
            <a:alphaModFix/>
          </a:blip>
          <a:srcRect b="20099" l="28891" r="0" t="29677"/>
          <a:stretch/>
        </p:blipFill>
        <p:spPr>
          <a:xfrm>
            <a:off x="25587125" y="6368829"/>
            <a:ext cx="3636599" cy="1442450"/>
          </a:xfrm>
          <a:prstGeom prst="rect">
            <a:avLst/>
          </a:prstGeom>
          <a:noFill/>
          <a:ln>
            <a:noFill/>
          </a:ln>
        </p:spPr>
      </p:pic>
      <p:sp>
        <p:nvSpPr>
          <p:cNvPr id="140" name="Google Shape;140;p1"/>
          <p:cNvSpPr txBox="1"/>
          <p:nvPr/>
        </p:nvSpPr>
        <p:spPr>
          <a:xfrm>
            <a:off x="1078700" y="13630425"/>
            <a:ext cx="14023800" cy="4840800"/>
          </a:xfrm>
          <a:prstGeom prst="rect">
            <a:avLst/>
          </a:prstGeom>
          <a:noFill/>
          <a:ln>
            <a:noFill/>
          </a:ln>
        </p:spPr>
        <p:txBody>
          <a:bodyPr anchorCtr="0" anchor="t" bIns="64675" lIns="129350" spcFirstLastPara="1" rIns="129350" wrap="square" tIns="64675">
            <a:spAutoFit/>
          </a:bodyPr>
          <a:lstStyle/>
          <a:p>
            <a:pPr indent="0" lvl="0" marL="0" rtl="0" algn="just">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1. Muons behave like Minimum lonizing Particles (MIPs) in the energy range of≈ 100 GeV, thereby leaving straight tracks in Timepix3 detector [7,8]. As such, only these straight tracks are retained.</a:t>
            </a:r>
            <a:endParaRPr sz="3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2. Due to the detector orientation, the straight tracks are expected around an azimuth angle of  </a:t>
            </a:r>
            <a:r>
              <a:rPr b="1" lang="en-GB" sz="3400">
                <a:solidFill>
                  <a:schemeClr val="dk1"/>
                </a:solidFill>
                <a:latin typeface="Calibri"/>
                <a:ea typeface="Calibri"/>
                <a:cs typeface="Calibri"/>
                <a:sym typeface="Calibri"/>
              </a:rPr>
              <a:t>φ=(90 ± 26.57)°</a:t>
            </a:r>
            <a:r>
              <a:rPr lang="en-GB" sz="3400">
                <a:solidFill>
                  <a:schemeClr val="dk1"/>
                </a:solidFill>
                <a:latin typeface="Calibri"/>
                <a:ea typeface="Calibri"/>
                <a:cs typeface="Calibri"/>
                <a:sym typeface="Calibri"/>
              </a:rPr>
              <a:t>, but considering as well possible misalignments with the Line of Sight (LOS) from IP1. </a:t>
            </a:r>
            <a:endParaRPr sz="3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3. Considering the orientation of the detector at </a:t>
            </a:r>
            <a:r>
              <a:rPr b="1" lang="en-GB" sz="3400">
                <a:solidFill>
                  <a:schemeClr val="dk1"/>
                </a:solidFill>
                <a:latin typeface="Calibri"/>
                <a:ea typeface="Calibri"/>
                <a:cs typeface="Calibri"/>
                <a:sym typeface="Calibri"/>
              </a:rPr>
              <a:t>Θ</a:t>
            </a:r>
            <a:r>
              <a:rPr b="1" baseline="-25000" lang="en-GB" sz="3400">
                <a:solidFill>
                  <a:schemeClr val="dk1"/>
                </a:solidFill>
                <a:latin typeface="Calibri"/>
                <a:ea typeface="Calibri"/>
                <a:cs typeface="Calibri"/>
                <a:sym typeface="Calibri"/>
              </a:rPr>
              <a:t>0</a:t>
            </a:r>
            <a:r>
              <a:rPr b="1" lang="en-GB" sz="3400">
                <a:solidFill>
                  <a:schemeClr val="dk1"/>
                </a:solidFill>
                <a:latin typeface="Calibri"/>
                <a:ea typeface="Calibri"/>
                <a:cs typeface="Calibri"/>
                <a:sym typeface="Calibri"/>
              </a:rPr>
              <a:t> = 39.1°</a:t>
            </a:r>
            <a:r>
              <a:rPr lang="en-GB" sz="3400">
                <a:solidFill>
                  <a:schemeClr val="dk1"/>
                </a:solidFill>
                <a:latin typeface="Calibri"/>
                <a:ea typeface="Calibri"/>
                <a:cs typeface="Calibri"/>
                <a:sym typeface="Calibri"/>
              </a:rPr>
              <a:t> the maximum cluster length (L) that a muon can have is 6 pixels. Therefore, clusters with a length of </a:t>
            </a:r>
            <a:r>
              <a:rPr b="1" lang="en-GB" sz="3400">
                <a:solidFill>
                  <a:schemeClr val="dk1"/>
                </a:solidFill>
                <a:latin typeface="Calibri"/>
                <a:ea typeface="Calibri"/>
                <a:cs typeface="Calibri"/>
                <a:sym typeface="Calibri"/>
              </a:rPr>
              <a:t>L = 3 up to 6 </a:t>
            </a:r>
            <a:r>
              <a:rPr lang="en-GB" sz="3400">
                <a:solidFill>
                  <a:schemeClr val="dk1"/>
                </a:solidFill>
                <a:latin typeface="Calibri"/>
                <a:ea typeface="Calibri"/>
                <a:cs typeface="Calibri"/>
                <a:sym typeface="Calibri"/>
              </a:rPr>
              <a:t>were considered.</a:t>
            </a:r>
            <a:endParaRPr sz="3400">
              <a:solidFill>
                <a:schemeClr val="dk1"/>
              </a:solidFill>
              <a:latin typeface="Calibri"/>
              <a:ea typeface="Calibri"/>
              <a:cs typeface="Calibri"/>
              <a:sym typeface="Calibri"/>
            </a:endParaRPr>
          </a:p>
        </p:txBody>
      </p:sp>
      <p:grpSp>
        <p:nvGrpSpPr>
          <p:cNvPr id="141" name="Google Shape;141;p1"/>
          <p:cNvGrpSpPr/>
          <p:nvPr/>
        </p:nvGrpSpPr>
        <p:grpSpPr>
          <a:xfrm>
            <a:off x="848012" y="18537351"/>
            <a:ext cx="14198400" cy="936000"/>
            <a:chOff x="890587" y="15131363"/>
            <a:chExt cx="14198400" cy="936000"/>
          </a:xfrm>
        </p:grpSpPr>
        <p:sp>
          <p:nvSpPr>
            <p:cNvPr id="142" name="Google Shape;142;p1"/>
            <p:cNvSpPr/>
            <p:nvPr/>
          </p:nvSpPr>
          <p:spPr>
            <a:xfrm rot="-5400000">
              <a:off x="7521787" y="850016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txBox="1"/>
            <p:nvPr/>
          </p:nvSpPr>
          <p:spPr>
            <a:xfrm>
              <a:off x="1065100" y="15202675"/>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lang="en-GB" sz="5700">
                  <a:solidFill>
                    <a:schemeClr val="lt1"/>
                  </a:solidFill>
                  <a:latin typeface="Calibri"/>
                  <a:ea typeface="Calibri"/>
                  <a:cs typeface="Calibri"/>
                  <a:sym typeface="Calibri"/>
                </a:rPr>
                <a:t>3</a:t>
              </a:r>
              <a:r>
                <a:rPr b="0" i="0" lang="en-GB" sz="5700" u="none" cap="none" strike="noStrike">
                  <a:solidFill>
                    <a:schemeClr val="lt1"/>
                  </a:solidFill>
                  <a:latin typeface="Calibri"/>
                  <a:ea typeface="Calibri"/>
                  <a:cs typeface="Calibri"/>
                  <a:sym typeface="Calibri"/>
                </a:rPr>
                <a:t>. </a:t>
              </a:r>
              <a:r>
                <a:rPr lang="en-GB" sz="5700">
                  <a:solidFill>
                    <a:schemeClr val="lt1"/>
                  </a:solidFill>
                  <a:latin typeface="Calibri"/>
                  <a:ea typeface="Calibri"/>
                  <a:cs typeface="Calibri"/>
                  <a:sym typeface="Calibri"/>
                </a:rPr>
                <a:t>Muon Energy Deposition Distribution</a:t>
              </a:r>
              <a:endParaRPr b="0" i="0" sz="5700" u="none" cap="none" strike="noStrike">
                <a:solidFill>
                  <a:schemeClr val="lt1"/>
                </a:solidFill>
                <a:latin typeface="Calibri"/>
                <a:ea typeface="Calibri"/>
                <a:cs typeface="Calibri"/>
                <a:sym typeface="Calibri"/>
              </a:endParaRPr>
            </a:p>
          </p:txBody>
        </p:sp>
      </p:grpSp>
      <p:sp>
        <p:nvSpPr>
          <p:cNvPr id="144" name="Google Shape;144;p1"/>
          <p:cNvSpPr txBox="1"/>
          <p:nvPr/>
        </p:nvSpPr>
        <p:spPr>
          <a:xfrm>
            <a:off x="1146500" y="19668900"/>
            <a:ext cx="13872900" cy="3270600"/>
          </a:xfrm>
          <a:prstGeom prst="rect">
            <a:avLst/>
          </a:prstGeom>
          <a:noFill/>
          <a:ln>
            <a:noFill/>
          </a:ln>
        </p:spPr>
        <p:txBody>
          <a:bodyPr anchorCtr="0" anchor="t" bIns="64675" lIns="129350" spcFirstLastPara="1" rIns="129350" wrap="square" tIns="64675">
            <a:spAutoFit/>
          </a:bodyPr>
          <a:lstStyle/>
          <a:p>
            <a:pPr indent="0" lvl="0" marL="0" rtl="0" algn="just">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Most of the muons have an energy of 100 GeV [2], corresponding to a linear energy transfer (LET) of dE/dx|</a:t>
            </a:r>
            <a:r>
              <a:rPr baseline="-25000" lang="en-GB" sz="3400">
                <a:solidFill>
                  <a:schemeClr val="dk1"/>
                </a:solidFill>
                <a:latin typeface="Calibri"/>
                <a:ea typeface="Calibri"/>
                <a:cs typeface="Calibri"/>
                <a:sym typeface="Calibri"/>
              </a:rPr>
              <a:t>Si</a:t>
            </a:r>
            <a:r>
              <a:rPr lang="en-GB" sz="3400">
                <a:solidFill>
                  <a:schemeClr val="dk1"/>
                </a:solidFill>
                <a:latin typeface="Calibri"/>
                <a:ea typeface="Calibri"/>
                <a:cs typeface="Calibri"/>
                <a:sym typeface="Calibri"/>
              </a:rPr>
              <a:t> = 6.5 MeV/cm in Silicon [9]. Given the incidence angle</a:t>
            </a:r>
            <a:r>
              <a:rPr lang="en-GB" sz="3400">
                <a:solidFill>
                  <a:schemeClr val="dk1"/>
                </a:solidFill>
                <a:latin typeface="Calibri"/>
                <a:ea typeface="Calibri"/>
                <a:cs typeface="Calibri"/>
                <a:sym typeface="Calibri"/>
              </a:rPr>
              <a:t> </a:t>
            </a:r>
            <a:r>
              <a:rPr b="1" lang="en-GB" sz="3400">
                <a:solidFill>
                  <a:schemeClr val="dk1"/>
                </a:solidFill>
                <a:latin typeface="Calibri"/>
                <a:ea typeface="Calibri"/>
                <a:cs typeface="Calibri"/>
                <a:sym typeface="Calibri"/>
              </a:rPr>
              <a:t>Θ</a:t>
            </a:r>
            <a:r>
              <a:rPr b="1" baseline="-25000" lang="en-GB" sz="3400">
                <a:solidFill>
                  <a:schemeClr val="dk1"/>
                </a:solidFill>
                <a:latin typeface="Calibri"/>
                <a:ea typeface="Calibri"/>
                <a:cs typeface="Calibri"/>
                <a:sym typeface="Calibri"/>
              </a:rPr>
              <a:t>0</a:t>
            </a:r>
            <a:r>
              <a:rPr lang="en-GB" sz="3400">
                <a:solidFill>
                  <a:schemeClr val="dk1"/>
                </a:solidFill>
                <a:latin typeface="Calibri"/>
                <a:ea typeface="Calibri"/>
                <a:cs typeface="Calibri"/>
                <a:sym typeface="Calibri"/>
              </a:rPr>
              <a:t>, the expected energy deposition in the detector is found to be E</a:t>
            </a:r>
            <a:r>
              <a:rPr baseline="-25000" lang="en-GB" sz="3400">
                <a:solidFill>
                  <a:schemeClr val="dk1"/>
                </a:solidFill>
                <a:latin typeface="Calibri"/>
                <a:ea typeface="Calibri"/>
                <a:cs typeface="Calibri"/>
                <a:sym typeface="Calibri"/>
              </a:rPr>
              <a:t>dep</a:t>
            </a:r>
            <a:r>
              <a:rPr lang="en-GB" sz="3400">
                <a:solidFill>
                  <a:schemeClr val="dk1"/>
                </a:solidFill>
                <a:latin typeface="Calibri"/>
                <a:ea typeface="Calibri"/>
                <a:cs typeface="Calibri"/>
                <a:sym typeface="Calibri"/>
              </a:rPr>
              <a:t>≈ 209 keV, assuming a muon passing, through 6 pixels. The Timepix3 Radiation Monitor measures a Time-over- Threshold (TOT) distribution for the muon beam, with a Gaussian peak of:</a:t>
            </a:r>
            <a:endParaRPr sz="3400">
              <a:solidFill>
                <a:schemeClr val="dk1"/>
              </a:solidFill>
              <a:latin typeface="Calibri"/>
              <a:ea typeface="Calibri"/>
              <a:cs typeface="Calibri"/>
              <a:sym typeface="Calibri"/>
            </a:endParaRPr>
          </a:p>
        </p:txBody>
      </p:sp>
      <p:pic>
        <p:nvPicPr>
          <p:cNvPr id="145" name="Google Shape;145;p1" title="Screenshot From 2025-05-26 10-40-06.png"/>
          <p:cNvPicPr preferRelativeResize="0"/>
          <p:nvPr/>
        </p:nvPicPr>
        <p:blipFill>
          <a:blip r:embed="rId17">
            <a:alphaModFix/>
          </a:blip>
          <a:stretch>
            <a:fillRect/>
          </a:stretch>
        </p:blipFill>
        <p:spPr>
          <a:xfrm>
            <a:off x="1006650" y="23142575"/>
            <a:ext cx="13872900" cy="1096927"/>
          </a:xfrm>
          <a:prstGeom prst="rect">
            <a:avLst/>
          </a:prstGeom>
          <a:noFill/>
          <a:ln>
            <a:noFill/>
          </a:ln>
        </p:spPr>
      </p:pic>
      <p:pic>
        <p:nvPicPr>
          <p:cNvPr descr="A graph of luminosity rate&#10;&#10;AI-generated content may be incorrect." id="146" name="Google Shape;146;p1"/>
          <p:cNvPicPr preferRelativeResize="0"/>
          <p:nvPr/>
        </p:nvPicPr>
        <p:blipFill rotWithShape="1">
          <a:blip r:embed="rId18">
            <a:alphaModFix/>
          </a:blip>
          <a:srcRect b="0" l="0" r="0" t="0"/>
          <a:stretch/>
        </p:blipFill>
        <p:spPr>
          <a:xfrm>
            <a:off x="18855297" y="15985506"/>
            <a:ext cx="7844763" cy="7508798"/>
          </a:xfrm>
          <a:prstGeom prst="rect">
            <a:avLst/>
          </a:prstGeom>
          <a:noFill/>
          <a:ln>
            <a:noFill/>
          </a:ln>
        </p:spPr>
      </p:pic>
      <p:sp>
        <p:nvSpPr>
          <p:cNvPr id="147" name="Google Shape;147;p1"/>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endParaRPr/>
          </a:p>
        </p:txBody>
      </p:sp>
      <p:pic>
        <p:nvPicPr>
          <p:cNvPr descr="A graph of a number of numbers&#10;&#10;AI-generated content may be incorrect." id="148" name="Google Shape;148;p1"/>
          <p:cNvPicPr preferRelativeResize="0"/>
          <p:nvPr/>
        </p:nvPicPr>
        <p:blipFill>
          <a:blip r:embed="rId19">
            <a:alphaModFix/>
          </a:blip>
          <a:stretch>
            <a:fillRect/>
          </a:stretch>
        </p:blipFill>
        <p:spPr>
          <a:xfrm>
            <a:off x="4737689" y="30182450"/>
            <a:ext cx="6733169" cy="7109425"/>
          </a:xfrm>
          <a:prstGeom prst="rect">
            <a:avLst/>
          </a:prstGeom>
          <a:noFill/>
          <a:ln>
            <a:noFill/>
          </a:ln>
        </p:spPr>
      </p:pic>
      <p:sp>
        <p:nvSpPr>
          <p:cNvPr id="149" name="Google Shape;149;p1"/>
          <p:cNvSpPr txBox="1"/>
          <p:nvPr/>
        </p:nvSpPr>
        <p:spPr>
          <a:xfrm>
            <a:off x="15351250" y="24714588"/>
            <a:ext cx="14023800" cy="5887500"/>
          </a:xfrm>
          <a:prstGeom prst="rect">
            <a:avLst/>
          </a:prstGeom>
          <a:solidFill>
            <a:schemeClr val="lt1"/>
          </a:solid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a:t>
            </a:r>
            <a:r>
              <a:rPr lang="en-GB" sz="3400">
                <a:solidFill>
                  <a:schemeClr val="dk1"/>
                </a:solidFill>
                <a:latin typeface="Calibri"/>
                <a:ea typeface="Calibri"/>
                <a:cs typeface="Calibri"/>
                <a:sym typeface="Calibri"/>
              </a:rPr>
              <a:t>he measured Timepix3 muon flux agrees within uncertainty with the SND muon flux measured in 2024 at:</a:t>
            </a:r>
            <a:br>
              <a:rPr lang="en-GB" sz="3400">
                <a:solidFill>
                  <a:schemeClr val="dk1"/>
                </a:solidFill>
                <a:latin typeface="Calibri"/>
                <a:ea typeface="Calibri"/>
                <a:cs typeface="Calibri"/>
                <a:sym typeface="Calibri"/>
              </a:rPr>
            </a:br>
            <a:endParaRPr sz="3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𝛟</a:t>
            </a:r>
            <a:r>
              <a:rPr baseline="-25000" lang="en-GB" sz="3400">
                <a:solidFill>
                  <a:schemeClr val="dk1"/>
                </a:solidFill>
                <a:latin typeface="Calibri"/>
                <a:ea typeface="Calibri"/>
                <a:cs typeface="Calibri"/>
                <a:sym typeface="Calibri"/>
              </a:rPr>
              <a:t>μ</a:t>
            </a:r>
            <a:r>
              <a:rPr baseline="30000" lang="en-GB" sz="3400">
                <a:solidFill>
                  <a:schemeClr val="dk1"/>
                </a:solidFill>
                <a:latin typeface="Calibri"/>
                <a:ea typeface="Calibri"/>
                <a:cs typeface="Calibri"/>
                <a:sym typeface="Calibri"/>
              </a:rPr>
              <a:t>SND@LHC</a:t>
            </a:r>
            <a:r>
              <a:rPr lang="en-GB" sz="3400">
                <a:solidFill>
                  <a:schemeClr val="dk1"/>
                </a:solidFill>
                <a:latin typeface="Calibri"/>
                <a:ea typeface="Calibri"/>
                <a:cs typeface="Calibri"/>
                <a:sym typeface="Calibri"/>
              </a:rPr>
              <a:t>=</a:t>
            </a:r>
            <a:r>
              <a:rPr lang="en-GB" sz="3400">
                <a:solidFill>
                  <a:schemeClr val="dk1"/>
                </a:solidFill>
                <a:latin typeface="Calibri"/>
                <a:ea typeface="Calibri"/>
                <a:cs typeface="Calibri"/>
                <a:sym typeface="Calibri"/>
              </a:rPr>
              <a:t>(4.16 ± 0.19) · 10</a:t>
            </a:r>
            <a:r>
              <a:rPr baseline="30000" lang="en-GB" sz="3400">
                <a:solidFill>
                  <a:schemeClr val="dk1"/>
                </a:solidFill>
                <a:latin typeface="Calibri"/>
                <a:ea typeface="Calibri"/>
                <a:cs typeface="Calibri"/>
                <a:sym typeface="Calibri"/>
              </a:rPr>
              <a:t>4</a:t>
            </a:r>
            <a:r>
              <a:rPr lang="en-GB" sz="3400">
                <a:solidFill>
                  <a:schemeClr val="dk1"/>
                </a:solidFill>
                <a:latin typeface="Calibri"/>
                <a:ea typeface="Calibri"/>
                <a:cs typeface="Calibri"/>
                <a:sym typeface="Calibri"/>
              </a:rPr>
              <a:t> counts/(fb</a:t>
            </a:r>
            <a:r>
              <a:rPr baseline="30000" lang="en-GB" sz="3400">
                <a:solidFill>
                  <a:schemeClr val="dk1"/>
                </a:solidFill>
                <a:latin typeface="Calibri"/>
                <a:ea typeface="Calibri"/>
                <a:cs typeface="Calibri"/>
                <a:sym typeface="Calibri"/>
              </a:rPr>
              <a:t>−1</a:t>
            </a:r>
            <a:r>
              <a:rPr lang="en-GB" sz="3400">
                <a:solidFill>
                  <a:schemeClr val="dk1"/>
                </a:solidFill>
                <a:latin typeface="Calibri"/>
                <a:ea typeface="Calibri"/>
                <a:cs typeface="Calibri"/>
                <a:sym typeface="Calibri"/>
              </a:rPr>
              <a:t>·cm</a:t>
            </a:r>
            <a:r>
              <a:rPr baseline="30000" lang="en-GB" sz="3400">
                <a:solidFill>
                  <a:schemeClr val="dk1"/>
                </a:solidFill>
                <a:latin typeface="Calibri"/>
                <a:ea typeface="Calibri"/>
                <a:cs typeface="Calibri"/>
                <a:sym typeface="Calibri"/>
              </a:rPr>
              <a:t>2</a:t>
            </a:r>
            <a:r>
              <a:rPr lang="en-GB" sz="3400">
                <a:solidFill>
                  <a:schemeClr val="dk1"/>
                </a:solidFill>
                <a:latin typeface="Calibri"/>
                <a:ea typeface="Calibri"/>
                <a:cs typeface="Calibri"/>
                <a:sym typeface="Calibri"/>
              </a:rPr>
              <a:t>)</a:t>
            </a:r>
            <a:br>
              <a:rPr lang="en-GB" sz="3400">
                <a:solidFill>
                  <a:schemeClr val="dk1"/>
                </a:solidFill>
                <a:latin typeface="Calibri"/>
                <a:ea typeface="Calibri"/>
                <a:cs typeface="Calibri"/>
                <a:sym typeface="Calibri"/>
              </a:rPr>
            </a:b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where the error bar is given by the quadrature sum of statistical and systematic ones, where for the latter the ΔL = 2% uncertainty on the IP1 luminosity is assumed, and Δ𝜀</a:t>
            </a:r>
            <a:r>
              <a:rPr baseline="-25000" lang="en-GB" sz="3400">
                <a:solidFill>
                  <a:schemeClr val="dk1"/>
                </a:solidFill>
                <a:latin typeface="Calibri"/>
                <a:ea typeface="Calibri"/>
                <a:cs typeface="Calibri"/>
                <a:sym typeface="Calibri"/>
              </a:rPr>
              <a:t>𝑆𝑐𝑖𝐹𝑖</a:t>
            </a:r>
            <a:r>
              <a:rPr lang="en-GB" sz="3400">
                <a:solidFill>
                  <a:schemeClr val="dk1"/>
                </a:solidFill>
                <a:latin typeface="Calibri"/>
                <a:ea typeface="Calibri"/>
                <a:cs typeface="Calibri"/>
                <a:sym typeface="Calibri"/>
              </a:rPr>
              <a:t>=4% SciFi tracking efficiency uncertainty. Moreover, the FLUKA simulated values is reported [11] at:</a:t>
            </a:r>
            <a:br>
              <a:rPr lang="en-GB" sz="3400">
                <a:solidFill>
                  <a:schemeClr val="dk1"/>
                </a:solidFill>
                <a:latin typeface="Calibri"/>
                <a:ea typeface="Calibri"/>
                <a:cs typeface="Calibri"/>
                <a:sym typeface="Calibri"/>
              </a:rPr>
            </a:br>
            <a:endParaRPr sz="3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 </a:t>
            </a:r>
            <a:r>
              <a:rPr lang="en-GB" sz="3400">
                <a:solidFill>
                  <a:schemeClr val="dk1"/>
                </a:solidFill>
                <a:latin typeface="Calibri"/>
                <a:ea typeface="Calibri"/>
                <a:cs typeface="Calibri"/>
                <a:sym typeface="Calibri"/>
              </a:rPr>
              <a:t>𝛟</a:t>
            </a:r>
            <a:r>
              <a:rPr baseline="-25000" lang="en-GB" sz="3400">
                <a:solidFill>
                  <a:schemeClr val="dk1"/>
                </a:solidFill>
                <a:latin typeface="Calibri"/>
                <a:ea typeface="Calibri"/>
                <a:cs typeface="Calibri"/>
                <a:sym typeface="Calibri"/>
              </a:rPr>
              <a:t>μ</a:t>
            </a:r>
            <a:r>
              <a:rPr baseline="30000" lang="en-GB" sz="3400">
                <a:solidFill>
                  <a:schemeClr val="dk1"/>
                </a:solidFill>
                <a:latin typeface="Calibri"/>
                <a:ea typeface="Calibri"/>
                <a:cs typeface="Calibri"/>
                <a:sym typeface="Calibri"/>
              </a:rPr>
              <a:t>FLUKA</a:t>
            </a:r>
            <a:r>
              <a:rPr lang="en-GB" sz="3400">
                <a:solidFill>
                  <a:schemeClr val="dk1"/>
                </a:solidFill>
                <a:latin typeface="Calibri"/>
                <a:ea typeface="Calibri"/>
                <a:cs typeface="Calibri"/>
                <a:sym typeface="Calibri"/>
              </a:rPr>
              <a:t>=</a:t>
            </a:r>
            <a:r>
              <a:rPr lang="en-GB" sz="3400">
                <a:solidFill>
                  <a:schemeClr val="dk1"/>
                </a:solidFill>
                <a:latin typeface="Calibri"/>
                <a:ea typeface="Calibri"/>
                <a:cs typeface="Calibri"/>
                <a:sym typeface="Calibri"/>
              </a:rPr>
              <a:t>4.79 · 10</a:t>
            </a:r>
            <a:r>
              <a:rPr baseline="30000" lang="en-GB" sz="3400">
                <a:solidFill>
                  <a:schemeClr val="dk1"/>
                </a:solidFill>
                <a:latin typeface="Calibri"/>
                <a:ea typeface="Calibri"/>
                <a:cs typeface="Calibri"/>
                <a:sym typeface="Calibri"/>
              </a:rPr>
              <a:t>4</a:t>
            </a:r>
            <a:r>
              <a:rPr lang="en-GB" sz="3400">
                <a:solidFill>
                  <a:schemeClr val="dk1"/>
                </a:solidFill>
                <a:latin typeface="Calibri"/>
                <a:ea typeface="Calibri"/>
                <a:cs typeface="Calibri"/>
                <a:sym typeface="Calibri"/>
              </a:rPr>
              <a:t> counts/(fb</a:t>
            </a:r>
            <a:r>
              <a:rPr baseline="30000" lang="en-GB" sz="3400">
                <a:solidFill>
                  <a:schemeClr val="dk1"/>
                </a:solidFill>
                <a:latin typeface="Calibri"/>
                <a:ea typeface="Calibri"/>
                <a:cs typeface="Calibri"/>
                <a:sym typeface="Calibri"/>
              </a:rPr>
              <a:t>−1</a:t>
            </a:r>
            <a:r>
              <a:rPr lang="en-GB" sz="3400">
                <a:solidFill>
                  <a:schemeClr val="dk1"/>
                </a:solidFill>
                <a:latin typeface="Calibri"/>
                <a:ea typeface="Calibri"/>
                <a:cs typeface="Calibri"/>
                <a:sym typeface="Calibri"/>
              </a:rPr>
              <a:t>·cm</a:t>
            </a:r>
            <a:r>
              <a:rPr baseline="30000" lang="en-GB" sz="3400">
                <a:solidFill>
                  <a:schemeClr val="dk1"/>
                </a:solidFill>
                <a:latin typeface="Calibri"/>
                <a:ea typeface="Calibri"/>
                <a:cs typeface="Calibri"/>
                <a:sym typeface="Calibri"/>
              </a:rPr>
              <a:t>2</a:t>
            </a:r>
            <a:r>
              <a:rPr lang="en-GB" sz="3400">
                <a:solidFill>
                  <a:schemeClr val="dk1"/>
                </a:solidFill>
                <a:latin typeface="Calibri"/>
                <a:ea typeface="Calibri"/>
                <a:cs typeface="Calibri"/>
                <a:sym typeface="Calibri"/>
              </a:rPr>
              <a:t>)</a:t>
            </a:r>
            <a:endParaRPr sz="3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2012-05-14T13:01:44Z</dcterms:created>
  <dc:creator>Markus Brugger</dc:creator>
</cp:coreProperties>
</file>