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http://customooxmlschemas.google.com/">
      <go:slidesCustomData xmlns:go="http://customooxmlschemas.google.com/" r:id="rId8" roundtripDataSignature="AMtx7mjSFD4AfjErB699RTg0sX0Hefen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B10E1C-0A3A-497B-B735-F8C04838CEE4}">
  <a:tblStyle styleId="{B3B10E1C-0A3A-497B-B735-F8C04838CE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spcBef>
                <a:spcPts val="0"/>
              </a:spcBef>
              <a:spcAft>
                <a:spcPts val="0"/>
              </a:spcAft>
              <a:buSzPts val="1400"/>
              <a:buNone/>
              <a:defRPr b="0" i="0" sz="5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spcBef>
                <a:spcPts val="0"/>
              </a:spcBef>
              <a:spcAft>
                <a:spcPts val="0"/>
              </a:spcAft>
              <a:buSzPts val="1400"/>
              <a:buNone/>
              <a:defRPr b="0" i="0" sz="5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spcBef>
                <a:spcPts val="0"/>
              </a:spcBef>
              <a:spcAft>
                <a:spcPts val="0"/>
              </a:spcAft>
              <a:buSzPts val="1400"/>
              <a:buNone/>
              <a:defRPr b="0" i="0" sz="5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spcBef>
                <a:spcPts val="0"/>
              </a:spcBef>
              <a:spcAft>
                <a:spcPts val="0"/>
              </a:spcAft>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spcBef>
                <a:spcPts val="2920"/>
              </a:spcBef>
              <a:spcAft>
                <a:spcPts val="0"/>
              </a:spcAft>
              <a:buClr>
                <a:srgbClr val="888888"/>
              </a:buClr>
              <a:buSzPts val="14600"/>
              <a:buNone/>
              <a:defRPr>
                <a:solidFill>
                  <a:srgbClr val="888888"/>
                </a:solidFill>
              </a:defRPr>
            </a:lvl1pPr>
            <a:lvl2pPr lvl="1" algn="ctr">
              <a:spcBef>
                <a:spcPts val="2540"/>
              </a:spcBef>
              <a:spcAft>
                <a:spcPts val="0"/>
              </a:spcAft>
              <a:buClr>
                <a:srgbClr val="888888"/>
              </a:buClr>
              <a:buSzPts val="12700"/>
              <a:buNone/>
              <a:defRPr>
                <a:solidFill>
                  <a:srgbClr val="888888"/>
                </a:solidFill>
              </a:defRPr>
            </a:lvl2pPr>
            <a:lvl3pPr lvl="2" algn="ctr">
              <a:spcBef>
                <a:spcPts val="2180"/>
              </a:spcBef>
              <a:spcAft>
                <a:spcPts val="0"/>
              </a:spcAft>
              <a:buClr>
                <a:srgbClr val="888888"/>
              </a:buClr>
              <a:buSzPts val="10900"/>
              <a:buNone/>
              <a:defRPr>
                <a:solidFill>
                  <a:srgbClr val="888888"/>
                </a:solidFill>
              </a:defRPr>
            </a:lvl3pPr>
            <a:lvl4pPr lvl="3" algn="ctr">
              <a:spcBef>
                <a:spcPts val="1840"/>
              </a:spcBef>
              <a:spcAft>
                <a:spcPts val="0"/>
              </a:spcAft>
              <a:buClr>
                <a:srgbClr val="888888"/>
              </a:buClr>
              <a:buSzPts val="9200"/>
              <a:buNone/>
              <a:defRPr>
                <a:solidFill>
                  <a:srgbClr val="888888"/>
                </a:solidFill>
              </a:defRPr>
            </a:lvl4pPr>
            <a:lvl5pPr lvl="4" algn="ctr">
              <a:spcBef>
                <a:spcPts val="1840"/>
              </a:spcBef>
              <a:spcAft>
                <a:spcPts val="0"/>
              </a:spcAft>
              <a:buClr>
                <a:srgbClr val="888888"/>
              </a:buClr>
              <a:buSzPts val="9200"/>
              <a:buNone/>
              <a:defRPr>
                <a:solidFill>
                  <a:srgbClr val="888888"/>
                </a:solidFill>
              </a:defRPr>
            </a:lvl5pPr>
            <a:lvl6pPr lvl="5" algn="ctr">
              <a:spcBef>
                <a:spcPts val="1840"/>
              </a:spcBef>
              <a:spcAft>
                <a:spcPts val="0"/>
              </a:spcAft>
              <a:buClr>
                <a:srgbClr val="888888"/>
              </a:buClr>
              <a:buSzPts val="9200"/>
              <a:buNone/>
              <a:defRPr>
                <a:solidFill>
                  <a:srgbClr val="888888"/>
                </a:solidFill>
              </a:defRPr>
            </a:lvl6pPr>
            <a:lvl7pPr lvl="6" algn="ctr">
              <a:spcBef>
                <a:spcPts val="1840"/>
              </a:spcBef>
              <a:spcAft>
                <a:spcPts val="0"/>
              </a:spcAft>
              <a:buClr>
                <a:srgbClr val="888888"/>
              </a:buClr>
              <a:buSzPts val="9200"/>
              <a:buNone/>
              <a:defRPr>
                <a:solidFill>
                  <a:srgbClr val="888888"/>
                </a:solidFill>
              </a:defRPr>
            </a:lvl7pPr>
            <a:lvl8pPr lvl="7" algn="ctr">
              <a:spcBef>
                <a:spcPts val="1840"/>
              </a:spcBef>
              <a:spcAft>
                <a:spcPts val="0"/>
              </a:spcAft>
              <a:buClr>
                <a:srgbClr val="888888"/>
              </a:buClr>
              <a:buSzPts val="9200"/>
              <a:buNone/>
              <a:defRPr>
                <a:solidFill>
                  <a:srgbClr val="888888"/>
                </a:solidFill>
              </a:defRPr>
            </a:lvl8pPr>
            <a:lvl9pPr lvl="8" algn="ctr">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spcBef>
                <a:spcPts val="0"/>
              </a:spcBef>
              <a:spcAft>
                <a:spcPts val="0"/>
              </a:spcAft>
              <a:buClr>
                <a:schemeClr val="dk1"/>
              </a:buClr>
              <a:buSzPts val="18200"/>
              <a:buFont typeface="Calibri"/>
              <a:buNone/>
              <a:defRPr b="1" sz="18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spcBef>
                <a:spcPts val="1840"/>
              </a:spcBef>
              <a:spcAft>
                <a:spcPts val="0"/>
              </a:spcAft>
              <a:buClr>
                <a:srgbClr val="888888"/>
              </a:buClr>
              <a:buSzPts val="9200"/>
              <a:buNone/>
              <a:defRPr sz="9200">
                <a:solidFill>
                  <a:srgbClr val="888888"/>
                </a:solidFill>
              </a:defRPr>
            </a:lvl1pPr>
            <a:lvl2pPr indent="-228600" lvl="1" marL="914400" algn="l">
              <a:spcBef>
                <a:spcPts val="1640"/>
              </a:spcBef>
              <a:spcAft>
                <a:spcPts val="0"/>
              </a:spcAft>
              <a:buClr>
                <a:srgbClr val="888888"/>
              </a:buClr>
              <a:buSzPts val="8200"/>
              <a:buNone/>
              <a:defRPr sz="8200">
                <a:solidFill>
                  <a:srgbClr val="888888"/>
                </a:solidFill>
              </a:defRPr>
            </a:lvl2pPr>
            <a:lvl3pPr indent="-228600" lvl="2" marL="1371600" algn="l">
              <a:spcBef>
                <a:spcPts val="1480"/>
              </a:spcBef>
              <a:spcAft>
                <a:spcPts val="0"/>
              </a:spcAft>
              <a:buClr>
                <a:srgbClr val="888888"/>
              </a:buClr>
              <a:buSzPts val="7400"/>
              <a:buNone/>
              <a:defRPr sz="7400">
                <a:solidFill>
                  <a:srgbClr val="888888"/>
                </a:solidFill>
              </a:defRPr>
            </a:lvl3pPr>
            <a:lvl4pPr indent="-228600" lvl="3" marL="1828800" algn="l">
              <a:spcBef>
                <a:spcPts val="1280"/>
              </a:spcBef>
              <a:spcAft>
                <a:spcPts val="0"/>
              </a:spcAft>
              <a:buClr>
                <a:srgbClr val="888888"/>
              </a:buClr>
              <a:buSzPts val="6400"/>
              <a:buNone/>
              <a:defRPr sz="6400">
                <a:solidFill>
                  <a:srgbClr val="888888"/>
                </a:solidFill>
              </a:defRPr>
            </a:lvl4pPr>
            <a:lvl5pPr indent="-228600" lvl="4" marL="2286000" algn="l">
              <a:spcBef>
                <a:spcPts val="1280"/>
              </a:spcBef>
              <a:spcAft>
                <a:spcPts val="0"/>
              </a:spcAft>
              <a:buClr>
                <a:srgbClr val="888888"/>
              </a:buClr>
              <a:buSzPts val="6400"/>
              <a:buNone/>
              <a:defRPr sz="6400">
                <a:solidFill>
                  <a:srgbClr val="888888"/>
                </a:solidFill>
              </a:defRPr>
            </a:lvl5pPr>
            <a:lvl6pPr indent="-228600" lvl="5" marL="2743200" algn="l">
              <a:spcBef>
                <a:spcPts val="1280"/>
              </a:spcBef>
              <a:spcAft>
                <a:spcPts val="0"/>
              </a:spcAft>
              <a:buClr>
                <a:srgbClr val="888888"/>
              </a:buClr>
              <a:buSzPts val="6400"/>
              <a:buNone/>
              <a:defRPr sz="6400">
                <a:solidFill>
                  <a:srgbClr val="888888"/>
                </a:solidFill>
              </a:defRPr>
            </a:lvl6pPr>
            <a:lvl7pPr indent="-228600" lvl="6" marL="3200400" algn="l">
              <a:spcBef>
                <a:spcPts val="1280"/>
              </a:spcBef>
              <a:spcAft>
                <a:spcPts val="0"/>
              </a:spcAft>
              <a:buClr>
                <a:srgbClr val="888888"/>
              </a:buClr>
              <a:buSzPts val="6400"/>
              <a:buNone/>
              <a:defRPr sz="6400">
                <a:solidFill>
                  <a:srgbClr val="888888"/>
                </a:solidFill>
              </a:defRPr>
            </a:lvl7pPr>
            <a:lvl8pPr indent="-228600" lvl="7" marL="3657600" algn="l">
              <a:spcBef>
                <a:spcPts val="1280"/>
              </a:spcBef>
              <a:spcAft>
                <a:spcPts val="0"/>
              </a:spcAft>
              <a:buClr>
                <a:srgbClr val="888888"/>
              </a:buClr>
              <a:buSzPts val="6400"/>
              <a:buNone/>
              <a:defRPr sz="6400">
                <a:solidFill>
                  <a:srgbClr val="888888"/>
                </a:solidFill>
              </a:defRPr>
            </a:lvl8pPr>
            <a:lvl9pPr indent="-228600" lvl="8" marL="4114800" algn="l">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spcBef>
                <a:spcPts val="2540"/>
              </a:spcBef>
              <a:spcAft>
                <a:spcPts val="0"/>
              </a:spcAft>
              <a:buClr>
                <a:schemeClr val="dk1"/>
              </a:buClr>
              <a:buSzPts val="12700"/>
              <a:buChar char="•"/>
              <a:defRPr sz="12700"/>
            </a:lvl1pPr>
            <a:lvl2pPr indent="-920750" lvl="1" marL="914400" algn="l">
              <a:spcBef>
                <a:spcPts val="2180"/>
              </a:spcBef>
              <a:spcAft>
                <a:spcPts val="0"/>
              </a:spcAft>
              <a:buClr>
                <a:schemeClr val="dk1"/>
              </a:buClr>
              <a:buSzPts val="10900"/>
              <a:buChar char="–"/>
              <a:defRPr sz="10900"/>
            </a:lvl2pPr>
            <a:lvl3pPr indent="-812800" lvl="2" marL="1371600" algn="l">
              <a:spcBef>
                <a:spcPts val="1840"/>
              </a:spcBef>
              <a:spcAft>
                <a:spcPts val="0"/>
              </a:spcAft>
              <a:buClr>
                <a:schemeClr val="dk1"/>
              </a:buClr>
              <a:buSzPts val="9200"/>
              <a:buChar char="•"/>
              <a:defRPr sz="92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spcBef>
                <a:spcPts val="2540"/>
              </a:spcBef>
              <a:spcAft>
                <a:spcPts val="0"/>
              </a:spcAft>
              <a:buClr>
                <a:schemeClr val="dk1"/>
              </a:buClr>
              <a:buSzPts val="12700"/>
              <a:buChar char="•"/>
              <a:defRPr sz="12700"/>
            </a:lvl1pPr>
            <a:lvl2pPr indent="-920750" lvl="1" marL="914400" algn="l">
              <a:spcBef>
                <a:spcPts val="2180"/>
              </a:spcBef>
              <a:spcAft>
                <a:spcPts val="0"/>
              </a:spcAft>
              <a:buClr>
                <a:schemeClr val="dk1"/>
              </a:buClr>
              <a:buSzPts val="10900"/>
              <a:buChar char="–"/>
              <a:defRPr sz="10900"/>
            </a:lvl2pPr>
            <a:lvl3pPr indent="-812800" lvl="2" marL="1371600" algn="l">
              <a:spcBef>
                <a:spcPts val="1840"/>
              </a:spcBef>
              <a:spcAft>
                <a:spcPts val="0"/>
              </a:spcAft>
              <a:buClr>
                <a:schemeClr val="dk1"/>
              </a:buClr>
              <a:buSzPts val="9200"/>
              <a:buChar char="•"/>
              <a:defRPr sz="9200"/>
            </a:lvl3pPr>
            <a:lvl4pPr indent="-749300" lvl="3" marL="1828800" algn="l">
              <a:spcBef>
                <a:spcPts val="1640"/>
              </a:spcBef>
              <a:spcAft>
                <a:spcPts val="0"/>
              </a:spcAft>
              <a:buClr>
                <a:schemeClr val="dk1"/>
              </a:buClr>
              <a:buSzPts val="8200"/>
              <a:buChar char="–"/>
              <a:defRPr sz="8200"/>
            </a:lvl4pPr>
            <a:lvl5pPr indent="-749300" lvl="4" marL="2286000" algn="l">
              <a:spcBef>
                <a:spcPts val="1640"/>
              </a:spcBef>
              <a:spcAft>
                <a:spcPts val="0"/>
              </a:spcAft>
              <a:buClr>
                <a:schemeClr val="dk1"/>
              </a:buClr>
              <a:buSzPts val="8200"/>
              <a:buChar char="»"/>
              <a:defRPr sz="8200"/>
            </a:lvl5pPr>
            <a:lvl6pPr indent="-749300" lvl="5" marL="2743200" algn="l">
              <a:spcBef>
                <a:spcPts val="1640"/>
              </a:spcBef>
              <a:spcAft>
                <a:spcPts val="0"/>
              </a:spcAft>
              <a:buClr>
                <a:schemeClr val="dk1"/>
              </a:buClr>
              <a:buSzPts val="8200"/>
              <a:buChar char="•"/>
              <a:defRPr sz="8200"/>
            </a:lvl6pPr>
            <a:lvl7pPr indent="-749300" lvl="6" marL="3200400" algn="l">
              <a:spcBef>
                <a:spcPts val="1640"/>
              </a:spcBef>
              <a:spcAft>
                <a:spcPts val="0"/>
              </a:spcAft>
              <a:buClr>
                <a:schemeClr val="dk1"/>
              </a:buClr>
              <a:buSzPts val="8200"/>
              <a:buChar char="•"/>
              <a:defRPr sz="8200"/>
            </a:lvl7pPr>
            <a:lvl8pPr indent="-749300" lvl="7" marL="3657600" algn="l">
              <a:spcBef>
                <a:spcPts val="1640"/>
              </a:spcBef>
              <a:spcAft>
                <a:spcPts val="0"/>
              </a:spcAft>
              <a:buClr>
                <a:schemeClr val="dk1"/>
              </a:buClr>
              <a:buSzPts val="8200"/>
              <a:buChar char="•"/>
              <a:defRPr sz="8200"/>
            </a:lvl8pPr>
            <a:lvl9pPr indent="-749300" lvl="8" marL="4114800" algn="l">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20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spcBef>
                <a:spcPts val="2180"/>
              </a:spcBef>
              <a:spcAft>
                <a:spcPts val="0"/>
              </a:spcAft>
              <a:buClr>
                <a:schemeClr val="dk1"/>
              </a:buClr>
              <a:buSzPts val="10900"/>
              <a:buNone/>
              <a:defRPr b="1" sz="10900"/>
            </a:lvl1pPr>
            <a:lvl2pPr indent="-228600" lvl="1" marL="914400" algn="l">
              <a:spcBef>
                <a:spcPts val="1840"/>
              </a:spcBef>
              <a:spcAft>
                <a:spcPts val="0"/>
              </a:spcAft>
              <a:buClr>
                <a:schemeClr val="dk1"/>
              </a:buClr>
              <a:buSzPts val="9200"/>
              <a:buNone/>
              <a:defRPr b="1" sz="9200"/>
            </a:lvl2pPr>
            <a:lvl3pPr indent="-228600" lvl="2" marL="1371600" algn="l">
              <a:spcBef>
                <a:spcPts val="1640"/>
              </a:spcBef>
              <a:spcAft>
                <a:spcPts val="0"/>
              </a:spcAft>
              <a:buClr>
                <a:schemeClr val="dk1"/>
              </a:buClr>
              <a:buSzPts val="8200"/>
              <a:buNone/>
              <a:defRPr b="1" sz="8200"/>
            </a:lvl3pPr>
            <a:lvl4pPr indent="-228600" lvl="3" marL="1828800" algn="l">
              <a:spcBef>
                <a:spcPts val="1480"/>
              </a:spcBef>
              <a:spcAft>
                <a:spcPts val="0"/>
              </a:spcAft>
              <a:buClr>
                <a:schemeClr val="dk1"/>
              </a:buClr>
              <a:buSzPts val="7400"/>
              <a:buNone/>
              <a:defRPr b="1" sz="7400"/>
            </a:lvl4pPr>
            <a:lvl5pPr indent="-228600" lvl="4" marL="2286000" algn="l">
              <a:spcBef>
                <a:spcPts val="1480"/>
              </a:spcBef>
              <a:spcAft>
                <a:spcPts val="0"/>
              </a:spcAft>
              <a:buClr>
                <a:schemeClr val="dk1"/>
              </a:buClr>
              <a:buSzPts val="7400"/>
              <a:buNone/>
              <a:defRPr b="1" sz="7400"/>
            </a:lvl5pPr>
            <a:lvl6pPr indent="-228600" lvl="5" marL="2743200" algn="l">
              <a:spcBef>
                <a:spcPts val="1480"/>
              </a:spcBef>
              <a:spcAft>
                <a:spcPts val="0"/>
              </a:spcAft>
              <a:buClr>
                <a:schemeClr val="dk1"/>
              </a:buClr>
              <a:buSzPts val="7400"/>
              <a:buNone/>
              <a:defRPr b="1" sz="7400"/>
            </a:lvl6pPr>
            <a:lvl7pPr indent="-228600" lvl="6" marL="3200400" algn="l">
              <a:spcBef>
                <a:spcPts val="1480"/>
              </a:spcBef>
              <a:spcAft>
                <a:spcPts val="0"/>
              </a:spcAft>
              <a:buClr>
                <a:schemeClr val="dk1"/>
              </a:buClr>
              <a:buSzPts val="7400"/>
              <a:buNone/>
              <a:defRPr b="1" sz="7400"/>
            </a:lvl7pPr>
            <a:lvl8pPr indent="-228600" lvl="7" marL="3657600" algn="l">
              <a:spcBef>
                <a:spcPts val="1480"/>
              </a:spcBef>
              <a:spcAft>
                <a:spcPts val="0"/>
              </a:spcAft>
              <a:buClr>
                <a:schemeClr val="dk1"/>
              </a:buClr>
              <a:buSzPts val="7400"/>
              <a:buNone/>
              <a:defRPr b="1" sz="7400"/>
            </a:lvl8pPr>
            <a:lvl9pPr indent="-228600" lvl="8" marL="4114800" algn="l">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spcBef>
                <a:spcPts val="2180"/>
              </a:spcBef>
              <a:spcAft>
                <a:spcPts val="0"/>
              </a:spcAft>
              <a:buClr>
                <a:schemeClr val="dk1"/>
              </a:buClr>
              <a:buSzPts val="10900"/>
              <a:buChar char="•"/>
              <a:defRPr sz="10900"/>
            </a:lvl1pPr>
            <a:lvl2pPr indent="-812800" lvl="1" marL="914400" algn="l">
              <a:spcBef>
                <a:spcPts val="1840"/>
              </a:spcBef>
              <a:spcAft>
                <a:spcPts val="0"/>
              </a:spcAft>
              <a:buClr>
                <a:schemeClr val="dk1"/>
              </a:buClr>
              <a:buSzPts val="9200"/>
              <a:buChar char="–"/>
              <a:defRPr sz="9200"/>
            </a:lvl2pPr>
            <a:lvl3pPr indent="-749300" lvl="2" marL="1371600" algn="l">
              <a:spcBef>
                <a:spcPts val="1640"/>
              </a:spcBef>
              <a:spcAft>
                <a:spcPts val="0"/>
              </a:spcAft>
              <a:buClr>
                <a:schemeClr val="dk1"/>
              </a:buClr>
              <a:buSzPts val="8200"/>
              <a:buChar char="•"/>
              <a:defRPr sz="8200"/>
            </a:lvl3pPr>
            <a:lvl4pPr indent="-698500" lvl="3" marL="1828800" algn="l">
              <a:spcBef>
                <a:spcPts val="1480"/>
              </a:spcBef>
              <a:spcAft>
                <a:spcPts val="0"/>
              </a:spcAft>
              <a:buClr>
                <a:schemeClr val="dk1"/>
              </a:buClr>
              <a:buSzPts val="7400"/>
              <a:buChar char="–"/>
              <a:defRPr sz="7400"/>
            </a:lvl4pPr>
            <a:lvl5pPr indent="-698500" lvl="4" marL="2286000" algn="l">
              <a:spcBef>
                <a:spcPts val="1480"/>
              </a:spcBef>
              <a:spcAft>
                <a:spcPts val="0"/>
              </a:spcAft>
              <a:buClr>
                <a:schemeClr val="dk1"/>
              </a:buClr>
              <a:buSzPts val="7400"/>
              <a:buChar char="»"/>
              <a:defRPr sz="7400"/>
            </a:lvl5pPr>
            <a:lvl6pPr indent="-698500" lvl="5" marL="2743200" algn="l">
              <a:spcBef>
                <a:spcPts val="1480"/>
              </a:spcBef>
              <a:spcAft>
                <a:spcPts val="0"/>
              </a:spcAft>
              <a:buClr>
                <a:schemeClr val="dk1"/>
              </a:buClr>
              <a:buSzPts val="7400"/>
              <a:buChar char="•"/>
              <a:defRPr sz="7400"/>
            </a:lvl6pPr>
            <a:lvl7pPr indent="-698500" lvl="6" marL="3200400" algn="l">
              <a:spcBef>
                <a:spcPts val="1480"/>
              </a:spcBef>
              <a:spcAft>
                <a:spcPts val="0"/>
              </a:spcAft>
              <a:buClr>
                <a:schemeClr val="dk1"/>
              </a:buClr>
              <a:buSzPts val="7400"/>
              <a:buChar char="•"/>
              <a:defRPr sz="7400"/>
            </a:lvl7pPr>
            <a:lvl8pPr indent="-698500" lvl="7" marL="3657600" algn="l">
              <a:spcBef>
                <a:spcPts val="1480"/>
              </a:spcBef>
              <a:spcAft>
                <a:spcPts val="0"/>
              </a:spcAft>
              <a:buClr>
                <a:schemeClr val="dk1"/>
              </a:buClr>
              <a:buSzPts val="7400"/>
              <a:buChar char="•"/>
              <a:defRPr sz="7400"/>
            </a:lvl8pPr>
            <a:lvl9pPr indent="-698500" lvl="8" marL="4114800" algn="l">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spcBef>
                <a:spcPts val="2180"/>
              </a:spcBef>
              <a:spcAft>
                <a:spcPts val="0"/>
              </a:spcAft>
              <a:buClr>
                <a:schemeClr val="dk1"/>
              </a:buClr>
              <a:buSzPts val="10900"/>
              <a:buNone/>
              <a:defRPr b="1" sz="10900"/>
            </a:lvl1pPr>
            <a:lvl2pPr indent="-228600" lvl="1" marL="914400" algn="l">
              <a:spcBef>
                <a:spcPts val="1840"/>
              </a:spcBef>
              <a:spcAft>
                <a:spcPts val="0"/>
              </a:spcAft>
              <a:buClr>
                <a:schemeClr val="dk1"/>
              </a:buClr>
              <a:buSzPts val="9200"/>
              <a:buNone/>
              <a:defRPr b="1" sz="9200"/>
            </a:lvl2pPr>
            <a:lvl3pPr indent="-228600" lvl="2" marL="1371600" algn="l">
              <a:spcBef>
                <a:spcPts val="1640"/>
              </a:spcBef>
              <a:spcAft>
                <a:spcPts val="0"/>
              </a:spcAft>
              <a:buClr>
                <a:schemeClr val="dk1"/>
              </a:buClr>
              <a:buSzPts val="8200"/>
              <a:buNone/>
              <a:defRPr b="1" sz="8200"/>
            </a:lvl3pPr>
            <a:lvl4pPr indent="-228600" lvl="3" marL="1828800" algn="l">
              <a:spcBef>
                <a:spcPts val="1480"/>
              </a:spcBef>
              <a:spcAft>
                <a:spcPts val="0"/>
              </a:spcAft>
              <a:buClr>
                <a:schemeClr val="dk1"/>
              </a:buClr>
              <a:buSzPts val="7400"/>
              <a:buNone/>
              <a:defRPr b="1" sz="7400"/>
            </a:lvl4pPr>
            <a:lvl5pPr indent="-228600" lvl="4" marL="2286000" algn="l">
              <a:spcBef>
                <a:spcPts val="1480"/>
              </a:spcBef>
              <a:spcAft>
                <a:spcPts val="0"/>
              </a:spcAft>
              <a:buClr>
                <a:schemeClr val="dk1"/>
              </a:buClr>
              <a:buSzPts val="7400"/>
              <a:buNone/>
              <a:defRPr b="1" sz="7400"/>
            </a:lvl5pPr>
            <a:lvl6pPr indent="-228600" lvl="5" marL="2743200" algn="l">
              <a:spcBef>
                <a:spcPts val="1480"/>
              </a:spcBef>
              <a:spcAft>
                <a:spcPts val="0"/>
              </a:spcAft>
              <a:buClr>
                <a:schemeClr val="dk1"/>
              </a:buClr>
              <a:buSzPts val="7400"/>
              <a:buNone/>
              <a:defRPr b="1" sz="7400"/>
            </a:lvl6pPr>
            <a:lvl7pPr indent="-228600" lvl="6" marL="3200400" algn="l">
              <a:spcBef>
                <a:spcPts val="1480"/>
              </a:spcBef>
              <a:spcAft>
                <a:spcPts val="0"/>
              </a:spcAft>
              <a:buClr>
                <a:schemeClr val="dk1"/>
              </a:buClr>
              <a:buSzPts val="7400"/>
              <a:buNone/>
              <a:defRPr b="1" sz="7400"/>
            </a:lvl7pPr>
            <a:lvl8pPr indent="-228600" lvl="7" marL="3657600" algn="l">
              <a:spcBef>
                <a:spcPts val="1480"/>
              </a:spcBef>
              <a:spcAft>
                <a:spcPts val="0"/>
              </a:spcAft>
              <a:buClr>
                <a:schemeClr val="dk1"/>
              </a:buClr>
              <a:buSzPts val="7400"/>
              <a:buNone/>
              <a:defRPr b="1" sz="7400"/>
            </a:lvl8pPr>
            <a:lvl9pPr indent="-228600" lvl="8" marL="4114800" algn="l">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spcBef>
                <a:spcPts val="2180"/>
              </a:spcBef>
              <a:spcAft>
                <a:spcPts val="0"/>
              </a:spcAft>
              <a:buClr>
                <a:schemeClr val="dk1"/>
              </a:buClr>
              <a:buSzPts val="10900"/>
              <a:buChar char="•"/>
              <a:defRPr sz="10900"/>
            </a:lvl1pPr>
            <a:lvl2pPr indent="-812800" lvl="1" marL="914400" algn="l">
              <a:spcBef>
                <a:spcPts val="1840"/>
              </a:spcBef>
              <a:spcAft>
                <a:spcPts val="0"/>
              </a:spcAft>
              <a:buClr>
                <a:schemeClr val="dk1"/>
              </a:buClr>
              <a:buSzPts val="9200"/>
              <a:buChar char="–"/>
              <a:defRPr sz="9200"/>
            </a:lvl2pPr>
            <a:lvl3pPr indent="-749300" lvl="2" marL="1371600" algn="l">
              <a:spcBef>
                <a:spcPts val="1640"/>
              </a:spcBef>
              <a:spcAft>
                <a:spcPts val="0"/>
              </a:spcAft>
              <a:buClr>
                <a:schemeClr val="dk1"/>
              </a:buClr>
              <a:buSzPts val="8200"/>
              <a:buChar char="•"/>
              <a:defRPr sz="8200"/>
            </a:lvl3pPr>
            <a:lvl4pPr indent="-698500" lvl="3" marL="1828800" algn="l">
              <a:spcBef>
                <a:spcPts val="1480"/>
              </a:spcBef>
              <a:spcAft>
                <a:spcPts val="0"/>
              </a:spcAft>
              <a:buClr>
                <a:schemeClr val="dk1"/>
              </a:buClr>
              <a:buSzPts val="7400"/>
              <a:buChar char="–"/>
              <a:defRPr sz="7400"/>
            </a:lvl4pPr>
            <a:lvl5pPr indent="-698500" lvl="4" marL="2286000" algn="l">
              <a:spcBef>
                <a:spcPts val="1480"/>
              </a:spcBef>
              <a:spcAft>
                <a:spcPts val="0"/>
              </a:spcAft>
              <a:buClr>
                <a:schemeClr val="dk1"/>
              </a:buClr>
              <a:buSzPts val="7400"/>
              <a:buChar char="»"/>
              <a:defRPr sz="7400"/>
            </a:lvl5pPr>
            <a:lvl6pPr indent="-698500" lvl="5" marL="2743200" algn="l">
              <a:spcBef>
                <a:spcPts val="1480"/>
              </a:spcBef>
              <a:spcAft>
                <a:spcPts val="0"/>
              </a:spcAft>
              <a:buClr>
                <a:schemeClr val="dk1"/>
              </a:buClr>
              <a:buSzPts val="7400"/>
              <a:buChar char="•"/>
              <a:defRPr sz="7400"/>
            </a:lvl6pPr>
            <a:lvl7pPr indent="-698500" lvl="6" marL="3200400" algn="l">
              <a:spcBef>
                <a:spcPts val="1480"/>
              </a:spcBef>
              <a:spcAft>
                <a:spcPts val="0"/>
              </a:spcAft>
              <a:buClr>
                <a:schemeClr val="dk1"/>
              </a:buClr>
              <a:buSzPts val="7400"/>
              <a:buChar char="•"/>
              <a:defRPr sz="7400"/>
            </a:lvl7pPr>
            <a:lvl8pPr indent="-698500" lvl="7" marL="3657600" algn="l">
              <a:spcBef>
                <a:spcPts val="1480"/>
              </a:spcBef>
              <a:spcAft>
                <a:spcPts val="0"/>
              </a:spcAft>
              <a:buClr>
                <a:schemeClr val="dk1"/>
              </a:buClr>
              <a:buSzPts val="7400"/>
              <a:buChar char="•"/>
              <a:defRPr sz="7400"/>
            </a:lvl8pPr>
            <a:lvl9pPr indent="-698500" lvl="8" marL="4114800" algn="l">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spcBef>
                <a:spcPts val="0"/>
              </a:spcBef>
              <a:spcAft>
                <a:spcPts val="0"/>
              </a:spcAft>
              <a:buClr>
                <a:schemeClr val="dk1"/>
              </a:buClr>
              <a:buSzPts val="9200"/>
              <a:buFont typeface="Calibri"/>
              <a:buNone/>
              <a:defRPr b="1" sz="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spcBef>
                <a:spcPts val="2920"/>
              </a:spcBef>
              <a:spcAft>
                <a:spcPts val="0"/>
              </a:spcAft>
              <a:buClr>
                <a:schemeClr val="dk1"/>
              </a:buClr>
              <a:buSzPts val="14600"/>
              <a:buChar char="•"/>
              <a:defRPr sz="14600"/>
            </a:lvl1pPr>
            <a:lvl2pPr indent="-1035050" lvl="1" marL="914400" algn="l">
              <a:spcBef>
                <a:spcPts val="2540"/>
              </a:spcBef>
              <a:spcAft>
                <a:spcPts val="0"/>
              </a:spcAft>
              <a:buClr>
                <a:schemeClr val="dk1"/>
              </a:buClr>
              <a:buSzPts val="12700"/>
              <a:buChar char="–"/>
              <a:defRPr sz="12700"/>
            </a:lvl2pPr>
            <a:lvl3pPr indent="-920750" lvl="2" marL="1371600" algn="l">
              <a:spcBef>
                <a:spcPts val="2180"/>
              </a:spcBef>
              <a:spcAft>
                <a:spcPts val="0"/>
              </a:spcAft>
              <a:buClr>
                <a:schemeClr val="dk1"/>
              </a:buClr>
              <a:buSzPts val="10900"/>
              <a:buChar char="•"/>
              <a:defRPr sz="10900"/>
            </a:lvl3pPr>
            <a:lvl4pPr indent="-812800" lvl="3" marL="1828800" algn="l">
              <a:spcBef>
                <a:spcPts val="1840"/>
              </a:spcBef>
              <a:spcAft>
                <a:spcPts val="0"/>
              </a:spcAft>
              <a:buClr>
                <a:schemeClr val="dk1"/>
              </a:buClr>
              <a:buSzPts val="9200"/>
              <a:buChar char="–"/>
              <a:defRPr sz="9200"/>
            </a:lvl4pPr>
            <a:lvl5pPr indent="-812800" lvl="4" marL="2286000" algn="l">
              <a:spcBef>
                <a:spcPts val="1840"/>
              </a:spcBef>
              <a:spcAft>
                <a:spcPts val="0"/>
              </a:spcAft>
              <a:buClr>
                <a:schemeClr val="dk1"/>
              </a:buClr>
              <a:buSzPts val="9200"/>
              <a:buChar char="»"/>
              <a:defRPr sz="9200"/>
            </a:lvl5pPr>
            <a:lvl6pPr indent="-812800" lvl="5" marL="2743200" algn="l">
              <a:spcBef>
                <a:spcPts val="1840"/>
              </a:spcBef>
              <a:spcAft>
                <a:spcPts val="0"/>
              </a:spcAft>
              <a:buClr>
                <a:schemeClr val="dk1"/>
              </a:buClr>
              <a:buSzPts val="9200"/>
              <a:buChar char="•"/>
              <a:defRPr sz="9200"/>
            </a:lvl6pPr>
            <a:lvl7pPr indent="-812800" lvl="6" marL="3200400" algn="l">
              <a:spcBef>
                <a:spcPts val="1840"/>
              </a:spcBef>
              <a:spcAft>
                <a:spcPts val="0"/>
              </a:spcAft>
              <a:buClr>
                <a:schemeClr val="dk1"/>
              </a:buClr>
              <a:buSzPts val="9200"/>
              <a:buChar char="•"/>
              <a:defRPr sz="9200"/>
            </a:lvl7pPr>
            <a:lvl8pPr indent="-812800" lvl="7" marL="3657600" algn="l">
              <a:spcBef>
                <a:spcPts val="1840"/>
              </a:spcBef>
              <a:spcAft>
                <a:spcPts val="0"/>
              </a:spcAft>
              <a:buClr>
                <a:schemeClr val="dk1"/>
              </a:buClr>
              <a:buSzPts val="9200"/>
              <a:buChar char="•"/>
              <a:defRPr sz="9200"/>
            </a:lvl8pPr>
            <a:lvl9pPr indent="-812800" lvl="8" marL="4114800" algn="l">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spcBef>
                <a:spcPts val="1280"/>
              </a:spcBef>
              <a:spcAft>
                <a:spcPts val="0"/>
              </a:spcAft>
              <a:buClr>
                <a:schemeClr val="dk1"/>
              </a:buClr>
              <a:buSzPts val="6400"/>
              <a:buNone/>
              <a:defRPr sz="6400"/>
            </a:lvl1pPr>
            <a:lvl2pPr indent="-228600" lvl="1" marL="914400" algn="l">
              <a:spcBef>
                <a:spcPts val="1100"/>
              </a:spcBef>
              <a:spcAft>
                <a:spcPts val="0"/>
              </a:spcAft>
              <a:buClr>
                <a:schemeClr val="dk1"/>
              </a:buClr>
              <a:buSzPts val="5500"/>
              <a:buNone/>
              <a:defRPr sz="5500"/>
            </a:lvl2pPr>
            <a:lvl3pPr indent="-228600" lvl="2" marL="1371600" algn="l">
              <a:spcBef>
                <a:spcPts val="900"/>
              </a:spcBef>
              <a:spcAft>
                <a:spcPts val="0"/>
              </a:spcAft>
              <a:buClr>
                <a:schemeClr val="dk1"/>
              </a:buClr>
              <a:buSzPts val="4500"/>
              <a:buNone/>
              <a:defRPr sz="45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spcBef>
                <a:spcPts val="0"/>
              </a:spcBef>
              <a:spcAft>
                <a:spcPts val="0"/>
              </a:spcAft>
              <a:buClr>
                <a:schemeClr val="dk1"/>
              </a:buClr>
              <a:buSzPts val="9200"/>
              <a:buFont typeface="Calibri"/>
              <a:buNone/>
              <a:defRPr b="1" sz="9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spcBef>
                <a:spcPts val="1280"/>
              </a:spcBef>
              <a:spcAft>
                <a:spcPts val="0"/>
              </a:spcAft>
              <a:buClr>
                <a:schemeClr val="dk1"/>
              </a:buClr>
              <a:buSzPts val="6400"/>
              <a:buNone/>
              <a:defRPr sz="6400"/>
            </a:lvl1pPr>
            <a:lvl2pPr indent="-228600" lvl="1" marL="914400" algn="l">
              <a:spcBef>
                <a:spcPts val="1100"/>
              </a:spcBef>
              <a:spcAft>
                <a:spcPts val="0"/>
              </a:spcAft>
              <a:buClr>
                <a:schemeClr val="dk1"/>
              </a:buClr>
              <a:buSzPts val="5500"/>
              <a:buNone/>
              <a:defRPr sz="5500"/>
            </a:lvl2pPr>
            <a:lvl3pPr indent="-228600" lvl="2" marL="1371600" algn="l">
              <a:spcBef>
                <a:spcPts val="900"/>
              </a:spcBef>
              <a:spcAft>
                <a:spcPts val="0"/>
              </a:spcAft>
              <a:buClr>
                <a:schemeClr val="dk1"/>
              </a:buClr>
              <a:buSzPts val="4500"/>
              <a:buNone/>
              <a:defRPr sz="4500"/>
            </a:lvl3pPr>
            <a:lvl4pPr indent="-228600" lvl="3" marL="1828800" algn="l">
              <a:spcBef>
                <a:spcPts val="820"/>
              </a:spcBef>
              <a:spcAft>
                <a:spcPts val="0"/>
              </a:spcAft>
              <a:buClr>
                <a:schemeClr val="dk1"/>
              </a:buClr>
              <a:buSzPts val="4100"/>
              <a:buNone/>
              <a:defRPr sz="4100"/>
            </a:lvl4pPr>
            <a:lvl5pPr indent="-228600" lvl="4" marL="2286000" algn="l">
              <a:spcBef>
                <a:spcPts val="820"/>
              </a:spcBef>
              <a:spcAft>
                <a:spcPts val="0"/>
              </a:spcAft>
              <a:buClr>
                <a:schemeClr val="dk1"/>
              </a:buClr>
              <a:buSzPts val="4100"/>
              <a:buNone/>
              <a:defRPr sz="4100"/>
            </a:lvl5pPr>
            <a:lvl6pPr indent="-228600" lvl="5" marL="2743200" algn="l">
              <a:spcBef>
                <a:spcPts val="820"/>
              </a:spcBef>
              <a:spcAft>
                <a:spcPts val="0"/>
              </a:spcAft>
              <a:buClr>
                <a:schemeClr val="dk1"/>
              </a:buClr>
              <a:buSzPts val="4100"/>
              <a:buNone/>
              <a:defRPr sz="4100"/>
            </a:lvl6pPr>
            <a:lvl7pPr indent="-228600" lvl="6" marL="3200400" algn="l">
              <a:spcBef>
                <a:spcPts val="820"/>
              </a:spcBef>
              <a:spcAft>
                <a:spcPts val="0"/>
              </a:spcAft>
              <a:buClr>
                <a:schemeClr val="dk1"/>
              </a:buClr>
              <a:buSzPts val="4100"/>
              <a:buNone/>
              <a:defRPr sz="4100"/>
            </a:lvl7pPr>
            <a:lvl8pPr indent="-228600" lvl="7" marL="3657600" algn="l">
              <a:spcBef>
                <a:spcPts val="820"/>
              </a:spcBef>
              <a:spcAft>
                <a:spcPts val="0"/>
              </a:spcAft>
              <a:buClr>
                <a:schemeClr val="dk1"/>
              </a:buClr>
              <a:buSzPts val="4100"/>
              <a:buNone/>
              <a:defRPr sz="4100"/>
            </a:lvl8pPr>
            <a:lvl9pPr indent="-228600" lvl="8" marL="4114800" algn="l">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spcBef>
                <a:spcPts val="0"/>
              </a:spcBef>
              <a:buNone/>
              <a:defRPr b="0" i="0" sz="5500" u="none" cap="none" strike="noStrike">
                <a:solidFill>
                  <a:srgbClr val="888888"/>
                </a:solidFill>
                <a:latin typeface="Calibri"/>
                <a:ea typeface="Calibri"/>
                <a:cs typeface="Calibri"/>
                <a:sym typeface="Calibri"/>
              </a:defRPr>
            </a:lvl1pPr>
            <a:lvl2pPr indent="0" lvl="1" marL="0" marR="0" rtl="0" algn="r">
              <a:spcBef>
                <a:spcPts val="0"/>
              </a:spcBef>
              <a:buNone/>
              <a:defRPr b="0" i="0" sz="5500" u="none" cap="none" strike="noStrike">
                <a:solidFill>
                  <a:srgbClr val="888888"/>
                </a:solidFill>
                <a:latin typeface="Calibri"/>
                <a:ea typeface="Calibri"/>
                <a:cs typeface="Calibri"/>
                <a:sym typeface="Calibri"/>
              </a:defRPr>
            </a:lvl2pPr>
            <a:lvl3pPr indent="0" lvl="2" marL="0" marR="0" rtl="0" algn="r">
              <a:spcBef>
                <a:spcPts val="0"/>
              </a:spcBef>
              <a:buNone/>
              <a:defRPr b="0" i="0" sz="5500" u="none" cap="none" strike="noStrike">
                <a:solidFill>
                  <a:srgbClr val="888888"/>
                </a:solidFill>
                <a:latin typeface="Calibri"/>
                <a:ea typeface="Calibri"/>
                <a:cs typeface="Calibri"/>
                <a:sym typeface="Calibri"/>
              </a:defRPr>
            </a:lvl3pPr>
            <a:lvl4pPr indent="0" lvl="3" marL="0" marR="0" rtl="0" algn="r">
              <a:spcBef>
                <a:spcPts val="0"/>
              </a:spcBef>
              <a:buNone/>
              <a:defRPr b="0" i="0" sz="5500" u="none" cap="none" strike="noStrike">
                <a:solidFill>
                  <a:srgbClr val="888888"/>
                </a:solidFill>
                <a:latin typeface="Calibri"/>
                <a:ea typeface="Calibri"/>
                <a:cs typeface="Calibri"/>
                <a:sym typeface="Calibri"/>
              </a:defRPr>
            </a:lvl4pPr>
            <a:lvl5pPr indent="0" lvl="4" marL="0" marR="0" rtl="0" algn="r">
              <a:spcBef>
                <a:spcPts val="0"/>
              </a:spcBef>
              <a:buNone/>
              <a:defRPr b="0" i="0" sz="5500" u="none" cap="none" strike="noStrike">
                <a:solidFill>
                  <a:srgbClr val="888888"/>
                </a:solidFill>
                <a:latin typeface="Calibri"/>
                <a:ea typeface="Calibri"/>
                <a:cs typeface="Calibri"/>
                <a:sym typeface="Calibri"/>
              </a:defRPr>
            </a:lvl5pPr>
            <a:lvl6pPr indent="0" lvl="5" marL="0" marR="0" rtl="0" algn="r">
              <a:spcBef>
                <a:spcPts val="0"/>
              </a:spcBef>
              <a:buNone/>
              <a:defRPr b="0" i="0" sz="5500" u="none" cap="none" strike="noStrike">
                <a:solidFill>
                  <a:srgbClr val="888888"/>
                </a:solidFill>
                <a:latin typeface="Calibri"/>
                <a:ea typeface="Calibri"/>
                <a:cs typeface="Calibri"/>
                <a:sym typeface="Calibri"/>
              </a:defRPr>
            </a:lvl6pPr>
            <a:lvl7pPr indent="0" lvl="6" marL="0" marR="0" rtl="0" algn="r">
              <a:spcBef>
                <a:spcPts val="0"/>
              </a:spcBef>
              <a:buNone/>
              <a:defRPr b="0" i="0" sz="5500" u="none" cap="none" strike="noStrike">
                <a:solidFill>
                  <a:srgbClr val="888888"/>
                </a:solidFill>
                <a:latin typeface="Calibri"/>
                <a:ea typeface="Calibri"/>
                <a:cs typeface="Calibri"/>
                <a:sym typeface="Calibri"/>
              </a:defRPr>
            </a:lvl7pPr>
            <a:lvl8pPr indent="0" lvl="7" marL="0" marR="0" rtl="0" algn="r">
              <a:spcBef>
                <a:spcPts val="0"/>
              </a:spcBef>
              <a:buNone/>
              <a:defRPr b="0" i="0" sz="5500" u="none" cap="none" strike="noStrike">
                <a:solidFill>
                  <a:srgbClr val="888888"/>
                </a:solidFill>
                <a:latin typeface="Calibri"/>
                <a:ea typeface="Calibri"/>
                <a:cs typeface="Calibri"/>
                <a:sym typeface="Calibri"/>
              </a:defRPr>
            </a:lvl8pPr>
            <a:lvl9pPr indent="0" lvl="8" marL="0" marR="0" rtl="0" algn="r">
              <a:spcBef>
                <a:spcPts val="0"/>
              </a:spcBef>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7.png"/><Relationship Id="rId13" Type="http://schemas.openxmlformats.org/officeDocument/2006/relationships/hyperlink" Target="https://fluka.cern/" TargetMode="External"/><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4.png"/><Relationship Id="rId15" Type="http://schemas.openxmlformats.org/officeDocument/2006/relationships/image" Target="../media/image8.png"/><Relationship Id="rId14" Type="http://schemas.openxmlformats.org/officeDocument/2006/relationships/image" Target="../media/image12.png"/><Relationship Id="rId16"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828000" y="9818050"/>
            <a:ext cx="28656000" cy="320076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15217433" y="15235958"/>
            <a:ext cx="14199300" cy="7099650"/>
          </a:xfrm>
          <a:prstGeom prst="rect">
            <a:avLst/>
          </a:prstGeom>
          <a:noFill/>
          <a:ln>
            <a:noFill/>
          </a:ln>
        </p:spPr>
      </p:pic>
      <p:pic>
        <p:nvPicPr>
          <p:cNvPr id="91" name="Google Shape;91;p1"/>
          <p:cNvPicPr preferRelativeResize="0"/>
          <p:nvPr/>
        </p:nvPicPr>
        <p:blipFill>
          <a:blip r:embed="rId4">
            <a:alphaModFix/>
          </a:blip>
          <a:stretch>
            <a:fillRect/>
          </a:stretch>
        </p:blipFill>
        <p:spPr>
          <a:xfrm>
            <a:off x="15942170" y="5701170"/>
            <a:ext cx="3945655" cy="3706524"/>
          </a:xfrm>
          <a:prstGeom prst="rect">
            <a:avLst/>
          </a:prstGeom>
          <a:noFill/>
          <a:ln>
            <a:noFill/>
          </a:ln>
        </p:spPr>
      </p:pic>
      <p:sp>
        <p:nvSpPr>
          <p:cNvPr id="92" name="Google Shape;92;p1"/>
          <p:cNvSpPr/>
          <p:nvPr/>
        </p:nvSpPr>
        <p:spPr>
          <a:xfrm>
            <a:off x="890600" y="5550624"/>
            <a:ext cx="28656000" cy="40689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93" name="Google Shape;93;p1"/>
          <p:cNvSpPr/>
          <p:nvPr/>
        </p:nvSpPr>
        <p:spPr>
          <a:xfrm>
            <a:off x="890600" y="833025"/>
            <a:ext cx="28656000" cy="45168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cxnSp>
        <p:nvCxnSpPr>
          <p:cNvPr id="94" name="Google Shape;94;p1"/>
          <p:cNvCxnSpPr/>
          <p:nvPr/>
        </p:nvCxnSpPr>
        <p:spPr>
          <a:xfrm>
            <a:off x="15108175" y="10287263"/>
            <a:ext cx="74700" cy="28898700"/>
          </a:xfrm>
          <a:prstGeom prst="straightConnector1">
            <a:avLst/>
          </a:prstGeom>
          <a:noFill/>
          <a:ln cap="flat" cmpd="sng" w="127000">
            <a:solidFill>
              <a:srgbClr val="22529E"/>
            </a:solidFill>
            <a:prstDash val="solid"/>
            <a:round/>
            <a:headEnd len="sm" w="sm" type="none"/>
            <a:tailEnd len="sm" w="sm" type="none"/>
          </a:ln>
        </p:spPr>
      </p:cxnSp>
      <p:sp>
        <p:nvSpPr>
          <p:cNvPr id="95" name="Google Shape;95;p1"/>
          <p:cNvSpPr txBox="1"/>
          <p:nvPr/>
        </p:nvSpPr>
        <p:spPr>
          <a:xfrm>
            <a:off x="5119687" y="1163612"/>
            <a:ext cx="19812000" cy="346200"/>
          </a:xfrm>
          <a:prstGeom prst="rect">
            <a:avLst/>
          </a:prstGeom>
          <a:noFill/>
          <a:ln>
            <a:noFill/>
          </a:ln>
        </p:spPr>
        <p:txBody>
          <a:bodyPr anchorCtr="0" anchor="t" bIns="64675" lIns="129350" spcFirstLastPara="1" rIns="129350" wrap="square" tIns="64675">
            <a:spAutoFit/>
          </a:bodyPr>
          <a:lstStyle/>
          <a:p>
            <a:pPr indent="0" lvl="0" marL="0" marR="0" rtl="0" algn="ctr">
              <a:spcBef>
                <a:spcPts val="0"/>
              </a:spcBef>
              <a:spcAft>
                <a:spcPts val="0"/>
              </a:spcAft>
              <a:buClr>
                <a:srgbClr val="000000"/>
              </a:buClr>
              <a:buFont typeface="Arial"/>
              <a:buNone/>
            </a:pPr>
            <a:r>
              <a:t/>
            </a:r>
            <a:endParaRPr/>
          </a:p>
        </p:txBody>
      </p:sp>
      <p:sp>
        <p:nvSpPr>
          <p:cNvPr id="96" name="Google Shape;96;p1"/>
          <p:cNvSpPr txBox="1"/>
          <p:nvPr/>
        </p:nvSpPr>
        <p:spPr>
          <a:xfrm>
            <a:off x="1214297" y="10859922"/>
            <a:ext cx="13551000" cy="2747400"/>
          </a:xfrm>
          <a:prstGeom prst="rect">
            <a:avLst/>
          </a:prstGeom>
          <a:noFill/>
          <a:ln>
            <a:noFill/>
          </a:ln>
        </p:spPr>
        <p:txBody>
          <a:bodyPr anchorCtr="0" anchor="t" bIns="64675" lIns="129350" spcFirstLastPara="1" rIns="129350" wrap="square" tIns="64675">
            <a:spAutoFit/>
          </a:bodyPr>
          <a:lstStyle/>
          <a:p>
            <a:pPr indent="0" lvl="0" marL="0" marR="0" rtl="0" algn="just">
              <a:spcBef>
                <a:spcPts val="0"/>
              </a:spcBef>
              <a:spcAft>
                <a:spcPts val="0"/>
              </a:spcAft>
              <a:buNone/>
            </a:pPr>
            <a:r>
              <a:rPr lang="en-GB" sz="3400">
                <a:solidFill>
                  <a:schemeClr val="dk1"/>
                </a:solidFill>
                <a:latin typeface="Calibri"/>
                <a:ea typeface="Calibri"/>
                <a:cs typeface="Calibri"/>
                <a:sym typeface="Calibri"/>
              </a:rPr>
              <a:t>A  benchmark  for  </a:t>
            </a:r>
            <a:r>
              <a:rPr lang="en-GB" sz="3400">
                <a:solidFill>
                  <a:srgbClr val="0070C0"/>
                </a:solidFill>
                <a:latin typeface="Calibri"/>
                <a:ea typeface="Calibri"/>
                <a:cs typeface="Calibri"/>
                <a:sym typeface="Calibri"/>
              </a:rPr>
              <a:t>radiation  monitors</a:t>
            </a:r>
            <a:r>
              <a:rPr lang="en-GB" sz="3400">
                <a:solidFill>
                  <a:schemeClr val="dk1"/>
                </a:solidFill>
                <a:latin typeface="Calibri"/>
                <a:ea typeface="Calibri"/>
                <a:cs typeface="Calibri"/>
                <a:sym typeface="Calibri"/>
              </a:rPr>
              <a:t>  employed  at CERN  for  </a:t>
            </a:r>
            <a:r>
              <a:rPr lang="en-GB" sz="3400">
                <a:solidFill>
                  <a:srgbClr val="0070C0"/>
                </a:solidFill>
                <a:latin typeface="Calibri"/>
                <a:ea typeface="Calibri"/>
                <a:cs typeface="Calibri"/>
                <a:sym typeface="Calibri"/>
              </a:rPr>
              <a:t>Radiation  to  Electronics  (</a:t>
            </a:r>
            <a:r>
              <a:rPr b="1" lang="en-GB" sz="3400">
                <a:solidFill>
                  <a:srgbClr val="0070C0"/>
                </a:solidFill>
                <a:latin typeface="Calibri"/>
                <a:ea typeface="Calibri"/>
                <a:cs typeface="Calibri"/>
                <a:sym typeface="Calibri"/>
              </a:rPr>
              <a:t>R2E</a:t>
            </a:r>
            <a:r>
              <a:rPr lang="en-GB" sz="3400">
                <a:solidFill>
                  <a:srgbClr val="0070C0"/>
                </a:solidFill>
                <a:latin typeface="Calibri"/>
                <a:ea typeface="Calibri"/>
                <a:cs typeface="Calibri"/>
                <a:sym typeface="Calibri"/>
              </a:rPr>
              <a:t>)</a:t>
            </a:r>
            <a:r>
              <a:rPr lang="en-GB" sz="3400">
                <a:solidFill>
                  <a:schemeClr val="dk1"/>
                </a:solidFill>
                <a:latin typeface="Calibri"/>
                <a:ea typeface="Calibri"/>
                <a:cs typeface="Calibri"/>
                <a:sym typeface="Calibri"/>
              </a:rPr>
              <a:t> applications  is  performed at  the  </a:t>
            </a:r>
            <a:r>
              <a:rPr lang="en-GB" sz="3400">
                <a:solidFill>
                  <a:srgbClr val="0070C0"/>
                </a:solidFill>
                <a:latin typeface="Calibri"/>
                <a:ea typeface="Calibri"/>
                <a:cs typeface="Calibri"/>
                <a:sym typeface="Calibri"/>
              </a:rPr>
              <a:t>Cern High energy AcceleRator Mixed field (</a:t>
            </a:r>
            <a:r>
              <a:rPr b="1" lang="en-GB" sz="3400">
                <a:solidFill>
                  <a:srgbClr val="0070C0"/>
                </a:solidFill>
                <a:latin typeface="Calibri"/>
                <a:ea typeface="Calibri"/>
                <a:cs typeface="Calibri"/>
                <a:sym typeface="Calibri"/>
              </a:rPr>
              <a:t>CHARM</a:t>
            </a:r>
            <a:r>
              <a:rPr lang="en-GB" sz="3400">
                <a:solidFill>
                  <a:srgbClr val="0070C0"/>
                </a:solidFill>
                <a:latin typeface="Calibri"/>
                <a:ea typeface="Calibri"/>
                <a:cs typeface="Calibri"/>
                <a:sym typeface="Calibri"/>
              </a:rPr>
              <a:t>)</a:t>
            </a:r>
            <a:r>
              <a:rPr lang="en-GB" sz="3400">
                <a:solidFill>
                  <a:schemeClr val="dk1"/>
                </a:solidFill>
                <a:latin typeface="Calibri"/>
                <a:ea typeface="Calibri"/>
                <a:cs typeface="Calibri"/>
                <a:sym typeface="Calibri"/>
              </a:rPr>
              <a:t> radiation  facility [1].  Their  measured values  during  beam  operation  are  compared  to  those  simulated by the FLUKA Monte Carlo code [2,3].</a:t>
            </a:r>
            <a:endParaRPr b="1" i="0" sz="3400" u="none" cap="none" strike="noStrike">
              <a:solidFill>
                <a:schemeClr val="dk1"/>
              </a:solidFill>
              <a:latin typeface="Calibri"/>
              <a:ea typeface="Calibri"/>
              <a:cs typeface="Calibri"/>
              <a:sym typeface="Calibri"/>
            </a:endParaRPr>
          </a:p>
        </p:txBody>
      </p:sp>
      <p:sp>
        <p:nvSpPr>
          <p:cNvPr id="97" name="Google Shape;97;p1"/>
          <p:cNvSpPr txBox="1"/>
          <p:nvPr/>
        </p:nvSpPr>
        <p:spPr>
          <a:xfrm>
            <a:off x="15321225" y="29712081"/>
            <a:ext cx="13178100" cy="9027600"/>
          </a:xfrm>
          <a:prstGeom prst="rect">
            <a:avLst/>
          </a:prstGeom>
          <a:solidFill>
            <a:schemeClr val="lt1"/>
          </a:solidFill>
          <a:ln>
            <a:noFill/>
          </a:ln>
        </p:spPr>
        <p:txBody>
          <a:bodyPr anchorCtr="0" anchor="t" bIns="64675" lIns="129350" spcFirstLastPara="1" rIns="129350" wrap="square" tIns="64675">
            <a:spAutoFit/>
          </a:bodyPr>
          <a:lstStyle/>
          <a:p>
            <a:pPr indent="-417194" lvl="0" marL="4572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Test measurements have been carried out at the CHARM facility, which </a:t>
            </a:r>
            <a:r>
              <a:rPr lang="en-GB" sz="3400">
                <a:solidFill>
                  <a:schemeClr val="dk1"/>
                </a:solidFill>
                <a:latin typeface="Calibri"/>
                <a:ea typeface="Calibri"/>
                <a:cs typeface="Calibri"/>
                <a:sym typeface="Calibri"/>
              </a:rPr>
              <a:t>provides</a:t>
            </a:r>
            <a:r>
              <a:rPr lang="en-GB" sz="3400">
                <a:solidFill>
                  <a:schemeClr val="dk1"/>
                </a:solidFill>
                <a:latin typeface="Calibri"/>
                <a:ea typeface="Calibri"/>
                <a:cs typeface="Calibri"/>
                <a:sym typeface="Calibri"/>
              </a:rPr>
              <a:t> mixed radiation fields with different radiation compositions and energy spectra depending on the target material and shieldings. </a:t>
            </a:r>
            <a:endParaRPr sz="3400">
              <a:solidFill>
                <a:schemeClr val="dk1"/>
              </a:solidFill>
              <a:latin typeface="Calibri"/>
              <a:ea typeface="Calibri"/>
              <a:cs typeface="Calibri"/>
              <a:sym typeface="Calibri"/>
            </a:endParaRPr>
          </a:p>
          <a:p>
            <a:pPr indent="-417194" lvl="0" marL="4572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We quantified the level of agreement for the comparison between measured data and simulations for three types of detectors that are generally used for R2E purposes.</a:t>
            </a:r>
            <a:endParaRPr sz="3400">
              <a:solidFill>
                <a:schemeClr val="dk1"/>
              </a:solidFill>
              <a:latin typeface="Calibri"/>
              <a:ea typeface="Calibri"/>
              <a:cs typeface="Calibri"/>
              <a:sym typeface="Calibri"/>
            </a:endParaRPr>
          </a:p>
          <a:p>
            <a:pPr indent="-417194" lvl="0" marL="457200" marR="0" rtl="0" algn="just">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The BLM results exhibit a good level of agreement, always within 40%, and often much better for individual configurations: t</a:t>
            </a:r>
            <a:r>
              <a:rPr lang="en-GB" sz="3400">
                <a:solidFill>
                  <a:schemeClr val="dk1"/>
                </a:solidFill>
                <a:latin typeface="Calibri"/>
                <a:ea typeface="Calibri"/>
                <a:cs typeface="Calibri"/>
                <a:sym typeface="Calibri"/>
              </a:rPr>
              <a:t>he average ratio of the measured values over FLUKA simulated ones for all configurations is of 0.92 ± 0.18 (standard deviation) for the highly irradiated BLM1, 0.73 ± 0.17 (i.e. 27% simulation overestimation) for the more shielded BLM2.</a:t>
            </a:r>
            <a:endParaRPr sz="3400">
              <a:solidFill>
                <a:schemeClr val="dk1"/>
              </a:solidFill>
              <a:latin typeface="Calibri"/>
              <a:ea typeface="Calibri"/>
              <a:cs typeface="Calibri"/>
              <a:sym typeface="Calibri"/>
            </a:endParaRPr>
          </a:p>
          <a:p>
            <a:pPr indent="-417194" lvl="0" marL="457200" marR="0" rtl="0" algn="just">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The RadMON fluence detectors achieved a satisfactory agreement of measured to simulated values for HEH fluence of 0.78 ± 0.16 (i.e. overestimation by 20%), whereas for thermal-energy neutrons the ratio decreases to 0.49 ± 0.22 (i.e. overestimation by a factor of 2).</a:t>
            </a:r>
            <a:endParaRPr sz="3400">
              <a:solidFill>
                <a:schemeClr val="dk1"/>
              </a:solidFill>
              <a:latin typeface="Calibri"/>
              <a:ea typeface="Calibri"/>
              <a:cs typeface="Calibri"/>
              <a:sym typeface="Calibri"/>
            </a:endParaRPr>
          </a:p>
          <a:p>
            <a:pPr indent="0" lvl="0" marL="457200" marR="0" rtl="0" algn="just">
              <a:spcBef>
                <a:spcPts val="0"/>
              </a:spcBef>
              <a:spcAft>
                <a:spcPts val="0"/>
              </a:spcAft>
              <a:buNone/>
            </a:pPr>
            <a:r>
              <a:t/>
            </a:r>
            <a:endParaRPr sz="3400">
              <a:solidFill>
                <a:schemeClr val="dk1"/>
              </a:solidFill>
              <a:latin typeface="Calibri"/>
              <a:ea typeface="Calibri"/>
              <a:cs typeface="Calibri"/>
              <a:sym typeface="Calibri"/>
            </a:endParaRPr>
          </a:p>
        </p:txBody>
      </p:sp>
      <p:sp>
        <p:nvSpPr>
          <p:cNvPr id="98" name="Google Shape;98;p1"/>
          <p:cNvSpPr txBox="1"/>
          <p:nvPr/>
        </p:nvSpPr>
        <p:spPr>
          <a:xfrm>
            <a:off x="15416302" y="10736262"/>
            <a:ext cx="13568700" cy="5364000"/>
          </a:xfrm>
          <a:prstGeom prst="rect">
            <a:avLst/>
          </a:prstGeom>
          <a:noFill/>
          <a:ln>
            <a:noFill/>
          </a:ln>
        </p:spPr>
        <p:txBody>
          <a:bodyPr anchorCtr="0" anchor="t" bIns="64675" lIns="129350" spcFirstLastPara="1" rIns="129350" wrap="square" tIns="64675">
            <a:spAutoFit/>
          </a:bodyPr>
          <a:lstStyle/>
          <a:p>
            <a:pPr indent="-417194" lvl="0" marL="4572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We compare measured data and FLUKA simulated values for the following quantities and radiation monitors:</a:t>
            </a:r>
            <a:endParaRPr sz="3400">
              <a:solidFill>
                <a:schemeClr val="dk1"/>
              </a:solidFill>
              <a:latin typeface="Calibri"/>
              <a:ea typeface="Calibri"/>
              <a:cs typeface="Calibri"/>
              <a:sym typeface="Calibri"/>
            </a:endParaRPr>
          </a:p>
          <a:p>
            <a:pPr indent="-444500" lvl="1" marL="9144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Total Ionizing Dose (TID) recorded by Beam Loss Monitors (BLMs) [4].</a:t>
            </a:r>
            <a:endParaRPr sz="3400">
              <a:solidFill>
                <a:schemeClr val="dk1"/>
              </a:solidFill>
              <a:latin typeface="Calibri"/>
              <a:ea typeface="Calibri"/>
              <a:cs typeface="Calibri"/>
              <a:sym typeface="Calibri"/>
            </a:endParaRPr>
          </a:p>
          <a:p>
            <a:pPr indent="-444500" lvl="1" marL="9144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High Energy Hadron (HEH) and Thermal Neutron (THN) fluences, as well as their ratio (R-factor) recorded by RadMONs [5].</a:t>
            </a:r>
            <a:endParaRPr sz="3400">
              <a:solidFill>
                <a:schemeClr val="dk1"/>
              </a:solidFill>
              <a:latin typeface="Calibri"/>
              <a:ea typeface="Calibri"/>
              <a:cs typeface="Calibri"/>
              <a:sym typeface="Calibri"/>
            </a:endParaRPr>
          </a:p>
          <a:p>
            <a:pPr indent="-417194" lvl="0" marL="4572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Additional benchmarks are available in the full paper, namely for  TID recorded by RadMONs and an Optical Fibre Sensor [6].</a:t>
            </a:r>
            <a:endParaRPr sz="3400">
              <a:solidFill>
                <a:schemeClr val="dk1"/>
              </a:solidFill>
              <a:latin typeface="Calibri"/>
              <a:ea typeface="Calibri"/>
              <a:cs typeface="Calibri"/>
              <a:sym typeface="Calibri"/>
            </a:endParaRPr>
          </a:p>
          <a:p>
            <a:pPr indent="-417194" lvl="0" marL="457200" marR="0" rtl="0" algn="just">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The values are normalized to the number of primary Protons On Target (POT). Typical POT figures at CHARM are of approx. 5x10¹¹ protons/spill and 1.5X10¹⁶ protons/week.</a:t>
            </a:r>
            <a:endParaRPr sz="3400">
              <a:solidFill>
                <a:schemeClr val="dk1"/>
              </a:solidFill>
              <a:latin typeface="Calibri"/>
              <a:ea typeface="Calibri"/>
              <a:cs typeface="Calibri"/>
              <a:sym typeface="Calibri"/>
            </a:endParaRPr>
          </a:p>
        </p:txBody>
      </p:sp>
      <p:sp>
        <p:nvSpPr>
          <p:cNvPr id="99" name="Google Shape;99;p1"/>
          <p:cNvSpPr/>
          <p:nvPr/>
        </p:nvSpPr>
        <p:spPr>
          <a:xfrm rot="-5400000">
            <a:off x="7521787" y="3169047"/>
            <a:ext cx="9360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
          <p:cNvSpPr/>
          <p:nvPr/>
        </p:nvSpPr>
        <p:spPr>
          <a:xfrm rot="-5400000">
            <a:off x="7521787" y="221971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
          <p:cNvSpPr txBox="1"/>
          <p:nvPr/>
        </p:nvSpPr>
        <p:spPr>
          <a:xfrm>
            <a:off x="984577" y="9894252"/>
            <a:ext cx="14104500" cy="747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GB" sz="5700" u="none" cap="none" strike="noStrike">
                <a:solidFill>
                  <a:schemeClr val="lt1"/>
                </a:solidFill>
                <a:latin typeface="Calibri"/>
                <a:ea typeface="Calibri"/>
                <a:cs typeface="Calibri"/>
                <a:sym typeface="Calibri"/>
              </a:rPr>
              <a:t>1. The </a:t>
            </a:r>
            <a:r>
              <a:rPr lang="en-GB" sz="5700">
                <a:solidFill>
                  <a:schemeClr val="lt1"/>
                </a:solidFill>
                <a:latin typeface="Calibri"/>
                <a:ea typeface="Calibri"/>
                <a:cs typeface="Calibri"/>
                <a:sym typeface="Calibri"/>
              </a:rPr>
              <a:t>CHARM Facility at CERN</a:t>
            </a:r>
            <a:endParaRPr b="0" i="0" sz="5700" u="none" cap="none" strike="noStrike">
              <a:solidFill>
                <a:schemeClr val="lt1"/>
              </a:solidFill>
              <a:latin typeface="Calibri"/>
              <a:ea typeface="Calibri"/>
              <a:cs typeface="Calibri"/>
              <a:sym typeface="Calibri"/>
            </a:endParaRPr>
          </a:p>
        </p:txBody>
      </p:sp>
      <p:sp>
        <p:nvSpPr>
          <p:cNvPr id="102" name="Google Shape;102;p1"/>
          <p:cNvSpPr txBox="1"/>
          <p:nvPr/>
        </p:nvSpPr>
        <p:spPr>
          <a:xfrm>
            <a:off x="961908" y="28823431"/>
            <a:ext cx="14127000" cy="79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5700">
                <a:solidFill>
                  <a:schemeClr val="lt1"/>
                </a:solidFill>
                <a:latin typeface="Calibri"/>
                <a:ea typeface="Calibri"/>
                <a:cs typeface="Calibri"/>
                <a:sym typeface="Calibri"/>
              </a:rPr>
              <a:t>2</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Comparison between CHARM and LHC</a:t>
            </a:r>
            <a:endParaRPr b="0" i="0" sz="5700" u="none" cap="none" strike="noStrike">
              <a:solidFill>
                <a:schemeClr val="lt1"/>
              </a:solidFill>
              <a:latin typeface="Calibri"/>
              <a:ea typeface="Calibri"/>
              <a:cs typeface="Calibri"/>
              <a:sym typeface="Calibri"/>
            </a:endParaRPr>
          </a:p>
        </p:txBody>
      </p:sp>
      <p:sp>
        <p:nvSpPr>
          <p:cNvPr id="103" name="Google Shape;103;p1"/>
          <p:cNvSpPr/>
          <p:nvPr/>
        </p:nvSpPr>
        <p:spPr>
          <a:xfrm rot="5400000">
            <a:off x="21847800" y="22218613"/>
            <a:ext cx="936000" cy="141993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
          <p:cNvSpPr txBox="1"/>
          <p:nvPr/>
        </p:nvSpPr>
        <p:spPr>
          <a:xfrm>
            <a:off x="15216169" y="28921591"/>
            <a:ext cx="14127900" cy="79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5700">
                <a:solidFill>
                  <a:schemeClr val="lt1"/>
                </a:solidFill>
                <a:latin typeface="Calibri"/>
                <a:ea typeface="Calibri"/>
                <a:cs typeface="Calibri"/>
                <a:sym typeface="Calibri"/>
              </a:rPr>
              <a:t>4</a:t>
            </a:r>
            <a:r>
              <a:rPr b="0" i="0" lang="en-GB" sz="5700" u="none" cap="none" strike="noStrike">
                <a:solidFill>
                  <a:schemeClr val="lt1"/>
                </a:solidFill>
                <a:latin typeface="Calibri"/>
                <a:ea typeface="Calibri"/>
                <a:cs typeface="Calibri"/>
                <a:sym typeface="Calibri"/>
              </a:rPr>
              <a:t>. Conclusions</a:t>
            </a:r>
            <a:endParaRPr b="0" i="0" sz="5700" u="none" cap="none" strike="noStrike">
              <a:solidFill>
                <a:schemeClr val="lt1"/>
              </a:solidFill>
              <a:latin typeface="Calibri"/>
              <a:ea typeface="Calibri"/>
              <a:cs typeface="Calibri"/>
              <a:sym typeface="Calibri"/>
            </a:endParaRPr>
          </a:p>
        </p:txBody>
      </p:sp>
      <p:sp>
        <p:nvSpPr>
          <p:cNvPr id="105" name="Google Shape;105;p1"/>
          <p:cNvSpPr txBox="1"/>
          <p:nvPr/>
        </p:nvSpPr>
        <p:spPr>
          <a:xfrm>
            <a:off x="5861099" y="4519709"/>
            <a:ext cx="19232100" cy="592500"/>
          </a:xfrm>
          <a:prstGeom prst="rect">
            <a:avLst/>
          </a:prstGeom>
          <a:noFill/>
          <a:ln>
            <a:noFill/>
          </a:ln>
        </p:spPr>
        <p:txBody>
          <a:bodyPr anchorCtr="0" anchor="t" bIns="64675" lIns="129350" spcFirstLastPara="1" rIns="129350" wrap="square" tIns="64675">
            <a:spAutoFit/>
          </a:bodyPr>
          <a:lstStyle/>
          <a:p>
            <a:pPr indent="0" lvl="0" marL="0" marR="0" rtl="0" algn="ctr">
              <a:spcBef>
                <a:spcPts val="0"/>
              </a:spcBef>
              <a:spcAft>
                <a:spcPts val="0"/>
              </a:spcAft>
              <a:buNone/>
            </a:pPr>
            <a:r>
              <a:rPr baseline="30000" lang="en-GB" sz="3000">
                <a:solidFill>
                  <a:schemeClr val="dk1"/>
                </a:solidFill>
                <a:latin typeface="Calibri"/>
                <a:ea typeface="Calibri"/>
                <a:cs typeface="Calibri"/>
                <a:sym typeface="Calibri"/>
              </a:rPr>
              <a:t>1</a:t>
            </a:r>
            <a:r>
              <a:rPr lang="en-GB" sz="3000">
                <a:solidFill>
                  <a:schemeClr val="dk1"/>
                </a:solidFill>
                <a:latin typeface="Calibri"/>
                <a:ea typeface="Calibri"/>
                <a:cs typeface="Calibri"/>
                <a:sym typeface="Calibri"/>
              </a:rPr>
              <a:t>CERN (CH-1211 Geneva, Switzerland), </a:t>
            </a:r>
            <a:r>
              <a:rPr baseline="30000" lang="en-GB" sz="3000">
                <a:solidFill>
                  <a:schemeClr val="dk1"/>
                </a:solidFill>
                <a:latin typeface="Calibri"/>
                <a:ea typeface="Calibri"/>
                <a:cs typeface="Calibri"/>
                <a:sym typeface="Calibri"/>
              </a:rPr>
              <a:t>2</a:t>
            </a:r>
            <a:r>
              <a:rPr lang="en-GB" sz="3000">
                <a:solidFill>
                  <a:schemeClr val="dk1"/>
                </a:solidFill>
                <a:latin typeface="Calibri"/>
                <a:ea typeface="Calibri"/>
                <a:cs typeface="Calibri"/>
                <a:sym typeface="Calibri"/>
              </a:rPr>
              <a:t>Technical University of Munich </a:t>
            </a:r>
            <a:r>
              <a:rPr lang="en-GB" sz="3000">
                <a:solidFill>
                  <a:schemeClr val="dk1"/>
                </a:solidFill>
                <a:latin typeface="Calibri"/>
                <a:ea typeface="Calibri"/>
                <a:cs typeface="Calibri"/>
                <a:sym typeface="Calibri"/>
              </a:rPr>
              <a:t>(DE-</a:t>
            </a:r>
            <a:r>
              <a:rPr lang="en-GB" sz="3000">
                <a:solidFill>
                  <a:schemeClr val="dk1"/>
                </a:solidFill>
                <a:latin typeface="Calibri"/>
                <a:ea typeface="Calibri"/>
                <a:cs typeface="Calibri"/>
                <a:sym typeface="Calibri"/>
              </a:rPr>
              <a:t>80333 München, Germany</a:t>
            </a:r>
            <a:r>
              <a:rPr lang="en-GB" sz="3000">
                <a:solidFill>
                  <a:schemeClr val="dk1"/>
                </a:solidFill>
                <a:latin typeface="Calibri"/>
                <a:ea typeface="Calibri"/>
                <a:cs typeface="Calibri"/>
                <a:sym typeface="Calibri"/>
              </a:rPr>
              <a:t>)</a:t>
            </a:r>
            <a:endParaRPr sz="3000">
              <a:solidFill>
                <a:schemeClr val="dk1"/>
              </a:solidFill>
              <a:latin typeface="Calibri"/>
              <a:ea typeface="Calibri"/>
              <a:cs typeface="Calibri"/>
              <a:sym typeface="Calibri"/>
            </a:endParaRPr>
          </a:p>
        </p:txBody>
      </p:sp>
      <p:sp>
        <p:nvSpPr>
          <p:cNvPr id="106" name="Google Shape;106;p1"/>
          <p:cNvSpPr txBox="1"/>
          <p:nvPr/>
        </p:nvSpPr>
        <p:spPr>
          <a:xfrm>
            <a:off x="5861090" y="3049107"/>
            <a:ext cx="19232100" cy="1269600"/>
          </a:xfrm>
          <a:prstGeom prst="rect">
            <a:avLst/>
          </a:prstGeom>
          <a:noFill/>
          <a:ln>
            <a:noFill/>
          </a:ln>
        </p:spPr>
        <p:txBody>
          <a:bodyPr anchorCtr="0" anchor="t" bIns="64675" lIns="129350" spcFirstLastPara="1" rIns="129350" wrap="square" tIns="64675">
            <a:spAutoFit/>
          </a:bodyPr>
          <a:lstStyle/>
          <a:p>
            <a:pPr indent="0" lvl="0" marL="0" marR="0" rtl="0" algn="ctr">
              <a:spcBef>
                <a:spcPts val="0"/>
              </a:spcBef>
              <a:spcAft>
                <a:spcPts val="0"/>
              </a:spcAft>
              <a:buNone/>
            </a:pPr>
            <a:r>
              <a:rPr b="1" i="1" lang="en-GB" sz="3700" u="sng">
                <a:solidFill>
                  <a:schemeClr val="dk1"/>
                </a:solidFill>
                <a:latin typeface="Calibri"/>
                <a:ea typeface="Calibri"/>
                <a:cs typeface="Calibri"/>
                <a:sym typeface="Calibri"/>
              </a:rPr>
              <a:t>Daniel Prelipcean</a:t>
            </a:r>
            <a:r>
              <a:rPr b="1" baseline="30000" i="1" lang="en-GB" sz="3700">
                <a:solidFill>
                  <a:schemeClr val="dk1"/>
                </a:solidFill>
                <a:latin typeface="Calibri"/>
                <a:ea typeface="Calibri"/>
                <a:cs typeface="Calibri"/>
                <a:sym typeface="Calibri"/>
              </a:rPr>
              <a:t>1,2</a:t>
            </a:r>
            <a:r>
              <a:rPr b="1" i="1" lang="en-GB" sz="3700">
                <a:solidFill>
                  <a:schemeClr val="dk1"/>
                </a:solidFill>
                <a:latin typeface="Calibri"/>
                <a:ea typeface="Calibri"/>
                <a:cs typeface="Calibri"/>
                <a:sym typeface="Calibri"/>
              </a:rPr>
              <a:t> (daniel.prelipcean@cern.ch), Giuseppe Lerner</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Rubén García Alía</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Kacper Bilko</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Angelo Infantino</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Diego di Francesca</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Daniel Ricci</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Matteo Brucoli</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Salvatore Danzeca</a:t>
            </a:r>
            <a:r>
              <a:rPr b="1" baseline="30000" i="1" lang="en-GB" sz="3700">
                <a:solidFill>
                  <a:schemeClr val="dk1"/>
                </a:solidFill>
                <a:latin typeface="Calibri"/>
                <a:ea typeface="Calibri"/>
                <a:cs typeface="Calibri"/>
                <a:sym typeface="Calibri"/>
              </a:rPr>
              <a:t>1</a:t>
            </a:r>
            <a:endParaRPr sz="1100"/>
          </a:p>
        </p:txBody>
      </p:sp>
      <p:pic>
        <p:nvPicPr>
          <p:cNvPr id="107" name="Google Shape;107;p1"/>
          <p:cNvPicPr preferRelativeResize="0"/>
          <p:nvPr/>
        </p:nvPicPr>
        <p:blipFill>
          <a:blip r:embed="rId5">
            <a:alphaModFix/>
          </a:blip>
          <a:stretch>
            <a:fillRect/>
          </a:stretch>
        </p:blipFill>
        <p:spPr>
          <a:xfrm>
            <a:off x="13148308" y="5697275"/>
            <a:ext cx="3061566" cy="3823150"/>
          </a:xfrm>
          <a:prstGeom prst="rect">
            <a:avLst/>
          </a:prstGeom>
          <a:noFill/>
          <a:ln>
            <a:noFill/>
          </a:ln>
        </p:spPr>
      </p:pic>
      <p:pic>
        <p:nvPicPr>
          <p:cNvPr id="108" name="Google Shape;108;p1"/>
          <p:cNvPicPr preferRelativeResize="0"/>
          <p:nvPr/>
        </p:nvPicPr>
        <p:blipFill rotWithShape="1">
          <a:blip r:embed="rId6">
            <a:alphaModFix/>
          </a:blip>
          <a:srcRect b="0" l="0" r="0" t="0"/>
          <a:stretch/>
        </p:blipFill>
        <p:spPr>
          <a:xfrm>
            <a:off x="5181274" y="5768773"/>
            <a:ext cx="4111580" cy="3706525"/>
          </a:xfrm>
          <a:prstGeom prst="rect">
            <a:avLst/>
          </a:prstGeom>
          <a:noFill/>
          <a:ln>
            <a:noFill/>
          </a:ln>
        </p:spPr>
      </p:pic>
      <p:pic>
        <p:nvPicPr>
          <p:cNvPr descr="A close up of a logo&#10;&#10;Description automatically generated" id="109" name="Google Shape;109;p1"/>
          <p:cNvPicPr preferRelativeResize="0"/>
          <p:nvPr/>
        </p:nvPicPr>
        <p:blipFill rotWithShape="1">
          <a:blip r:embed="rId7">
            <a:alphaModFix/>
          </a:blip>
          <a:srcRect b="0" l="0" r="0" t="0"/>
          <a:stretch/>
        </p:blipFill>
        <p:spPr>
          <a:xfrm>
            <a:off x="9237070" y="5721785"/>
            <a:ext cx="4369427" cy="3706526"/>
          </a:xfrm>
          <a:prstGeom prst="rect">
            <a:avLst/>
          </a:prstGeom>
          <a:noFill/>
          <a:ln>
            <a:noFill/>
          </a:ln>
        </p:spPr>
      </p:pic>
      <p:pic>
        <p:nvPicPr>
          <p:cNvPr id="110" name="Google Shape;110;p1"/>
          <p:cNvPicPr preferRelativeResize="0"/>
          <p:nvPr/>
        </p:nvPicPr>
        <p:blipFill rotWithShape="1">
          <a:blip r:embed="rId8">
            <a:alphaModFix/>
          </a:blip>
          <a:srcRect b="0" l="0" r="0" t="0"/>
          <a:stretch/>
        </p:blipFill>
        <p:spPr>
          <a:xfrm>
            <a:off x="1092375" y="5846935"/>
            <a:ext cx="4068479" cy="3608624"/>
          </a:xfrm>
          <a:prstGeom prst="rect">
            <a:avLst/>
          </a:prstGeom>
          <a:noFill/>
          <a:ln>
            <a:noFill/>
          </a:ln>
        </p:spPr>
      </p:pic>
      <p:pic>
        <p:nvPicPr>
          <p:cNvPr id="111" name="Google Shape;111;p1"/>
          <p:cNvPicPr preferRelativeResize="0"/>
          <p:nvPr/>
        </p:nvPicPr>
        <p:blipFill>
          <a:blip r:embed="rId9">
            <a:alphaModFix/>
          </a:blip>
          <a:stretch>
            <a:fillRect/>
          </a:stretch>
        </p:blipFill>
        <p:spPr>
          <a:xfrm>
            <a:off x="19239125" y="5866671"/>
            <a:ext cx="6453500" cy="3362283"/>
          </a:xfrm>
          <a:prstGeom prst="rect">
            <a:avLst/>
          </a:prstGeom>
          <a:noFill/>
          <a:ln>
            <a:noFill/>
          </a:ln>
        </p:spPr>
      </p:pic>
      <p:pic>
        <p:nvPicPr>
          <p:cNvPr id="112" name="Google Shape;112;p1"/>
          <p:cNvPicPr preferRelativeResize="0"/>
          <p:nvPr/>
        </p:nvPicPr>
        <p:blipFill>
          <a:blip r:embed="rId10">
            <a:alphaModFix/>
          </a:blip>
          <a:stretch>
            <a:fillRect/>
          </a:stretch>
        </p:blipFill>
        <p:spPr>
          <a:xfrm flipH="1">
            <a:off x="25906475" y="5866675"/>
            <a:ext cx="3362275" cy="3362275"/>
          </a:xfrm>
          <a:prstGeom prst="rect">
            <a:avLst/>
          </a:prstGeom>
          <a:noFill/>
          <a:ln>
            <a:noFill/>
          </a:ln>
        </p:spPr>
      </p:pic>
      <p:sp>
        <p:nvSpPr>
          <p:cNvPr id="113" name="Google Shape;113;p1"/>
          <p:cNvSpPr/>
          <p:nvPr/>
        </p:nvSpPr>
        <p:spPr>
          <a:xfrm rot="5400000">
            <a:off x="21680000" y="3008850"/>
            <a:ext cx="8979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
          <p:cNvSpPr txBox="1"/>
          <p:nvPr/>
        </p:nvSpPr>
        <p:spPr>
          <a:xfrm>
            <a:off x="15203975" y="9920150"/>
            <a:ext cx="14104500" cy="79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5700">
                <a:solidFill>
                  <a:schemeClr val="lt1"/>
                </a:solidFill>
                <a:latin typeface="Calibri"/>
                <a:ea typeface="Calibri"/>
                <a:cs typeface="Calibri"/>
                <a:sym typeface="Calibri"/>
              </a:rPr>
              <a:t>3</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Benchmark Results (Selection)</a:t>
            </a:r>
            <a:endParaRPr b="0" i="0" sz="5700" u="none" cap="none" strike="noStrike">
              <a:solidFill>
                <a:schemeClr val="lt1"/>
              </a:solidFill>
              <a:latin typeface="Calibri"/>
              <a:ea typeface="Calibri"/>
              <a:cs typeface="Calibri"/>
              <a:sym typeface="Calibri"/>
            </a:endParaRPr>
          </a:p>
        </p:txBody>
      </p:sp>
      <p:pic>
        <p:nvPicPr>
          <p:cNvPr id="115" name="Google Shape;115;p1"/>
          <p:cNvPicPr preferRelativeResize="0"/>
          <p:nvPr/>
        </p:nvPicPr>
        <p:blipFill>
          <a:blip r:embed="rId11">
            <a:alphaModFix/>
          </a:blip>
          <a:stretch>
            <a:fillRect/>
          </a:stretch>
        </p:blipFill>
        <p:spPr>
          <a:xfrm>
            <a:off x="7526337" y="32886100"/>
            <a:ext cx="7351761" cy="4901176"/>
          </a:xfrm>
          <a:prstGeom prst="rect">
            <a:avLst/>
          </a:prstGeom>
          <a:noFill/>
          <a:ln>
            <a:noFill/>
          </a:ln>
        </p:spPr>
      </p:pic>
      <p:pic>
        <p:nvPicPr>
          <p:cNvPr id="116" name="Google Shape;116;p1"/>
          <p:cNvPicPr preferRelativeResize="0"/>
          <p:nvPr/>
        </p:nvPicPr>
        <p:blipFill>
          <a:blip r:embed="rId12">
            <a:alphaModFix/>
          </a:blip>
          <a:stretch>
            <a:fillRect/>
          </a:stretch>
        </p:blipFill>
        <p:spPr>
          <a:xfrm>
            <a:off x="1016175" y="32886100"/>
            <a:ext cx="7351761" cy="4901174"/>
          </a:xfrm>
          <a:prstGeom prst="rect">
            <a:avLst/>
          </a:prstGeom>
          <a:noFill/>
          <a:ln>
            <a:noFill/>
          </a:ln>
        </p:spPr>
      </p:pic>
      <p:sp>
        <p:nvSpPr>
          <p:cNvPr id="117" name="Google Shape;117;p1"/>
          <p:cNvSpPr txBox="1"/>
          <p:nvPr/>
        </p:nvSpPr>
        <p:spPr>
          <a:xfrm>
            <a:off x="1214272" y="29780572"/>
            <a:ext cx="13551000" cy="3794100"/>
          </a:xfrm>
          <a:prstGeom prst="rect">
            <a:avLst/>
          </a:prstGeom>
          <a:noFill/>
          <a:ln>
            <a:noFill/>
          </a:ln>
        </p:spPr>
        <p:txBody>
          <a:bodyPr anchorCtr="0" anchor="t" bIns="64675" lIns="129350" spcFirstLastPara="1" rIns="129350" wrap="square" tIns="64675">
            <a:spAutoFit/>
          </a:bodyPr>
          <a:lstStyle/>
          <a:p>
            <a:pPr indent="0" lvl="0" marL="0" marR="0" rtl="0" algn="just">
              <a:spcBef>
                <a:spcPts val="0"/>
              </a:spcBef>
              <a:spcAft>
                <a:spcPts val="0"/>
              </a:spcAft>
              <a:buNone/>
            </a:pPr>
            <a:r>
              <a:rPr lang="en-GB" sz="3400">
                <a:solidFill>
                  <a:schemeClr val="dk1"/>
                </a:solidFill>
                <a:latin typeface="Calibri"/>
                <a:ea typeface="Calibri"/>
                <a:cs typeface="Calibri"/>
                <a:sym typeface="Calibri"/>
              </a:rPr>
              <a:t>The radiation environment of the LHC is well reproduced at CHARM, as previously confirmed in Ref. [1] for the case of the LHC shielded alcoves hosting electronics, with the main difference of very high-energy (&gt;10 GeV) particles at LHC. This is further confirmed by the figures below, that compare proton and neutron energy normalized spectra in the BLMs at the LHC (installed on the accelerator in the tunnel) and at CHARM, allowing to reach similar conclusions.</a:t>
            </a:r>
            <a:endParaRPr b="1" i="0" sz="3400" u="none" cap="none" strike="noStrike">
              <a:solidFill>
                <a:schemeClr val="dk1"/>
              </a:solidFill>
              <a:latin typeface="Calibri"/>
              <a:ea typeface="Calibri"/>
              <a:cs typeface="Calibri"/>
              <a:sym typeface="Calibri"/>
            </a:endParaRPr>
          </a:p>
        </p:txBody>
      </p:sp>
      <p:sp>
        <p:nvSpPr>
          <p:cNvPr id="118" name="Google Shape;118;p1"/>
          <p:cNvSpPr/>
          <p:nvPr/>
        </p:nvSpPr>
        <p:spPr>
          <a:xfrm rot="-5400000">
            <a:off x="7557412" y="31607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
          <p:cNvSpPr txBox="1"/>
          <p:nvPr/>
        </p:nvSpPr>
        <p:spPr>
          <a:xfrm>
            <a:off x="1473783" y="36924581"/>
            <a:ext cx="14127000" cy="79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5700">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aphicFrame>
        <p:nvGraphicFramePr>
          <p:cNvPr id="120" name="Google Shape;120;p1"/>
          <p:cNvGraphicFramePr/>
          <p:nvPr/>
        </p:nvGraphicFramePr>
        <p:xfrm>
          <a:off x="15321225" y="23912975"/>
          <a:ext cx="3000000" cy="3000000"/>
        </p:xfrm>
        <a:graphic>
          <a:graphicData uri="http://schemas.openxmlformats.org/drawingml/2006/table">
            <a:tbl>
              <a:tblPr>
                <a:noFill/>
                <a:tableStyleId>{B3B10E1C-0A3A-497B-B735-F8C04838CEE4}</a:tableStyleId>
              </a:tblPr>
              <a:tblGrid>
                <a:gridCol w="1769975"/>
                <a:gridCol w="1361525"/>
                <a:gridCol w="1361525"/>
                <a:gridCol w="1361525"/>
                <a:gridCol w="1361525"/>
                <a:gridCol w="1361525"/>
                <a:gridCol w="1361525"/>
                <a:gridCol w="1361525"/>
                <a:gridCol w="1361525"/>
                <a:gridCol w="1361525"/>
              </a:tblGrid>
              <a:tr h="473650">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0:0"/>
                      </a:ext>
                    </a:extLst>
                  </a:tcPr>
                </a:tc>
                <a:tc gridSpan="3">
                  <a:txBody>
                    <a:bodyPr/>
                    <a:lstStyle/>
                    <a:p>
                      <a:pPr indent="0" lvl="0" marL="0" rtl="0" algn="ctr">
                        <a:lnSpc>
                          <a:spcPct val="115000"/>
                        </a:lnSpc>
                        <a:spcBef>
                          <a:spcPts val="0"/>
                        </a:spcBef>
                        <a:spcAft>
                          <a:spcPts val="0"/>
                        </a:spcAft>
                        <a:buNone/>
                      </a:pPr>
                      <a:r>
                        <a:rPr b="1" lang="en-GB" sz="1900"/>
                        <a:t>HEH</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0:1"/>
                      </a:ext>
                    </a:extLst>
                  </a:tcPr>
                </a:tc>
                <a:tc hMerge="1"/>
                <a:tc hMerge="1"/>
                <a:tc gridSpan="3">
                  <a:txBody>
                    <a:bodyPr/>
                    <a:lstStyle/>
                    <a:p>
                      <a:pPr indent="0" lvl="0" marL="0" rtl="0" algn="ctr">
                        <a:lnSpc>
                          <a:spcPct val="115000"/>
                        </a:lnSpc>
                        <a:spcBef>
                          <a:spcPts val="0"/>
                        </a:spcBef>
                        <a:spcAft>
                          <a:spcPts val="0"/>
                        </a:spcAft>
                        <a:buNone/>
                      </a:pPr>
                      <a:r>
                        <a:rPr b="1" lang="en-GB" sz="1900"/>
                        <a:t>THNEUTRON</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0:4"/>
                      </a:ext>
                    </a:extLst>
                  </a:tcPr>
                </a:tc>
                <a:tc hMerge="1"/>
                <a:tc hMerge="1"/>
                <a:tc gridSpan="3">
                  <a:txBody>
                    <a:bodyPr/>
                    <a:lstStyle/>
                    <a:p>
                      <a:pPr indent="0" lvl="0" marL="0" rtl="0" algn="ctr">
                        <a:lnSpc>
                          <a:spcPct val="115000"/>
                        </a:lnSpc>
                        <a:spcBef>
                          <a:spcPts val="0"/>
                        </a:spcBef>
                        <a:spcAft>
                          <a:spcPts val="0"/>
                        </a:spcAft>
                        <a:buNone/>
                      </a:pPr>
                      <a:r>
                        <a:rPr b="1" lang="en-GB" sz="1900"/>
                        <a:t>RFACTOR</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0:7"/>
                      </a:ext>
                    </a:extLst>
                  </a:tcPr>
                </a:tc>
                <a:tc hMerge="1"/>
                <a:tc hMerge="1"/>
              </a:tr>
              <a:tr h="717650">
                <a:tc>
                  <a:txBody>
                    <a:bodyPr/>
                    <a:lstStyle/>
                    <a:p>
                      <a:pPr indent="0" lvl="0" marL="0" rtl="0" algn="l">
                        <a:lnSpc>
                          <a:spcPct val="115000"/>
                        </a:lnSpc>
                        <a:spcBef>
                          <a:spcPts val="0"/>
                        </a:spcBef>
                        <a:spcAft>
                          <a:spcPts val="0"/>
                        </a:spcAft>
                        <a:buNone/>
                      </a:pPr>
                      <a:r>
                        <a:rPr b="1" lang="en-GB" sz="1900"/>
                        <a:t>LOCATION</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20:1:0"/>
                      </a:ext>
                    </a:extLst>
                  </a:tcPr>
                </a:tc>
                <a:tc>
                  <a:txBody>
                    <a:bodyPr/>
                    <a:lstStyle/>
                    <a:p>
                      <a:pPr indent="0" lvl="0" marL="0" rtl="0" algn="ctr">
                        <a:lnSpc>
                          <a:spcPct val="115000"/>
                        </a:lnSpc>
                        <a:spcBef>
                          <a:spcPts val="0"/>
                        </a:spcBef>
                        <a:spcAft>
                          <a:spcPts val="0"/>
                        </a:spcAft>
                        <a:buNone/>
                      </a:pPr>
                      <a:r>
                        <a:rPr b="1" lang="en-GB" sz="1900"/>
                        <a:t>Measured [cm-2/POT]</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1"/>
                      </a:ext>
                    </a:extLst>
                  </a:tcPr>
                </a:tc>
                <a:tc>
                  <a:txBody>
                    <a:bodyPr/>
                    <a:lstStyle/>
                    <a:p>
                      <a:pPr indent="0" lvl="0" marL="0" rtl="0" algn="ctr">
                        <a:lnSpc>
                          <a:spcPct val="115000"/>
                        </a:lnSpc>
                        <a:spcBef>
                          <a:spcPts val="0"/>
                        </a:spcBef>
                        <a:spcAft>
                          <a:spcPts val="0"/>
                        </a:spcAft>
                        <a:buNone/>
                      </a:pPr>
                      <a:r>
                        <a:rPr b="1" lang="en-GB" sz="1900"/>
                        <a:t>Simulated [cm-2/POT]</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2"/>
                      </a:ext>
                    </a:extLst>
                  </a:tcPr>
                </a:tc>
                <a:tc>
                  <a:txBody>
                    <a:bodyPr/>
                    <a:lstStyle/>
                    <a:p>
                      <a:pPr indent="0" lvl="0" marL="0" rtl="0" algn="ctr">
                        <a:lnSpc>
                          <a:spcPct val="115000"/>
                        </a:lnSpc>
                        <a:spcBef>
                          <a:spcPts val="0"/>
                        </a:spcBef>
                        <a:spcAft>
                          <a:spcPts val="0"/>
                        </a:spcAft>
                        <a:buNone/>
                      </a:pPr>
                      <a:r>
                        <a:rPr b="1" lang="en-GB" sz="1900"/>
                        <a:t>Measured/ Simulated</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3"/>
                      </a:ext>
                    </a:extLst>
                  </a:tcPr>
                </a:tc>
                <a:tc>
                  <a:txBody>
                    <a:bodyPr/>
                    <a:lstStyle/>
                    <a:p>
                      <a:pPr indent="0" lvl="0" marL="0" rtl="0" algn="ctr">
                        <a:lnSpc>
                          <a:spcPct val="115000"/>
                        </a:lnSpc>
                        <a:spcBef>
                          <a:spcPts val="0"/>
                        </a:spcBef>
                        <a:spcAft>
                          <a:spcPts val="0"/>
                        </a:spcAft>
                        <a:buNone/>
                      </a:pPr>
                      <a:r>
                        <a:rPr b="1" lang="en-GB" sz="1900"/>
                        <a:t>Measured [cm-2/POT]</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4"/>
                      </a:ext>
                    </a:extLst>
                  </a:tcPr>
                </a:tc>
                <a:tc>
                  <a:txBody>
                    <a:bodyPr/>
                    <a:lstStyle/>
                    <a:p>
                      <a:pPr indent="0" lvl="0" marL="0" rtl="0" algn="ctr">
                        <a:lnSpc>
                          <a:spcPct val="115000"/>
                        </a:lnSpc>
                        <a:spcBef>
                          <a:spcPts val="0"/>
                        </a:spcBef>
                        <a:spcAft>
                          <a:spcPts val="0"/>
                        </a:spcAft>
                        <a:buNone/>
                      </a:pPr>
                      <a:r>
                        <a:rPr b="1" lang="en-GB" sz="1900"/>
                        <a:t>Simulated [cm-2/POT]</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5"/>
                      </a:ext>
                    </a:extLst>
                  </a:tcPr>
                </a:tc>
                <a:tc>
                  <a:txBody>
                    <a:bodyPr/>
                    <a:lstStyle/>
                    <a:p>
                      <a:pPr indent="0" lvl="0" marL="0" rtl="0" algn="ctr">
                        <a:lnSpc>
                          <a:spcPct val="115000"/>
                        </a:lnSpc>
                        <a:spcBef>
                          <a:spcPts val="0"/>
                        </a:spcBef>
                        <a:spcAft>
                          <a:spcPts val="0"/>
                        </a:spcAft>
                        <a:buNone/>
                      </a:pPr>
                      <a:r>
                        <a:rPr b="1" lang="en-GB" sz="1900"/>
                        <a:t>Measured/ Simulated</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6"/>
                      </a:ext>
                    </a:extLst>
                  </a:tcPr>
                </a:tc>
                <a:tc>
                  <a:txBody>
                    <a:bodyPr/>
                    <a:lstStyle/>
                    <a:p>
                      <a:pPr indent="0" lvl="0" marL="0" rtl="0" algn="ctr">
                        <a:lnSpc>
                          <a:spcPct val="115000"/>
                        </a:lnSpc>
                        <a:spcBef>
                          <a:spcPts val="0"/>
                        </a:spcBef>
                        <a:spcAft>
                          <a:spcPts val="0"/>
                        </a:spcAft>
                        <a:buNone/>
                      </a:pPr>
                      <a:r>
                        <a:rPr b="1" lang="en-GB" sz="1900"/>
                        <a:t>Measured [cm-2/POT]</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7"/>
                      </a:ext>
                    </a:extLst>
                  </a:tcPr>
                </a:tc>
                <a:tc>
                  <a:txBody>
                    <a:bodyPr/>
                    <a:lstStyle/>
                    <a:p>
                      <a:pPr indent="0" lvl="0" marL="0" rtl="0" algn="ctr">
                        <a:lnSpc>
                          <a:spcPct val="115000"/>
                        </a:lnSpc>
                        <a:spcBef>
                          <a:spcPts val="0"/>
                        </a:spcBef>
                        <a:spcAft>
                          <a:spcPts val="0"/>
                        </a:spcAft>
                        <a:buNone/>
                      </a:pPr>
                      <a:r>
                        <a:rPr b="1" lang="en-GB" sz="1900"/>
                        <a:t>Simulated [cm-2/POT]</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8"/>
                      </a:ext>
                    </a:extLst>
                  </a:tcPr>
                </a:tc>
                <a:tc>
                  <a:txBody>
                    <a:bodyPr/>
                    <a:lstStyle/>
                    <a:p>
                      <a:pPr indent="0" lvl="0" marL="0" rtl="0" algn="ctr">
                        <a:lnSpc>
                          <a:spcPct val="115000"/>
                        </a:lnSpc>
                        <a:spcBef>
                          <a:spcPts val="0"/>
                        </a:spcBef>
                        <a:spcAft>
                          <a:spcPts val="0"/>
                        </a:spcAft>
                        <a:buNone/>
                      </a:pPr>
                      <a:r>
                        <a:rPr b="1" lang="en-GB" sz="1900"/>
                        <a:t>Measured/ Simulated</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1:9"/>
                      </a:ext>
                    </a:extLst>
                  </a:tcPr>
                </a:tc>
              </a:tr>
              <a:tr h="394700">
                <a:tc>
                  <a:txBody>
                    <a:bodyPr/>
                    <a:lstStyle/>
                    <a:p>
                      <a:pPr indent="0" lvl="0" marL="0" rtl="0" algn="l">
                        <a:lnSpc>
                          <a:spcPct val="115000"/>
                        </a:lnSpc>
                        <a:spcBef>
                          <a:spcPts val="0"/>
                        </a:spcBef>
                        <a:spcAft>
                          <a:spcPts val="0"/>
                        </a:spcAft>
                        <a:buNone/>
                      </a:pPr>
                      <a:r>
                        <a:rPr b="1" lang="en-GB" sz="1900"/>
                        <a:t>R1</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0"/>
                      </a:ext>
                    </a:extLst>
                  </a:tcPr>
                </a:tc>
                <a:tc>
                  <a:txBody>
                    <a:bodyPr/>
                    <a:lstStyle/>
                    <a:p>
                      <a:pPr indent="0" lvl="0" marL="0" rtl="0" algn="l">
                        <a:lnSpc>
                          <a:spcPct val="115000"/>
                        </a:lnSpc>
                        <a:spcBef>
                          <a:spcPts val="0"/>
                        </a:spcBef>
                        <a:spcAft>
                          <a:spcPts val="0"/>
                        </a:spcAft>
                        <a:buNone/>
                      </a:pPr>
                      <a:r>
                        <a:rPr lang="en-GB" sz="1900"/>
                        <a:t>1.85E-05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1"/>
                      </a:ext>
                    </a:extLst>
                  </a:tcPr>
                </a:tc>
                <a:tc>
                  <a:txBody>
                    <a:bodyPr/>
                    <a:lstStyle/>
                    <a:p>
                      <a:pPr indent="0" lvl="0" marL="0" rtl="0" algn="l">
                        <a:lnSpc>
                          <a:spcPct val="115000"/>
                        </a:lnSpc>
                        <a:spcBef>
                          <a:spcPts val="0"/>
                        </a:spcBef>
                        <a:spcAft>
                          <a:spcPts val="0"/>
                        </a:spcAft>
                        <a:buNone/>
                      </a:pPr>
                      <a:r>
                        <a:rPr lang="en-GB" sz="1900"/>
                        <a:t>1.58E-05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2"/>
                      </a:ext>
                    </a:extLst>
                  </a:tcPr>
                </a:tc>
                <a:tc>
                  <a:txBody>
                    <a:bodyPr/>
                    <a:lstStyle/>
                    <a:p>
                      <a:pPr indent="0" lvl="0" marL="0" rtl="0" algn="r">
                        <a:lnSpc>
                          <a:spcPct val="115000"/>
                        </a:lnSpc>
                        <a:spcBef>
                          <a:spcPts val="0"/>
                        </a:spcBef>
                        <a:spcAft>
                          <a:spcPts val="0"/>
                        </a:spcAft>
                        <a:buNone/>
                      </a:pPr>
                      <a:r>
                        <a:rPr b="1" lang="en-GB" sz="1900"/>
                        <a:t>1.17</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3"/>
                      </a:ext>
                    </a:extLst>
                  </a:tcPr>
                </a:tc>
                <a:tc>
                  <a:txBody>
                    <a:bodyPr/>
                    <a:lstStyle/>
                    <a:p>
                      <a:pPr indent="0" lvl="0" marL="0" rtl="0" algn="l">
                        <a:lnSpc>
                          <a:spcPct val="115000"/>
                        </a:lnSpc>
                        <a:spcBef>
                          <a:spcPts val="0"/>
                        </a:spcBef>
                        <a:spcAft>
                          <a:spcPts val="0"/>
                        </a:spcAft>
                        <a:buNone/>
                      </a:pPr>
                      <a:r>
                        <a:rPr lang="en-GB" sz="1900"/>
                        <a:t>5.48E-05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4"/>
                      </a:ext>
                    </a:extLst>
                  </a:tcPr>
                </a:tc>
                <a:tc>
                  <a:txBody>
                    <a:bodyPr/>
                    <a:lstStyle/>
                    <a:p>
                      <a:pPr indent="0" lvl="0" marL="0" rtl="0" algn="l">
                        <a:lnSpc>
                          <a:spcPct val="115000"/>
                        </a:lnSpc>
                        <a:spcBef>
                          <a:spcPts val="0"/>
                        </a:spcBef>
                        <a:spcAft>
                          <a:spcPts val="0"/>
                        </a:spcAft>
                        <a:buNone/>
                      </a:pPr>
                      <a:r>
                        <a:rPr lang="en-GB" sz="1900"/>
                        <a:t>1.20E-04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5"/>
                      </a:ext>
                    </a:extLst>
                  </a:tcPr>
                </a:tc>
                <a:tc>
                  <a:txBody>
                    <a:bodyPr/>
                    <a:lstStyle/>
                    <a:p>
                      <a:pPr indent="0" lvl="0" marL="0" rtl="0" algn="r">
                        <a:lnSpc>
                          <a:spcPct val="115000"/>
                        </a:lnSpc>
                        <a:spcBef>
                          <a:spcPts val="0"/>
                        </a:spcBef>
                        <a:spcAft>
                          <a:spcPts val="0"/>
                        </a:spcAft>
                        <a:buNone/>
                      </a:pPr>
                      <a:r>
                        <a:rPr b="1" lang="en-GB" sz="1900"/>
                        <a:t>0.46</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6"/>
                      </a:ext>
                    </a:extLst>
                  </a:tcPr>
                </a:tc>
                <a:tc>
                  <a:txBody>
                    <a:bodyPr/>
                    <a:lstStyle/>
                    <a:p>
                      <a:pPr indent="0" lvl="0" marL="0" rtl="0" algn="l">
                        <a:lnSpc>
                          <a:spcPct val="115000"/>
                        </a:lnSpc>
                        <a:spcBef>
                          <a:spcPts val="0"/>
                        </a:spcBef>
                        <a:spcAft>
                          <a:spcPts val="0"/>
                        </a:spcAft>
                        <a:buNone/>
                      </a:pPr>
                      <a:r>
                        <a:rPr lang="en-GB" sz="1900"/>
                        <a:t>2.44</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7"/>
                      </a:ext>
                    </a:extLst>
                  </a:tcPr>
                </a:tc>
                <a:tc>
                  <a:txBody>
                    <a:bodyPr/>
                    <a:lstStyle/>
                    <a:p>
                      <a:pPr indent="0" lvl="0" marL="0" rtl="0" algn="l">
                        <a:lnSpc>
                          <a:spcPct val="115000"/>
                        </a:lnSpc>
                        <a:spcBef>
                          <a:spcPts val="0"/>
                        </a:spcBef>
                        <a:spcAft>
                          <a:spcPts val="0"/>
                        </a:spcAft>
                        <a:buNone/>
                      </a:pPr>
                      <a:r>
                        <a:rPr lang="en-GB" sz="1900"/>
                        <a:t>5.91</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8"/>
                      </a:ext>
                    </a:extLst>
                  </a:tcPr>
                </a:tc>
                <a:tc>
                  <a:txBody>
                    <a:bodyPr/>
                    <a:lstStyle/>
                    <a:p>
                      <a:pPr indent="0" lvl="0" marL="0" rtl="0" algn="r">
                        <a:lnSpc>
                          <a:spcPct val="115000"/>
                        </a:lnSpc>
                        <a:spcBef>
                          <a:spcPts val="0"/>
                        </a:spcBef>
                        <a:spcAft>
                          <a:spcPts val="0"/>
                        </a:spcAft>
                        <a:buNone/>
                      </a:pPr>
                      <a:r>
                        <a:rPr b="1" lang="en-GB" sz="1900"/>
                        <a:t>0.41</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2:9"/>
                      </a:ext>
                    </a:extLst>
                  </a:tcPr>
                </a:tc>
              </a:tr>
              <a:tr h="394700">
                <a:tc>
                  <a:txBody>
                    <a:bodyPr/>
                    <a:lstStyle/>
                    <a:p>
                      <a:pPr indent="0" lvl="0" marL="0" rtl="0" algn="l">
                        <a:lnSpc>
                          <a:spcPct val="115000"/>
                        </a:lnSpc>
                        <a:spcBef>
                          <a:spcPts val="0"/>
                        </a:spcBef>
                        <a:spcAft>
                          <a:spcPts val="0"/>
                        </a:spcAft>
                        <a:buNone/>
                      </a:pPr>
                      <a:r>
                        <a:rPr b="1" lang="en-GB" sz="1900"/>
                        <a:t>R4</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0"/>
                      </a:ext>
                    </a:extLst>
                  </a:tcPr>
                </a:tc>
                <a:tc>
                  <a:txBody>
                    <a:bodyPr/>
                    <a:lstStyle/>
                    <a:p>
                      <a:pPr indent="0" lvl="0" marL="0" rtl="0" algn="l">
                        <a:lnSpc>
                          <a:spcPct val="115000"/>
                        </a:lnSpc>
                        <a:spcBef>
                          <a:spcPts val="0"/>
                        </a:spcBef>
                        <a:spcAft>
                          <a:spcPts val="0"/>
                        </a:spcAft>
                        <a:buNone/>
                      </a:pPr>
                      <a:r>
                        <a:rPr lang="en-GB" sz="1900"/>
                        <a:t>4.28E-05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1"/>
                      </a:ext>
                    </a:extLst>
                  </a:tcPr>
                </a:tc>
                <a:tc>
                  <a:txBody>
                    <a:bodyPr/>
                    <a:lstStyle/>
                    <a:p>
                      <a:pPr indent="0" lvl="0" marL="0" rtl="0" algn="l">
                        <a:lnSpc>
                          <a:spcPct val="115000"/>
                        </a:lnSpc>
                        <a:spcBef>
                          <a:spcPts val="0"/>
                        </a:spcBef>
                        <a:spcAft>
                          <a:spcPts val="0"/>
                        </a:spcAft>
                        <a:buNone/>
                      </a:pPr>
                      <a:r>
                        <a:rPr lang="en-GB" sz="1900"/>
                        <a:t>5.13E-05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2"/>
                      </a:ext>
                    </a:extLst>
                  </a:tcPr>
                </a:tc>
                <a:tc>
                  <a:txBody>
                    <a:bodyPr/>
                    <a:lstStyle/>
                    <a:p>
                      <a:pPr indent="0" lvl="0" marL="0" rtl="0" algn="r">
                        <a:lnSpc>
                          <a:spcPct val="115000"/>
                        </a:lnSpc>
                        <a:spcBef>
                          <a:spcPts val="0"/>
                        </a:spcBef>
                        <a:spcAft>
                          <a:spcPts val="0"/>
                        </a:spcAft>
                        <a:buNone/>
                      </a:pPr>
                      <a:r>
                        <a:rPr b="1" lang="en-GB" sz="1900"/>
                        <a:t>0.83</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3"/>
                      </a:ext>
                    </a:extLst>
                  </a:tcPr>
                </a:tc>
                <a:tc>
                  <a:txBody>
                    <a:bodyPr/>
                    <a:lstStyle/>
                    <a:p>
                      <a:pPr indent="0" lvl="0" marL="0" rtl="0" algn="l">
                        <a:lnSpc>
                          <a:spcPct val="115000"/>
                        </a:lnSpc>
                        <a:spcBef>
                          <a:spcPts val="0"/>
                        </a:spcBef>
                        <a:spcAft>
                          <a:spcPts val="0"/>
                        </a:spcAft>
                        <a:buNone/>
                      </a:pPr>
                      <a:r>
                        <a:rPr lang="en-GB" sz="1900"/>
                        <a:t>3.90E-05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4"/>
                      </a:ext>
                    </a:extLst>
                  </a:tcPr>
                </a:tc>
                <a:tc>
                  <a:txBody>
                    <a:bodyPr/>
                    <a:lstStyle/>
                    <a:p>
                      <a:pPr indent="0" lvl="0" marL="0" rtl="0" algn="l">
                        <a:lnSpc>
                          <a:spcPct val="115000"/>
                        </a:lnSpc>
                        <a:spcBef>
                          <a:spcPts val="0"/>
                        </a:spcBef>
                        <a:spcAft>
                          <a:spcPts val="0"/>
                        </a:spcAft>
                        <a:buNone/>
                      </a:pPr>
                      <a:r>
                        <a:rPr lang="en-GB" sz="1900"/>
                        <a:t>1.26E-04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5"/>
                      </a:ext>
                    </a:extLst>
                  </a:tcPr>
                </a:tc>
                <a:tc>
                  <a:txBody>
                    <a:bodyPr/>
                    <a:lstStyle/>
                    <a:p>
                      <a:pPr indent="0" lvl="0" marL="0" rtl="0" algn="r">
                        <a:lnSpc>
                          <a:spcPct val="115000"/>
                        </a:lnSpc>
                        <a:spcBef>
                          <a:spcPts val="0"/>
                        </a:spcBef>
                        <a:spcAft>
                          <a:spcPts val="0"/>
                        </a:spcAft>
                        <a:buNone/>
                      </a:pPr>
                      <a:r>
                        <a:rPr b="1" lang="en-GB" sz="1900"/>
                        <a:t>0.31</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6"/>
                      </a:ext>
                    </a:extLst>
                  </a:tcPr>
                </a:tc>
                <a:tc>
                  <a:txBody>
                    <a:bodyPr/>
                    <a:lstStyle/>
                    <a:p>
                      <a:pPr indent="0" lvl="0" marL="0" rtl="0" algn="l">
                        <a:lnSpc>
                          <a:spcPct val="115000"/>
                        </a:lnSpc>
                        <a:spcBef>
                          <a:spcPts val="0"/>
                        </a:spcBef>
                        <a:spcAft>
                          <a:spcPts val="0"/>
                        </a:spcAft>
                        <a:buNone/>
                      </a:pPr>
                      <a:r>
                        <a:rPr lang="en-GB" sz="1900"/>
                        <a:t>0.91</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7"/>
                      </a:ext>
                    </a:extLst>
                  </a:tcPr>
                </a:tc>
                <a:tc>
                  <a:txBody>
                    <a:bodyPr/>
                    <a:lstStyle/>
                    <a:p>
                      <a:pPr indent="0" lvl="0" marL="0" rtl="0" algn="l">
                        <a:lnSpc>
                          <a:spcPct val="115000"/>
                        </a:lnSpc>
                        <a:spcBef>
                          <a:spcPts val="0"/>
                        </a:spcBef>
                        <a:spcAft>
                          <a:spcPts val="0"/>
                        </a:spcAft>
                        <a:buNone/>
                      </a:pPr>
                      <a:r>
                        <a:rPr lang="en-GB" sz="1900"/>
                        <a:t>3.29</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8"/>
                      </a:ext>
                    </a:extLst>
                  </a:tcPr>
                </a:tc>
                <a:tc>
                  <a:txBody>
                    <a:bodyPr/>
                    <a:lstStyle/>
                    <a:p>
                      <a:pPr indent="0" lvl="0" marL="0" rtl="0" algn="r">
                        <a:lnSpc>
                          <a:spcPct val="115000"/>
                        </a:lnSpc>
                        <a:spcBef>
                          <a:spcPts val="0"/>
                        </a:spcBef>
                        <a:spcAft>
                          <a:spcPts val="0"/>
                        </a:spcAft>
                        <a:buNone/>
                      </a:pPr>
                      <a:r>
                        <a:rPr b="1" lang="en-GB" sz="1900"/>
                        <a:t>0.28</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3:9"/>
                      </a:ext>
                    </a:extLst>
                  </a:tcPr>
                </a:tc>
              </a:tr>
              <a:tr h="394700">
                <a:tc>
                  <a:txBody>
                    <a:bodyPr/>
                    <a:lstStyle/>
                    <a:p>
                      <a:pPr indent="0" lvl="0" marL="0" rtl="0" algn="l">
                        <a:lnSpc>
                          <a:spcPct val="115000"/>
                        </a:lnSpc>
                        <a:spcBef>
                          <a:spcPts val="0"/>
                        </a:spcBef>
                        <a:spcAft>
                          <a:spcPts val="0"/>
                        </a:spcAft>
                        <a:buNone/>
                      </a:pPr>
                      <a:r>
                        <a:rPr b="1" lang="en-GB" sz="1900"/>
                        <a:t>R5</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0"/>
                      </a:ext>
                    </a:extLst>
                  </a:tcPr>
                </a:tc>
                <a:tc>
                  <a:txBody>
                    <a:bodyPr/>
                    <a:lstStyle/>
                    <a:p>
                      <a:pPr indent="0" lvl="0" marL="0" rtl="0" algn="l">
                        <a:lnSpc>
                          <a:spcPct val="115000"/>
                        </a:lnSpc>
                        <a:spcBef>
                          <a:spcPts val="0"/>
                        </a:spcBef>
                        <a:spcAft>
                          <a:spcPts val="0"/>
                        </a:spcAft>
                        <a:buNone/>
                      </a:pPr>
                      <a:r>
                        <a:rPr lang="en-GB" sz="1900"/>
                        <a:t>3.49E-05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1"/>
                      </a:ext>
                    </a:extLst>
                  </a:tcPr>
                </a:tc>
                <a:tc>
                  <a:txBody>
                    <a:bodyPr/>
                    <a:lstStyle/>
                    <a:p>
                      <a:pPr indent="0" lvl="0" marL="0" rtl="0" algn="l">
                        <a:lnSpc>
                          <a:spcPct val="115000"/>
                        </a:lnSpc>
                        <a:spcBef>
                          <a:spcPts val="0"/>
                        </a:spcBef>
                        <a:spcAft>
                          <a:spcPts val="0"/>
                        </a:spcAft>
                        <a:buNone/>
                      </a:pPr>
                      <a:r>
                        <a:rPr lang="en-GB" sz="1900"/>
                        <a:t>4.40E-05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2"/>
                      </a:ext>
                    </a:extLst>
                  </a:tcPr>
                </a:tc>
                <a:tc>
                  <a:txBody>
                    <a:bodyPr/>
                    <a:lstStyle/>
                    <a:p>
                      <a:pPr indent="0" lvl="0" marL="0" rtl="0" algn="r">
                        <a:lnSpc>
                          <a:spcPct val="115000"/>
                        </a:lnSpc>
                        <a:spcBef>
                          <a:spcPts val="0"/>
                        </a:spcBef>
                        <a:spcAft>
                          <a:spcPts val="0"/>
                        </a:spcAft>
                        <a:buNone/>
                      </a:pPr>
                      <a:r>
                        <a:rPr b="1" lang="en-GB" sz="1900"/>
                        <a:t>0.79</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3"/>
                      </a:ext>
                    </a:extLst>
                  </a:tcPr>
                </a:tc>
                <a:tc>
                  <a:txBody>
                    <a:bodyPr/>
                    <a:lstStyle/>
                    <a:p>
                      <a:pPr indent="0" lvl="0" marL="0" rtl="0" algn="l">
                        <a:lnSpc>
                          <a:spcPct val="115000"/>
                        </a:lnSpc>
                        <a:spcBef>
                          <a:spcPts val="0"/>
                        </a:spcBef>
                        <a:spcAft>
                          <a:spcPts val="0"/>
                        </a:spcAft>
                        <a:buNone/>
                      </a:pPr>
                      <a:r>
                        <a:rPr lang="en-GB" sz="1900"/>
                        <a:t>4.60E-05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4"/>
                      </a:ext>
                    </a:extLst>
                  </a:tcPr>
                </a:tc>
                <a:tc>
                  <a:txBody>
                    <a:bodyPr/>
                    <a:lstStyle/>
                    <a:p>
                      <a:pPr indent="0" lvl="0" marL="0" rtl="0" algn="l">
                        <a:lnSpc>
                          <a:spcPct val="115000"/>
                        </a:lnSpc>
                        <a:spcBef>
                          <a:spcPts val="0"/>
                        </a:spcBef>
                        <a:spcAft>
                          <a:spcPts val="0"/>
                        </a:spcAft>
                        <a:buNone/>
                      </a:pPr>
                      <a:r>
                        <a:rPr lang="en-GB" sz="1900"/>
                        <a:t>1.27E-04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5"/>
                      </a:ext>
                    </a:extLst>
                  </a:tcPr>
                </a:tc>
                <a:tc>
                  <a:txBody>
                    <a:bodyPr/>
                    <a:lstStyle/>
                    <a:p>
                      <a:pPr indent="0" lvl="0" marL="0" rtl="0" algn="r">
                        <a:lnSpc>
                          <a:spcPct val="115000"/>
                        </a:lnSpc>
                        <a:spcBef>
                          <a:spcPts val="0"/>
                        </a:spcBef>
                        <a:spcAft>
                          <a:spcPts val="0"/>
                        </a:spcAft>
                        <a:buNone/>
                      </a:pPr>
                      <a:r>
                        <a:rPr b="1" lang="en-GB" sz="1900"/>
                        <a:t>0.36</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6"/>
                      </a:ext>
                    </a:extLst>
                  </a:tcPr>
                </a:tc>
                <a:tc>
                  <a:txBody>
                    <a:bodyPr/>
                    <a:lstStyle/>
                    <a:p>
                      <a:pPr indent="0" lvl="0" marL="0" rtl="0" algn="l">
                        <a:lnSpc>
                          <a:spcPct val="115000"/>
                        </a:lnSpc>
                        <a:spcBef>
                          <a:spcPts val="0"/>
                        </a:spcBef>
                        <a:spcAft>
                          <a:spcPts val="0"/>
                        </a:spcAft>
                        <a:buNone/>
                      </a:pPr>
                      <a:r>
                        <a:rPr lang="en-GB" sz="1900"/>
                        <a:t>1.32</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7"/>
                      </a:ext>
                    </a:extLst>
                  </a:tcPr>
                </a:tc>
                <a:tc>
                  <a:txBody>
                    <a:bodyPr/>
                    <a:lstStyle/>
                    <a:p>
                      <a:pPr indent="0" lvl="0" marL="0" rtl="0" algn="l">
                        <a:lnSpc>
                          <a:spcPct val="115000"/>
                        </a:lnSpc>
                        <a:spcBef>
                          <a:spcPts val="0"/>
                        </a:spcBef>
                        <a:spcAft>
                          <a:spcPts val="0"/>
                        </a:spcAft>
                        <a:buNone/>
                      </a:pPr>
                      <a:r>
                        <a:rPr lang="en-GB" sz="1900"/>
                        <a:t>3.78</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8"/>
                      </a:ext>
                    </a:extLst>
                  </a:tcPr>
                </a:tc>
                <a:tc>
                  <a:txBody>
                    <a:bodyPr/>
                    <a:lstStyle/>
                    <a:p>
                      <a:pPr indent="0" lvl="0" marL="0" rtl="0" algn="r">
                        <a:lnSpc>
                          <a:spcPct val="115000"/>
                        </a:lnSpc>
                        <a:spcBef>
                          <a:spcPts val="0"/>
                        </a:spcBef>
                        <a:spcAft>
                          <a:spcPts val="0"/>
                        </a:spcAft>
                        <a:buNone/>
                      </a:pPr>
                      <a:r>
                        <a:rPr b="1" lang="en-GB" sz="1900"/>
                        <a:t>0.35</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4:9"/>
                      </a:ext>
                    </a:extLst>
                  </a:tcPr>
                </a:tc>
              </a:tr>
              <a:tr h="394700">
                <a:tc>
                  <a:txBody>
                    <a:bodyPr/>
                    <a:lstStyle/>
                    <a:p>
                      <a:pPr indent="0" lvl="0" marL="0" rtl="0" algn="l">
                        <a:lnSpc>
                          <a:spcPct val="115000"/>
                        </a:lnSpc>
                        <a:spcBef>
                          <a:spcPts val="0"/>
                        </a:spcBef>
                        <a:spcAft>
                          <a:spcPts val="0"/>
                        </a:spcAft>
                        <a:buNone/>
                      </a:pPr>
                      <a:r>
                        <a:rPr b="1" lang="en-GB" sz="1900"/>
                        <a:t>R7</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0"/>
                      </a:ext>
                    </a:extLst>
                  </a:tcPr>
                </a:tc>
                <a:tc>
                  <a:txBody>
                    <a:bodyPr/>
                    <a:lstStyle/>
                    <a:p>
                      <a:pPr indent="0" lvl="0" marL="0" rtl="0" algn="l">
                        <a:lnSpc>
                          <a:spcPct val="115000"/>
                        </a:lnSpc>
                        <a:spcBef>
                          <a:spcPts val="0"/>
                        </a:spcBef>
                        <a:spcAft>
                          <a:spcPts val="0"/>
                        </a:spcAft>
                        <a:buNone/>
                      </a:pPr>
                      <a:r>
                        <a:rPr lang="en-GB" sz="1900"/>
                        <a:t>4.32E-05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1"/>
                      </a:ext>
                    </a:extLst>
                  </a:tcPr>
                </a:tc>
                <a:tc>
                  <a:txBody>
                    <a:bodyPr/>
                    <a:lstStyle/>
                    <a:p>
                      <a:pPr indent="0" lvl="0" marL="0" rtl="0" algn="l">
                        <a:lnSpc>
                          <a:spcPct val="115000"/>
                        </a:lnSpc>
                        <a:spcBef>
                          <a:spcPts val="0"/>
                        </a:spcBef>
                        <a:spcAft>
                          <a:spcPts val="0"/>
                        </a:spcAft>
                        <a:buNone/>
                      </a:pPr>
                      <a:r>
                        <a:rPr lang="en-GB" sz="1900"/>
                        <a:t>4.72E-05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2"/>
                      </a:ext>
                    </a:extLst>
                  </a:tcPr>
                </a:tc>
                <a:tc>
                  <a:txBody>
                    <a:bodyPr/>
                    <a:lstStyle/>
                    <a:p>
                      <a:pPr indent="0" lvl="0" marL="0" rtl="0" algn="r">
                        <a:lnSpc>
                          <a:spcPct val="115000"/>
                        </a:lnSpc>
                        <a:spcBef>
                          <a:spcPts val="0"/>
                        </a:spcBef>
                        <a:spcAft>
                          <a:spcPts val="0"/>
                        </a:spcAft>
                        <a:buNone/>
                      </a:pPr>
                      <a:r>
                        <a:rPr b="1" lang="en-GB" sz="1900"/>
                        <a:t>0.92</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3"/>
                      </a:ext>
                    </a:extLst>
                  </a:tcPr>
                </a:tc>
                <a:tc>
                  <a:txBody>
                    <a:bodyPr/>
                    <a:lstStyle/>
                    <a:p>
                      <a:pPr indent="0" lvl="0" marL="0" rtl="0" algn="l">
                        <a:lnSpc>
                          <a:spcPct val="115000"/>
                        </a:lnSpc>
                        <a:spcBef>
                          <a:spcPts val="0"/>
                        </a:spcBef>
                        <a:spcAft>
                          <a:spcPts val="0"/>
                        </a:spcAft>
                        <a:buNone/>
                      </a:pPr>
                      <a:r>
                        <a:rPr lang="en-GB" sz="1900"/>
                        <a:t>4.43E-05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4"/>
                      </a:ext>
                    </a:extLst>
                  </a:tcPr>
                </a:tc>
                <a:tc>
                  <a:txBody>
                    <a:bodyPr/>
                    <a:lstStyle/>
                    <a:p>
                      <a:pPr indent="0" lvl="0" marL="0" rtl="0" algn="l">
                        <a:lnSpc>
                          <a:spcPct val="115000"/>
                        </a:lnSpc>
                        <a:spcBef>
                          <a:spcPts val="0"/>
                        </a:spcBef>
                        <a:spcAft>
                          <a:spcPts val="0"/>
                        </a:spcAft>
                        <a:buNone/>
                      </a:pPr>
                      <a:r>
                        <a:rPr lang="en-GB" sz="1900"/>
                        <a:t>1.26E-04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5"/>
                      </a:ext>
                    </a:extLst>
                  </a:tcPr>
                </a:tc>
                <a:tc>
                  <a:txBody>
                    <a:bodyPr/>
                    <a:lstStyle/>
                    <a:p>
                      <a:pPr indent="0" lvl="0" marL="0" rtl="0" algn="r">
                        <a:lnSpc>
                          <a:spcPct val="115000"/>
                        </a:lnSpc>
                        <a:spcBef>
                          <a:spcPts val="0"/>
                        </a:spcBef>
                        <a:spcAft>
                          <a:spcPts val="0"/>
                        </a:spcAft>
                        <a:buNone/>
                      </a:pPr>
                      <a:r>
                        <a:rPr b="1" lang="en-GB" sz="1900"/>
                        <a:t>0.35</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6"/>
                      </a:ext>
                    </a:extLst>
                  </a:tcPr>
                </a:tc>
                <a:tc>
                  <a:txBody>
                    <a:bodyPr/>
                    <a:lstStyle/>
                    <a:p>
                      <a:pPr indent="0" lvl="0" marL="0" rtl="0" algn="l">
                        <a:lnSpc>
                          <a:spcPct val="115000"/>
                        </a:lnSpc>
                        <a:spcBef>
                          <a:spcPts val="0"/>
                        </a:spcBef>
                        <a:spcAft>
                          <a:spcPts val="0"/>
                        </a:spcAft>
                        <a:buNone/>
                      </a:pPr>
                      <a:r>
                        <a:rPr lang="en-GB" sz="1900"/>
                        <a:t>1.03</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7"/>
                      </a:ext>
                    </a:extLst>
                  </a:tcPr>
                </a:tc>
                <a:tc>
                  <a:txBody>
                    <a:bodyPr/>
                    <a:lstStyle/>
                    <a:p>
                      <a:pPr indent="0" lvl="0" marL="0" rtl="0" algn="l">
                        <a:lnSpc>
                          <a:spcPct val="115000"/>
                        </a:lnSpc>
                        <a:spcBef>
                          <a:spcPts val="0"/>
                        </a:spcBef>
                        <a:spcAft>
                          <a:spcPts val="0"/>
                        </a:spcAft>
                        <a:buNone/>
                      </a:pPr>
                      <a:r>
                        <a:rPr lang="en-GB" sz="1900"/>
                        <a:t>3.37</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8"/>
                      </a:ext>
                    </a:extLst>
                  </a:tcPr>
                </a:tc>
                <a:tc>
                  <a:txBody>
                    <a:bodyPr/>
                    <a:lstStyle/>
                    <a:p>
                      <a:pPr indent="0" lvl="0" marL="0" rtl="0" algn="r">
                        <a:lnSpc>
                          <a:spcPct val="115000"/>
                        </a:lnSpc>
                        <a:spcBef>
                          <a:spcPts val="0"/>
                        </a:spcBef>
                        <a:spcAft>
                          <a:spcPts val="0"/>
                        </a:spcAft>
                        <a:buNone/>
                      </a:pPr>
                      <a:r>
                        <a:rPr b="1" lang="en-GB" sz="1900"/>
                        <a:t>0.31</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5:9"/>
                      </a:ext>
                    </a:extLst>
                  </a:tcPr>
                </a:tc>
              </a:tr>
              <a:tr h="394700">
                <a:tc>
                  <a:txBody>
                    <a:bodyPr/>
                    <a:lstStyle/>
                    <a:p>
                      <a:pPr indent="0" lvl="0" marL="0" rtl="0" algn="l">
                        <a:lnSpc>
                          <a:spcPct val="115000"/>
                        </a:lnSpc>
                        <a:spcBef>
                          <a:spcPts val="0"/>
                        </a:spcBef>
                        <a:spcAft>
                          <a:spcPts val="0"/>
                        </a:spcAft>
                        <a:buNone/>
                      </a:pPr>
                      <a:r>
                        <a:rPr b="1" lang="en-GB" sz="1900"/>
                        <a:t>R9</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0"/>
                      </a:ext>
                    </a:extLst>
                  </a:tcPr>
                </a:tc>
                <a:tc>
                  <a:txBody>
                    <a:bodyPr/>
                    <a:lstStyle/>
                    <a:p>
                      <a:pPr indent="0" lvl="0" marL="0" rtl="0" algn="l">
                        <a:lnSpc>
                          <a:spcPct val="115000"/>
                        </a:lnSpc>
                        <a:spcBef>
                          <a:spcPts val="0"/>
                        </a:spcBef>
                        <a:spcAft>
                          <a:spcPts val="0"/>
                        </a:spcAft>
                        <a:buNone/>
                      </a:pPr>
                      <a:r>
                        <a:rPr lang="en-GB" sz="1900"/>
                        <a:t>2.96E-05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1"/>
                      </a:ext>
                    </a:extLst>
                  </a:tcPr>
                </a:tc>
                <a:tc>
                  <a:txBody>
                    <a:bodyPr/>
                    <a:lstStyle/>
                    <a:p>
                      <a:pPr indent="0" lvl="0" marL="0" rtl="0" algn="l">
                        <a:lnSpc>
                          <a:spcPct val="115000"/>
                        </a:lnSpc>
                        <a:spcBef>
                          <a:spcPts val="0"/>
                        </a:spcBef>
                        <a:spcAft>
                          <a:spcPts val="0"/>
                        </a:spcAft>
                        <a:buNone/>
                      </a:pPr>
                      <a:r>
                        <a:rPr lang="en-GB" sz="1900"/>
                        <a:t>4.35E-05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2"/>
                      </a:ext>
                    </a:extLst>
                  </a:tcPr>
                </a:tc>
                <a:tc>
                  <a:txBody>
                    <a:bodyPr/>
                    <a:lstStyle/>
                    <a:p>
                      <a:pPr indent="0" lvl="0" marL="0" rtl="0" algn="r">
                        <a:lnSpc>
                          <a:spcPct val="115000"/>
                        </a:lnSpc>
                        <a:spcBef>
                          <a:spcPts val="0"/>
                        </a:spcBef>
                        <a:spcAft>
                          <a:spcPts val="0"/>
                        </a:spcAft>
                        <a:buNone/>
                      </a:pPr>
                      <a:r>
                        <a:rPr b="1" lang="en-GB" sz="1900"/>
                        <a:t>0.68</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3"/>
                      </a:ext>
                    </a:extLst>
                  </a:tcPr>
                </a:tc>
                <a:tc>
                  <a:txBody>
                    <a:bodyPr/>
                    <a:lstStyle/>
                    <a:p>
                      <a:pPr indent="0" lvl="0" marL="0" rtl="0" algn="l">
                        <a:lnSpc>
                          <a:spcPct val="115000"/>
                        </a:lnSpc>
                        <a:spcBef>
                          <a:spcPts val="0"/>
                        </a:spcBef>
                        <a:spcAft>
                          <a:spcPts val="0"/>
                        </a:spcAft>
                        <a:buNone/>
                      </a:pPr>
                      <a:r>
                        <a:rPr lang="en-GB" sz="1900"/>
                        <a:t>5.86E-05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4"/>
                      </a:ext>
                    </a:extLst>
                  </a:tcPr>
                </a:tc>
                <a:tc>
                  <a:txBody>
                    <a:bodyPr/>
                    <a:lstStyle/>
                    <a:p>
                      <a:pPr indent="0" lvl="0" marL="0" rtl="0" algn="l">
                        <a:lnSpc>
                          <a:spcPct val="115000"/>
                        </a:lnSpc>
                        <a:spcBef>
                          <a:spcPts val="0"/>
                        </a:spcBef>
                        <a:spcAft>
                          <a:spcPts val="0"/>
                        </a:spcAft>
                        <a:buNone/>
                      </a:pPr>
                      <a:r>
                        <a:rPr lang="en-GB" sz="1900"/>
                        <a:t>1.24E-04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5"/>
                      </a:ext>
                    </a:extLst>
                  </a:tcPr>
                </a:tc>
                <a:tc>
                  <a:txBody>
                    <a:bodyPr/>
                    <a:lstStyle/>
                    <a:p>
                      <a:pPr indent="0" lvl="0" marL="0" rtl="0" algn="r">
                        <a:lnSpc>
                          <a:spcPct val="115000"/>
                        </a:lnSpc>
                        <a:spcBef>
                          <a:spcPts val="0"/>
                        </a:spcBef>
                        <a:spcAft>
                          <a:spcPts val="0"/>
                        </a:spcAft>
                        <a:buNone/>
                      </a:pPr>
                      <a:r>
                        <a:rPr b="1" lang="en-GB" sz="1900"/>
                        <a:t>0.47</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6"/>
                      </a:ext>
                    </a:extLst>
                  </a:tcPr>
                </a:tc>
                <a:tc>
                  <a:txBody>
                    <a:bodyPr/>
                    <a:lstStyle/>
                    <a:p>
                      <a:pPr indent="0" lvl="0" marL="0" rtl="0" algn="l">
                        <a:lnSpc>
                          <a:spcPct val="115000"/>
                        </a:lnSpc>
                        <a:spcBef>
                          <a:spcPts val="0"/>
                        </a:spcBef>
                        <a:spcAft>
                          <a:spcPts val="0"/>
                        </a:spcAft>
                        <a:buNone/>
                      </a:pPr>
                      <a:r>
                        <a:rPr lang="en-GB" sz="1900"/>
                        <a:t>1.98</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7"/>
                      </a:ext>
                    </a:extLst>
                  </a:tcPr>
                </a:tc>
                <a:tc>
                  <a:txBody>
                    <a:bodyPr/>
                    <a:lstStyle/>
                    <a:p>
                      <a:pPr indent="0" lvl="0" marL="0" rtl="0" algn="l">
                        <a:lnSpc>
                          <a:spcPct val="115000"/>
                        </a:lnSpc>
                        <a:spcBef>
                          <a:spcPts val="0"/>
                        </a:spcBef>
                        <a:spcAft>
                          <a:spcPts val="0"/>
                        </a:spcAft>
                        <a:buNone/>
                      </a:pPr>
                      <a:r>
                        <a:rPr lang="en-GB" sz="1900"/>
                        <a:t>3.54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8"/>
                      </a:ext>
                    </a:extLst>
                  </a:tcPr>
                </a:tc>
                <a:tc>
                  <a:txBody>
                    <a:bodyPr/>
                    <a:lstStyle/>
                    <a:p>
                      <a:pPr indent="0" lvl="0" marL="0" rtl="0" algn="r">
                        <a:lnSpc>
                          <a:spcPct val="115000"/>
                        </a:lnSpc>
                        <a:spcBef>
                          <a:spcPts val="0"/>
                        </a:spcBef>
                        <a:spcAft>
                          <a:spcPts val="0"/>
                        </a:spcAft>
                        <a:buNone/>
                      </a:pPr>
                      <a:r>
                        <a:rPr b="1" lang="en-GB" sz="1900"/>
                        <a:t>0.56</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6:9"/>
                      </a:ext>
                    </a:extLst>
                  </a:tcPr>
                </a:tc>
              </a:tr>
              <a:tr h="394700">
                <a:tc>
                  <a:txBody>
                    <a:bodyPr/>
                    <a:lstStyle/>
                    <a:p>
                      <a:pPr indent="0" lvl="0" marL="0" rtl="0" algn="l">
                        <a:lnSpc>
                          <a:spcPct val="115000"/>
                        </a:lnSpc>
                        <a:spcBef>
                          <a:spcPts val="0"/>
                        </a:spcBef>
                        <a:spcAft>
                          <a:spcPts val="0"/>
                        </a:spcAft>
                        <a:buNone/>
                      </a:pPr>
                      <a:r>
                        <a:rPr b="1" lang="en-GB" sz="1900"/>
                        <a:t>R10</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0"/>
                      </a:ext>
                    </a:extLst>
                  </a:tcPr>
                </a:tc>
                <a:tc>
                  <a:txBody>
                    <a:bodyPr/>
                    <a:lstStyle/>
                    <a:p>
                      <a:pPr indent="0" lvl="0" marL="0" rtl="0" algn="l">
                        <a:lnSpc>
                          <a:spcPct val="115000"/>
                        </a:lnSpc>
                        <a:spcBef>
                          <a:spcPts val="0"/>
                        </a:spcBef>
                        <a:spcAft>
                          <a:spcPts val="0"/>
                        </a:spcAft>
                        <a:buNone/>
                      </a:pPr>
                      <a:r>
                        <a:rPr lang="en-GB" sz="1900"/>
                        <a:t>3.28E-05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1"/>
                      </a:ext>
                    </a:extLst>
                  </a:tcPr>
                </a:tc>
                <a:tc>
                  <a:txBody>
                    <a:bodyPr/>
                    <a:lstStyle/>
                    <a:p>
                      <a:pPr indent="0" lvl="0" marL="0" rtl="0" algn="l">
                        <a:lnSpc>
                          <a:spcPct val="115000"/>
                        </a:lnSpc>
                        <a:spcBef>
                          <a:spcPts val="0"/>
                        </a:spcBef>
                        <a:spcAft>
                          <a:spcPts val="0"/>
                        </a:spcAft>
                        <a:buNone/>
                      </a:pPr>
                      <a:r>
                        <a:rPr lang="en-GB" sz="1900"/>
                        <a:t>5.18E-05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2"/>
                      </a:ext>
                    </a:extLst>
                  </a:tcPr>
                </a:tc>
                <a:tc>
                  <a:txBody>
                    <a:bodyPr/>
                    <a:lstStyle/>
                    <a:p>
                      <a:pPr indent="0" lvl="0" marL="0" rtl="0" algn="r">
                        <a:lnSpc>
                          <a:spcPct val="115000"/>
                        </a:lnSpc>
                        <a:spcBef>
                          <a:spcPts val="0"/>
                        </a:spcBef>
                        <a:spcAft>
                          <a:spcPts val="0"/>
                        </a:spcAft>
                        <a:buNone/>
                      </a:pPr>
                      <a:r>
                        <a:rPr b="1" lang="en-GB" sz="1900"/>
                        <a:t>0.63</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3"/>
                      </a:ext>
                    </a:extLst>
                  </a:tcPr>
                </a:tc>
                <a:tc>
                  <a:txBody>
                    <a:bodyPr/>
                    <a:lstStyle/>
                    <a:p>
                      <a:pPr indent="0" lvl="0" marL="0" rtl="0" algn="l">
                        <a:lnSpc>
                          <a:spcPct val="115000"/>
                        </a:lnSpc>
                        <a:spcBef>
                          <a:spcPts val="0"/>
                        </a:spcBef>
                        <a:spcAft>
                          <a:spcPts val="0"/>
                        </a:spcAft>
                        <a:buNone/>
                      </a:pPr>
                      <a:r>
                        <a:rPr lang="en-GB" sz="1900"/>
                        <a:t>5.74E-05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4"/>
                      </a:ext>
                    </a:extLst>
                  </a:tcPr>
                </a:tc>
                <a:tc>
                  <a:txBody>
                    <a:bodyPr/>
                    <a:lstStyle/>
                    <a:p>
                      <a:pPr indent="0" lvl="0" marL="0" rtl="0" algn="l">
                        <a:lnSpc>
                          <a:spcPct val="115000"/>
                        </a:lnSpc>
                        <a:spcBef>
                          <a:spcPts val="0"/>
                        </a:spcBef>
                        <a:spcAft>
                          <a:spcPts val="0"/>
                        </a:spcAft>
                        <a:buNone/>
                      </a:pPr>
                      <a:r>
                        <a:rPr lang="en-GB" sz="1900"/>
                        <a:t>1.23E-04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5"/>
                      </a:ext>
                    </a:extLst>
                  </a:tcPr>
                </a:tc>
                <a:tc>
                  <a:txBody>
                    <a:bodyPr/>
                    <a:lstStyle/>
                    <a:p>
                      <a:pPr indent="0" lvl="0" marL="0" rtl="0" algn="r">
                        <a:lnSpc>
                          <a:spcPct val="115000"/>
                        </a:lnSpc>
                        <a:spcBef>
                          <a:spcPts val="0"/>
                        </a:spcBef>
                        <a:spcAft>
                          <a:spcPts val="0"/>
                        </a:spcAft>
                        <a:buNone/>
                      </a:pPr>
                      <a:r>
                        <a:rPr b="1" lang="en-GB" sz="1900"/>
                        <a:t>0.47</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6"/>
                      </a:ext>
                    </a:extLst>
                  </a:tcPr>
                </a:tc>
                <a:tc>
                  <a:txBody>
                    <a:bodyPr/>
                    <a:lstStyle/>
                    <a:p>
                      <a:pPr indent="0" lvl="0" marL="0" rtl="0" algn="l">
                        <a:lnSpc>
                          <a:spcPct val="115000"/>
                        </a:lnSpc>
                        <a:spcBef>
                          <a:spcPts val="0"/>
                        </a:spcBef>
                        <a:spcAft>
                          <a:spcPts val="0"/>
                        </a:spcAft>
                        <a:buNone/>
                      </a:pPr>
                      <a:r>
                        <a:rPr lang="en-GB" sz="1900"/>
                        <a:t>1.75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7"/>
                      </a:ext>
                    </a:extLst>
                  </a:tcPr>
                </a:tc>
                <a:tc>
                  <a:txBody>
                    <a:bodyPr/>
                    <a:lstStyle/>
                    <a:p>
                      <a:pPr indent="0" lvl="0" marL="0" rtl="0" algn="l">
                        <a:lnSpc>
                          <a:spcPct val="115000"/>
                        </a:lnSpc>
                        <a:spcBef>
                          <a:spcPts val="0"/>
                        </a:spcBef>
                        <a:spcAft>
                          <a:spcPts val="0"/>
                        </a:spcAft>
                        <a:buNone/>
                      </a:pPr>
                      <a:r>
                        <a:rPr lang="en-GB" sz="1900"/>
                        <a:t>2.84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8"/>
                      </a:ext>
                    </a:extLst>
                  </a:tcPr>
                </a:tc>
                <a:tc>
                  <a:txBody>
                    <a:bodyPr/>
                    <a:lstStyle/>
                    <a:p>
                      <a:pPr indent="0" lvl="0" marL="0" rtl="0" algn="r">
                        <a:lnSpc>
                          <a:spcPct val="115000"/>
                        </a:lnSpc>
                        <a:spcBef>
                          <a:spcPts val="0"/>
                        </a:spcBef>
                        <a:spcAft>
                          <a:spcPts val="0"/>
                        </a:spcAft>
                        <a:buNone/>
                      </a:pPr>
                      <a:r>
                        <a:rPr b="1" lang="en-GB" sz="1900"/>
                        <a:t>0.62</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20:7:9"/>
                      </a:ext>
                    </a:extLst>
                  </a:tcPr>
                </a:tc>
              </a:tr>
              <a:tr h="394700">
                <a:tc>
                  <a:txBody>
                    <a:bodyPr/>
                    <a:lstStyle/>
                    <a:p>
                      <a:pPr indent="0" lvl="0" marL="0" rtl="0" algn="l">
                        <a:lnSpc>
                          <a:spcPct val="115000"/>
                        </a:lnSpc>
                        <a:spcBef>
                          <a:spcPts val="0"/>
                        </a:spcBef>
                        <a:spcAft>
                          <a:spcPts val="0"/>
                        </a:spcAft>
                        <a:buNone/>
                      </a:pPr>
                      <a:r>
                        <a:rPr b="1" lang="en-GB" sz="1900"/>
                        <a:t>R13</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0"/>
                      </a:ext>
                    </a:extLst>
                  </a:tcPr>
                </a:tc>
                <a:tc>
                  <a:txBody>
                    <a:bodyPr/>
                    <a:lstStyle/>
                    <a:p>
                      <a:pPr indent="0" lvl="0" marL="0" rtl="0" algn="l">
                        <a:lnSpc>
                          <a:spcPct val="115000"/>
                        </a:lnSpc>
                        <a:spcBef>
                          <a:spcPts val="0"/>
                        </a:spcBef>
                        <a:spcAft>
                          <a:spcPts val="0"/>
                        </a:spcAft>
                        <a:buNone/>
                      </a:pPr>
                      <a:r>
                        <a:rPr lang="en-GB" sz="1900"/>
                        <a:t>6.66E-05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1"/>
                      </a:ext>
                    </a:extLst>
                  </a:tcPr>
                </a:tc>
                <a:tc>
                  <a:txBody>
                    <a:bodyPr/>
                    <a:lstStyle/>
                    <a:p>
                      <a:pPr indent="0" lvl="0" marL="0" rtl="0" algn="l">
                        <a:lnSpc>
                          <a:spcPct val="115000"/>
                        </a:lnSpc>
                        <a:spcBef>
                          <a:spcPts val="0"/>
                        </a:spcBef>
                        <a:spcAft>
                          <a:spcPts val="0"/>
                        </a:spcAft>
                        <a:buNone/>
                      </a:pPr>
                      <a:r>
                        <a:rPr lang="en-GB" sz="1900"/>
                        <a:t>8.32E-05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2"/>
                      </a:ext>
                    </a:extLst>
                  </a:tcPr>
                </a:tc>
                <a:tc>
                  <a:txBody>
                    <a:bodyPr/>
                    <a:lstStyle/>
                    <a:p>
                      <a:pPr indent="0" lvl="0" marL="0" rtl="0" algn="r">
                        <a:lnSpc>
                          <a:spcPct val="115000"/>
                        </a:lnSpc>
                        <a:spcBef>
                          <a:spcPts val="0"/>
                        </a:spcBef>
                        <a:spcAft>
                          <a:spcPts val="0"/>
                        </a:spcAft>
                        <a:buNone/>
                      </a:pPr>
                      <a:r>
                        <a:rPr b="1" lang="en-GB" sz="1900"/>
                        <a:t>0.80</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3"/>
                      </a:ext>
                    </a:extLst>
                  </a:tcPr>
                </a:tc>
                <a:tc>
                  <a:txBody>
                    <a:bodyPr/>
                    <a:lstStyle/>
                    <a:p>
                      <a:pPr indent="0" lvl="0" marL="0" rtl="0" algn="l">
                        <a:lnSpc>
                          <a:spcPct val="115000"/>
                        </a:lnSpc>
                        <a:spcBef>
                          <a:spcPts val="0"/>
                        </a:spcBef>
                        <a:spcAft>
                          <a:spcPts val="0"/>
                        </a:spcAft>
                        <a:buNone/>
                      </a:pPr>
                      <a:r>
                        <a:rPr lang="en-GB" sz="1900"/>
                        <a:t>5.98E-05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4"/>
                      </a:ext>
                    </a:extLst>
                  </a:tcPr>
                </a:tc>
                <a:tc>
                  <a:txBody>
                    <a:bodyPr/>
                    <a:lstStyle/>
                    <a:p>
                      <a:pPr indent="0" lvl="0" marL="0" rtl="0" algn="l">
                        <a:lnSpc>
                          <a:spcPct val="115000"/>
                        </a:lnSpc>
                        <a:spcBef>
                          <a:spcPts val="0"/>
                        </a:spcBef>
                        <a:spcAft>
                          <a:spcPts val="0"/>
                        </a:spcAft>
                        <a:buNone/>
                      </a:pPr>
                      <a:r>
                        <a:rPr lang="en-GB" sz="1900"/>
                        <a:t>1.16E-04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5"/>
                      </a:ext>
                    </a:extLst>
                  </a:tcPr>
                </a:tc>
                <a:tc>
                  <a:txBody>
                    <a:bodyPr/>
                    <a:lstStyle/>
                    <a:p>
                      <a:pPr indent="0" lvl="0" marL="0" rtl="0" algn="r">
                        <a:lnSpc>
                          <a:spcPct val="115000"/>
                        </a:lnSpc>
                        <a:spcBef>
                          <a:spcPts val="0"/>
                        </a:spcBef>
                        <a:spcAft>
                          <a:spcPts val="0"/>
                        </a:spcAft>
                        <a:buNone/>
                      </a:pPr>
                      <a:r>
                        <a:rPr b="1" lang="en-GB" sz="1900"/>
                        <a:t>0.51</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6"/>
                      </a:ext>
                    </a:extLst>
                  </a:tcPr>
                </a:tc>
                <a:tc>
                  <a:txBody>
                    <a:bodyPr/>
                    <a:lstStyle/>
                    <a:p>
                      <a:pPr indent="0" lvl="0" marL="0" rtl="0" algn="l">
                        <a:lnSpc>
                          <a:spcPct val="115000"/>
                        </a:lnSpc>
                        <a:spcBef>
                          <a:spcPts val="0"/>
                        </a:spcBef>
                        <a:spcAft>
                          <a:spcPts val="0"/>
                        </a:spcAft>
                        <a:buNone/>
                      </a:pPr>
                      <a:r>
                        <a:rPr lang="en-GB" sz="1900"/>
                        <a:t>0.90</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7"/>
                      </a:ext>
                    </a:extLst>
                  </a:tcPr>
                </a:tc>
                <a:tc>
                  <a:txBody>
                    <a:bodyPr/>
                    <a:lstStyle/>
                    <a:p>
                      <a:pPr indent="0" lvl="0" marL="0" rtl="0" algn="l">
                        <a:lnSpc>
                          <a:spcPct val="115000"/>
                        </a:lnSpc>
                        <a:spcBef>
                          <a:spcPts val="0"/>
                        </a:spcBef>
                        <a:spcAft>
                          <a:spcPts val="0"/>
                        </a:spcAft>
                        <a:buNone/>
                      </a:pPr>
                      <a:r>
                        <a:rPr lang="en-GB" sz="1900"/>
                        <a:t>1.55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8"/>
                      </a:ext>
                    </a:extLst>
                  </a:tcPr>
                </a:tc>
                <a:tc>
                  <a:txBody>
                    <a:bodyPr/>
                    <a:lstStyle/>
                    <a:p>
                      <a:pPr indent="0" lvl="0" marL="0" rtl="0" algn="r">
                        <a:lnSpc>
                          <a:spcPct val="115000"/>
                        </a:lnSpc>
                        <a:spcBef>
                          <a:spcPts val="0"/>
                        </a:spcBef>
                        <a:spcAft>
                          <a:spcPts val="0"/>
                        </a:spcAft>
                        <a:buNone/>
                      </a:pPr>
                      <a:r>
                        <a:rPr b="1" lang="en-GB" sz="1900"/>
                        <a:t>0.58</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FE2F3"/>
                    </a:solidFill>
                    <a:extLst>
                      <a:ext uri="http://customooxmlschemas.google.com/">
                        <go:slidesCustomData xmlns:go="http://customooxmlschemas.google.com/" cellId="120:8:9"/>
                      </a:ext>
                    </a:extLst>
                  </a:tcPr>
                </a:tc>
              </a:tr>
              <a:tr h="394700">
                <a:tc>
                  <a:txBody>
                    <a:bodyPr/>
                    <a:lstStyle/>
                    <a:p>
                      <a:pPr indent="0" lvl="0" marL="0" rtl="0" algn="l">
                        <a:lnSpc>
                          <a:spcPct val="115000"/>
                        </a:lnSpc>
                        <a:spcBef>
                          <a:spcPts val="0"/>
                        </a:spcBef>
                        <a:spcAft>
                          <a:spcPts val="0"/>
                        </a:spcAft>
                        <a:buNone/>
                      </a:pPr>
                      <a:r>
                        <a:rPr b="1" lang="en-GB" sz="1900"/>
                        <a:t>G16</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0"/>
                      </a:ext>
                    </a:extLst>
                  </a:tcPr>
                </a:tc>
                <a:tc>
                  <a:txBody>
                    <a:bodyPr/>
                    <a:lstStyle/>
                    <a:p>
                      <a:pPr indent="0" lvl="0" marL="0" rtl="0" algn="l">
                        <a:lnSpc>
                          <a:spcPct val="115000"/>
                        </a:lnSpc>
                        <a:spcBef>
                          <a:spcPts val="0"/>
                        </a:spcBef>
                        <a:spcAft>
                          <a:spcPts val="0"/>
                        </a:spcAft>
                        <a:buNone/>
                      </a:pPr>
                      <a:r>
                        <a:rPr lang="en-GB" sz="1900"/>
                        <a:t>3.39E-05</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1"/>
                      </a:ext>
                    </a:extLst>
                  </a:tcPr>
                </a:tc>
                <a:tc>
                  <a:txBody>
                    <a:bodyPr/>
                    <a:lstStyle/>
                    <a:p>
                      <a:pPr indent="0" lvl="0" marL="0" rtl="0" algn="l">
                        <a:lnSpc>
                          <a:spcPct val="115000"/>
                        </a:lnSpc>
                        <a:spcBef>
                          <a:spcPts val="0"/>
                        </a:spcBef>
                        <a:spcAft>
                          <a:spcPts val="0"/>
                        </a:spcAft>
                        <a:buNone/>
                      </a:pPr>
                      <a:r>
                        <a:rPr lang="en-GB" sz="1900"/>
                        <a:t>3.29E-05</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2"/>
                      </a:ext>
                    </a:extLst>
                  </a:tcPr>
                </a:tc>
                <a:tc>
                  <a:txBody>
                    <a:bodyPr/>
                    <a:lstStyle/>
                    <a:p>
                      <a:pPr indent="0" lvl="0" marL="0" rtl="0" algn="r">
                        <a:lnSpc>
                          <a:spcPct val="115000"/>
                        </a:lnSpc>
                        <a:spcBef>
                          <a:spcPts val="0"/>
                        </a:spcBef>
                        <a:spcAft>
                          <a:spcPts val="0"/>
                        </a:spcAft>
                        <a:buNone/>
                      </a:pPr>
                      <a:r>
                        <a:rPr b="1" lang="en-GB" sz="1900"/>
                        <a:t>1.03</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3"/>
                      </a:ext>
                    </a:extLst>
                  </a:tcPr>
                </a:tc>
                <a:tc>
                  <a:txBody>
                    <a:bodyPr/>
                    <a:lstStyle/>
                    <a:p>
                      <a:pPr indent="0" lvl="0" marL="0" rtl="0" algn="l">
                        <a:lnSpc>
                          <a:spcPct val="115000"/>
                        </a:lnSpc>
                        <a:spcBef>
                          <a:spcPts val="0"/>
                        </a:spcBef>
                        <a:spcAft>
                          <a:spcPts val="0"/>
                        </a:spcAft>
                        <a:buNone/>
                      </a:pPr>
                      <a:r>
                        <a:rPr lang="en-GB" sz="1900"/>
                        <a:t>1.32E-04</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4"/>
                      </a:ext>
                    </a:extLst>
                  </a:tcPr>
                </a:tc>
                <a:tc>
                  <a:txBody>
                    <a:bodyPr/>
                    <a:lstStyle/>
                    <a:p>
                      <a:pPr indent="0" lvl="0" marL="0" rtl="0" algn="l">
                        <a:lnSpc>
                          <a:spcPct val="115000"/>
                        </a:lnSpc>
                        <a:spcBef>
                          <a:spcPts val="0"/>
                        </a:spcBef>
                        <a:spcAft>
                          <a:spcPts val="0"/>
                        </a:spcAft>
                        <a:buNone/>
                      </a:pPr>
                      <a:r>
                        <a:rPr lang="en-GB" sz="1900"/>
                        <a:t>1.32E-04</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5"/>
                      </a:ext>
                    </a:extLst>
                  </a:tcPr>
                </a:tc>
                <a:tc>
                  <a:txBody>
                    <a:bodyPr/>
                    <a:lstStyle/>
                    <a:p>
                      <a:pPr indent="0" lvl="0" marL="0" rtl="0" algn="r">
                        <a:lnSpc>
                          <a:spcPct val="115000"/>
                        </a:lnSpc>
                        <a:spcBef>
                          <a:spcPts val="0"/>
                        </a:spcBef>
                        <a:spcAft>
                          <a:spcPts val="0"/>
                        </a:spcAft>
                        <a:buNone/>
                      </a:pPr>
                      <a:r>
                        <a:rPr b="1" lang="en-GB" sz="1900"/>
                        <a:t>1.00</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6"/>
                      </a:ext>
                    </a:extLst>
                  </a:tcPr>
                </a:tc>
                <a:tc>
                  <a:txBody>
                    <a:bodyPr/>
                    <a:lstStyle/>
                    <a:p>
                      <a:pPr indent="0" lvl="0" marL="0" rtl="0" algn="l">
                        <a:lnSpc>
                          <a:spcPct val="115000"/>
                        </a:lnSpc>
                        <a:spcBef>
                          <a:spcPts val="0"/>
                        </a:spcBef>
                        <a:spcAft>
                          <a:spcPts val="0"/>
                        </a:spcAft>
                        <a:buNone/>
                      </a:pPr>
                      <a:r>
                        <a:rPr lang="en-GB" sz="1900"/>
                        <a:t>3.89</a:t>
                      </a:r>
                      <a:endParaRPr sz="19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7"/>
                      </a:ext>
                    </a:extLst>
                  </a:tcPr>
                </a:tc>
                <a:tc>
                  <a:txBody>
                    <a:bodyPr/>
                    <a:lstStyle/>
                    <a:p>
                      <a:pPr indent="0" lvl="0" marL="0" rtl="0" algn="l">
                        <a:lnSpc>
                          <a:spcPct val="115000"/>
                        </a:lnSpc>
                        <a:spcBef>
                          <a:spcPts val="0"/>
                        </a:spcBef>
                        <a:spcAft>
                          <a:spcPts val="0"/>
                        </a:spcAft>
                        <a:buNone/>
                      </a:pPr>
                      <a:r>
                        <a:rPr lang="en-GB" sz="1900"/>
                        <a:t>5.73</a:t>
                      </a:r>
                      <a:endParaRPr sz="19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8"/>
                      </a:ext>
                    </a:extLst>
                  </a:tcPr>
                </a:tc>
                <a:tc>
                  <a:txBody>
                    <a:bodyPr/>
                    <a:lstStyle/>
                    <a:p>
                      <a:pPr indent="0" lvl="0" marL="0" rtl="0" algn="r">
                        <a:lnSpc>
                          <a:spcPct val="115000"/>
                        </a:lnSpc>
                        <a:spcBef>
                          <a:spcPts val="0"/>
                        </a:spcBef>
                        <a:spcAft>
                          <a:spcPts val="0"/>
                        </a:spcAft>
                        <a:buNone/>
                      </a:pPr>
                      <a:r>
                        <a:rPr b="1" lang="en-GB" sz="1900"/>
                        <a:t>0.68</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20:9:9"/>
                      </a:ext>
                    </a:extLst>
                  </a:tcPr>
                </a:tc>
              </a:tr>
              <a:tr h="473650">
                <a:tc>
                  <a:txBody>
                    <a:bodyPr/>
                    <a:lstStyle/>
                    <a:p>
                      <a:pPr indent="0" lvl="0" marL="0" rtl="0" algn="l">
                        <a:lnSpc>
                          <a:spcPct val="115000"/>
                        </a:lnSpc>
                        <a:spcBef>
                          <a:spcPts val="0"/>
                        </a:spcBef>
                        <a:spcAft>
                          <a:spcPts val="0"/>
                        </a:spcAft>
                        <a:buNone/>
                      </a:pPr>
                      <a:r>
                        <a:rPr b="1" lang="en-GB" sz="1900"/>
                        <a:t>AVG.</a:t>
                      </a:r>
                      <a:endParaRPr b="1" sz="19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0"/>
                      </a:ext>
                    </a:extLst>
                  </a:tcPr>
                </a:tc>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1"/>
                      </a:ext>
                    </a:extLst>
                  </a:tcPr>
                </a:tc>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2"/>
                      </a:ext>
                    </a:extLst>
                  </a:tcPr>
                </a:tc>
                <a:tc>
                  <a:txBody>
                    <a:bodyPr/>
                    <a:lstStyle/>
                    <a:p>
                      <a:pPr indent="0" lvl="0" marL="0" rtl="0" algn="r">
                        <a:lnSpc>
                          <a:spcPct val="115000"/>
                        </a:lnSpc>
                        <a:spcBef>
                          <a:spcPts val="0"/>
                        </a:spcBef>
                        <a:spcAft>
                          <a:spcPts val="0"/>
                        </a:spcAft>
                        <a:buNone/>
                      </a:pPr>
                      <a:r>
                        <a:rPr b="1" lang="en-GB" sz="1900"/>
                        <a:t>0.86±0.18</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3"/>
                      </a:ext>
                    </a:extLst>
                  </a:tcPr>
                </a:tc>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4"/>
                      </a:ext>
                    </a:extLst>
                  </a:tcPr>
                </a:tc>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5"/>
                      </a:ext>
                    </a:extLst>
                  </a:tcPr>
                </a:tc>
                <a:tc>
                  <a:txBody>
                    <a:bodyPr/>
                    <a:lstStyle/>
                    <a:p>
                      <a:pPr indent="0" lvl="0" marL="0" rtl="0" algn="r">
                        <a:lnSpc>
                          <a:spcPct val="115000"/>
                        </a:lnSpc>
                        <a:spcBef>
                          <a:spcPts val="0"/>
                        </a:spcBef>
                        <a:spcAft>
                          <a:spcPts val="0"/>
                        </a:spcAft>
                        <a:buNone/>
                      </a:pPr>
                      <a:r>
                        <a:rPr b="1" lang="en-GB" sz="1900"/>
                        <a:t>0.49±0.22</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6"/>
                      </a:ext>
                    </a:extLst>
                  </a:tcPr>
                </a:tc>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7"/>
                      </a:ext>
                    </a:extLst>
                  </a:tcPr>
                </a:tc>
                <a:tc>
                  <a:txBody>
                    <a:bodyPr/>
                    <a:lstStyle/>
                    <a:p>
                      <a:pPr indent="0" lvl="0" marL="0" rtl="0" algn="l">
                        <a:spcBef>
                          <a:spcPts val="0"/>
                        </a:spcBef>
                        <a:spcAft>
                          <a:spcPts val="0"/>
                        </a:spcAft>
                        <a:buNone/>
                      </a:pPr>
                      <a:r>
                        <a:t/>
                      </a:r>
                      <a:endParaRPr sz="23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8"/>
                      </a:ext>
                    </a:extLst>
                  </a:tcPr>
                </a:tc>
                <a:tc>
                  <a:txBody>
                    <a:bodyPr/>
                    <a:lstStyle/>
                    <a:p>
                      <a:pPr indent="0" lvl="0" marL="0" rtl="0" algn="r">
                        <a:lnSpc>
                          <a:spcPct val="115000"/>
                        </a:lnSpc>
                        <a:spcBef>
                          <a:spcPts val="0"/>
                        </a:spcBef>
                        <a:spcAft>
                          <a:spcPts val="0"/>
                        </a:spcAft>
                        <a:buNone/>
                      </a:pPr>
                      <a:r>
                        <a:rPr b="1" lang="en-GB" sz="1900"/>
                        <a:t>0.47±0.15</a:t>
                      </a:r>
                      <a:endParaRPr b="1" sz="1900"/>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extLst>
                      <a:ext uri="http://customooxmlschemas.google.com/">
                        <go:slidesCustomData xmlns:go="http://customooxmlschemas.google.com/" cellId="120:10:9"/>
                      </a:ext>
                    </a:extLst>
                  </a:tcPr>
                </a:tc>
              </a:tr>
            </a:tbl>
          </a:graphicData>
        </a:graphic>
      </p:graphicFrame>
      <p:sp>
        <p:nvSpPr>
          <p:cNvPr id="121" name="Google Shape;121;p1"/>
          <p:cNvSpPr txBox="1"/>
          <p:nvPr/>
        </p:nvSpPr>
        <p:spPr>
          <a:xfrm>
            <a:off x="1092375" y="39292050"/>
            <a:ext cx="14023800" cy="23472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spcBef>
                <a:spcPts val="0"/>
              </a:spcBef>
              <a:spcAft>
                <a:spcPts val="0"/>
              </a:spcAft>
              <a:buClr>
                <a:schemeClr val="dk1"/>
              </a:buClr>
              <a:buSzPts val="2400"/>
              <a:buAutoNum type="arabicPeriod"/>
            </a:pPr>
            <a:r>
              <a:rPr lang="en-GB" sz="2400">
                <a:solidFill>
                  <a:schemeClr val="dk1"/>
                </a:solidFill>
                <a:latin typeface="Calibri"/>
                <a:ea typeface="Calibri"/>
                <a:cs typeface="Calibri"/>
                <a:sym typeface="Calibri"/>
              </a:rPr>
              <a:t>J. Mekki et al., »CHARM: A Mixed Field Facility at CERN for Radiation Tests in Ground, Atmospheric, Space and Accelerator Representative Environments«, in: IEEE Trans. Nucl. Sci. 63.4 (2016), pp. 2106–2114.</a:t>
            </a:r>
            <a:endParaRPr sz="2400">
              <a:solidFill>
                <a:schemeClr val="dk1"/>
              </a:solidFill>
              <a:latin typeface="Calibri"/>
              <a:ea typeface="Calibri"/>
              <a:cs typeface="Calibri"/>
              <a:sym typeface="Calibri"/>
            </a:endParaRPr>
          </a:p>
          <a:p>
            <a:pPr indent="-353695" lvl="0" marL="457200" marR="0" rtl="0" algn="just">
              <a:spcBef>
                <a:spcPts val="0"/>
              </a:spcBef>
              <a:spcAft>
                <a:spcPts val="0"/>
              </a:spcAft>
              <a:buClr>
                <a:schemeClr val="dk1"/>
              </a:buClr>
              <a:buSzPts val="2400"/>
              <a:buFont typeface="Arial"/>
              <a:buAutoNum type="arabicPeriod"/>
            </a:pPr>
            <a:r>
              <a:rPr b="0" i="0" lang="en-GB" sz="2400" u="none" cap="none" strike="noStrike">
                <a:solidFill>
                  <a:schemeClr val="dk1"/>
                </a:solidFill>
                <a:latin typeface="Calibri"/>
                <a:ea typeface="Calibri"/>
                <a:cs typeface="Calibri"/>
                <a:sym typeface="Calibri"/>
              </a:rPr>
              <a:t> </a:t>
            </a:r>
            <a:r>
              <a:rPr b="0" i="0" lang="en-GB" sz="2400" u="sng" cap="none" strike="noStrike">
                <a:solidFill>
                  <a:schemeClr val="hlink"/>
                </a:solidFill>
                <a:latin typeface="Calibri"/>
                <a:ea typeface="Calibri"/>
                <a:cs typeface="Calibri"/>
                <a:sym typeface="Calibri"/>
                <a:hlinkClick r:id="rId13"/>
              </a:rPr>
              <a:t>https://fluka.cern</a:t>
            </a:r>
            <a:endParaRPr sz="2400">
              <a:solidFill>
                <a:schemeClr val="dk1"/>
              </a:solidFill>
              <a:latin typeface="Calibri"/>
              <a:ea typeface="Calibri"/>
              <a:cs typeface="Calibri"/>
              <a:sym typeface="Calibri"/>
            </a:endParaRPr>
          </a:p>
          <a:p>
            <a:pPr indent="-353695" lvl="0" marL="457200" marR="0" rtl="0" algn="just">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G. Battistoni et al., »Overview of the FLUKA code«, in: Annals of Nuclear Energy 82 (2015), pp. 10–18.</a:t>
            </a:r>
            <a:endParaRPr sz="2400">
              <a:solidFill>
                <a:schemeClr val="dk1"/>
              </a:solidFill>
              <a:latin typeface="Calibri"/>
              <a:ea typeface="Calibri"/>
              <a:cs typeface="Calibri"/>
              <a:sym typeface="Calibri"/>
            </a:endParaRPr>
          </a:p>
          <a:p>
            <a:pPr indent="-353695" lvl="0" marL="457200" marR="0" rtl="0" algn="just">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E. B. Holzer et al., »Beam loss monitoring system for the LHC«, in: IEEE Nuclear Science Symposium 2 (November 2005), pp. 1052–1056.</a:t>
            </a:r>
            <a:endParaRPr sz="2400">
              <a:solidFill>
                <a:schemeClr val="dk1"/>
              </a:solidFill>
              <a:latin typeface="Calibri"/>
              <a:ea typeface="Calibri"/>
              <a:cs typeface="Calibri"/>
              <a:sym typeface="Calibri"/>
            </a:endParaRPr>
          </a:p>
        </p:txBody>
      </p:sp>
      <p:pic>
        <p:nvPicPr>
          <p:cNvPr id="122" name="Google Shape;122;p1"/>
          <p:cNvPicPr preferRelativeResize="0"/>
          <p:nvPr/>
        </p:nvPicPr>
        <p:blipFill>
          <a:blip r:embed="rId14">
            <a:alphaModFix/>
          </a:blip>
          <a:stretch>
            <a:fillRect/>
          </a:stretch>
        </p:blipFill>
        <p:spPr>
          <a:xfrm>
            <a:off x="1092377" y="19389852"/>
            <a:ext cx="7544914" cy="7926650"/>
          </a:xfrm>
          <a:prstGeom prst="rect">
            <a:avLst/>
          </a:prstGeom>
          <a:noFill/>
          <a:ln>
            <a:noFill/>
          </a:ln>
        </p:spPr>
      </p:pic>
      <p:pic>
        <p:nvPicPr>
          <p:cNvPr id="123" name="Google Shape;123;p1"/>
          <p:cNvPicPr preferRelativeResize="0"/>
          <p:nvPr/>
        </p:nvPicPr>
        <p:blipFill>
          <a:blip r:embed="rId15">
            <a:alphaModFix/>
          </a:blip>
          <a:stretch>
            <a:fillRect/>
          </a:stretch>
        </p:blipFill>
        <p:spPr>
          <a:xfrm>
            <a:off x="8252075" y="19008251"/>
            <a:ext cx="6453501" cy="3226774"/>
          </a:xfrm>
          <a:prstGeom prst="rect">
            <a:avLst/>
          </a:prstGeom>
          <a:noFill/>
          <a:ln>
            <a:noFill/>
          </a:ln>
        </p:spPr>
      </p:pic>
      <p:pic>
        <p:nvPicPr>
          <p:cNvPr id="124" name="Google Shape;124;p1"/>
          <p:cNvPicPr preferRelativeResize="0"/>
          <p:nvPr/>
        </p:nvPicPr>
        <p:blipFill>
          <a:blip r:embed="rId16">
            <a:alphaModFix/>
          </a:blip>
          <a:stretch>
            <a:fillRect/>
          </a:stretch>
        </p:blipFill>
        <p:spPr>
          <a:xfrm>
            <a:off x="8252050" y="22852450"/>
            <a:ext cx="6453549" cy="3226774"/>
          </a:xfrm>
          <a:prstGeom prst="rect">
            <a:avLst/>
          </a:prstGeom>
          <a:noFill/>
          <a:ln>
            <a:noFill/>
          </a:ln>
        </p:spPr>
      </p:pic>
      <p:sp>
        <p:nvSpPr>
          <p:cNvPr id="125" name="Google Shape;125;p1"/>
          <p:cNvSpPr txBox="1"/>
          <p:nvPr/>
        </p:nvSpPr>
        <p:spPr>
          <a:xfrm>
            <a:off x="933450" y="27317700"/>
            <a:ext cx="7351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Fig. 1: CHARM Facility top view, showcasing the location of the target, shieldings and radiation dosimeters.</a:t>
            </a:r>
            <a:endParaRPr sz="2400">
              <a:latin typeface="Calibri"/>
              <a:ea typeface="Calibri"/>
              <a:cs typeface="Calibri"/>
              <a:sym typeface="Calibri"/>
            </a:endParaRPr>
          </a:p>
        </p:txBody>
      </p:sp>
      <p:sp>
        <p:nvSpPr>
          <p:cNvPr id="126" name="Google Shape;126;p1"/>
          <p:cNvSpPr txBox="1"/>
          <p:nvPr/>
        </p:nvSpPr>
        <p:spPr>
          <a:xfrm>
            <a:off x="8636963" y="27289363"/>
            <a:ext cx="6220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Fig. 2: Top view of the CHARM TID 2D map at target height, as simulated by FLUKA.</a:t>
            </a:r>
            <a:endParaRPr sz="2400">
              <a:latin typeface="Calibri"/>
              <a:ea typeface="Calibri"/>
              <a:cs typeface="Calibri"/>
              <a:sym typeface="Calibri"/>
            </a:endParaRPr>
          </a:p>
        </p:txBody>
      </p:sp>
      <p:sp>
        <p:nvSpPr>
          <p:cNvPr id="127" name="Google Shape;127;p1"/>
          <p:cNvSpPr txBox="1"/>
          <p:nvPr/>
        </p:nvSpPr>
        <p:spPr>
          <a:xfrm>
            <a:off x="8637300" y="22233838"/>
            <a:ext cx="6220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(a)</a:t>
            </a:r>
            <a:r>
              <a:rPr lang="en-GB" sz="2400">
                <a:latin typeface="Calibri"/>
                <a:ea typeface="Calibri"/>
                <a:cs typeface="Calibri"/>
                <a:sym typeface="Calibri"/>
              </a:rPr>
              <a:t> cpOOOO configuration</a:t>
            </a:r>
            <a:endParaRPr sz="2400">
              <a:latin typeface="Calibri"/>
              <a:ea typeface="Calibri"/>
              <a:cs typeface="Calibri"/>
              <a:sym typeface="Calibri"/>
            </a:endParaRPr>
          </a:p>
          <a:p>
            <a:pPr indent="0" lvl="0" marL="0" rtl="0" algn="ctr">
              <a:spcBef>
                <a:spcPts val="0"/>
              </a:spcBef>
              <a:spcAft>
                <a:spcPts val="0"/>
              </a:spcAft>
              <a:buNone/>
            </a:pPr>
            <a:r>
              <a:rPr lang="en-GB" sz="2400">
                <a:latin typeface="Calibri"/>
                <a:ea typeface="Calibri"/>
                <a:cs typeface="Calibri"/>
                <a:sym typeface="Calibri"/>
              </a:rPr>
              <a:t>(copper target, no shielding)</a:t>
            </a:r>
            <a:endParaRPr sz="2400">
              <a:latin typeface="Calibri"/>
              <a:ea typeface="Calibri"/>
              <a:cs typeface="Calibri"/>
              <a:sym typeface="Calibri"/>
            </a:endParaRPr>
          </a:p>
        </p:txBody>
      </p:sp>
      <p:sp>
        <p:nvSpPr>
          <p:cNvPr id="128" name="Google Shape;128;p1"/>
          <p:cNvSpPr txBox="1"/>
          <p:nvPr/>
        </p:nvSpPr>
        <p:spPr>
          <a:xfrm>
            <a:off x="1044245" y="13608825"/>
            <a:ext cx="13833900" cy="5887500"/>
          </a:xfrm>
          <a:prstGeom prst="rect">
            <a:avLst/>
          </a:prstGeom>
          <a:noFill/>
          <a:ln>
            <a:noFill/>
          </a:ln>
        </p:spPr>
        <p:txBody>
          <a:bodyPr anchorCtr="0" anchor="t" bIns="64675" lIns="129350" spcFirstLastPara="1" rIns="129350" wrap="square" tIns="64675">
            <a:spAutoFit/>
          </a:bodyPr>
          <a:lstStyle/>
          <a:p>
            <a:pPr indent="-417194" lvl="0" marL="457200" marR="0" rtl="0" algn="just">
              <a:lnSpc>
                <a:spcPct val="100000"/>
              </a:lnSpc>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CHARM - Key Information:</a:t>
            </a:r>
            <a:endParaRPr sz="3400">
              <a:solidFill>
                <a:schemeClr val="dk1"/>
              </a:solidFill>
              <a:latin typeface="Calibri"/>
              <a:ea typeface="Calibri"/>
              <a:cs typeface="Calibri"/>
              <a:sym typeface="Calibri"/>
            </a:endParaRPr>
          </a:p>
          <a:p>
            <a:pPr indent="-444500" lvl="1" marL="914400" marR="0" rtl="0" algn="just">
              <a:lnSpc>
                <a:spcPct val="100000"/>
              </a:lnSpc>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24 GeV proton beam from CERN PS impinging on a metal target.</a:t>
            </a:r>
            <a:endParaRPr sz="3400">
              <a:solidFill>
                <a:schemeClr val="dk1"/>
              </a:solidFill>
              <a:latin typeface="Calibri"/>
              <a:ea typeface="Calibri"/>
              <a:cs typeface="Calibri"/>
              <a:sym typeface="Calibri"/>
            </a:endParaRPr>
          </a:p>
          <a:p>
            <a:pPr indent="-444500" lvl="1" marL="914400" marR="0" rtl="0" algn="just">
              <a:lnSpc>
                <a:spcPct val="100000"/>
              </a:lnSpc>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Irradiation Room: 7 x 5 m, 13+ test positions.</a:t>
            </a:r>
            <a:endParaRPr sz="3400">
              <a:solidFill>
                <a:schemeClr val="dk1"/>
              </a:solidFill>
              <a:latin typeface="Calibri"/>
              <a:ea typeface="Calibri"/>
              <a:cs typeface="Calibri"/>
              <a:sym typeface="Calibri"/>
            </a:endParaRPr>
          </a:p>
          <a:p>
            <a:pPr indent="-444500" lvl="1" marL="914400" marR="0" rtl="0" algn="just">
              <a:lnSpc>
                <a:spcPct val="100000"/>
              </a:lnSpc>
              <a:spcBef>
                <a:spcPts val="0"/>
              </a:spcBef>
              <a:spcAft>
                <a:spcPts val="0"/>
              </a:spcAft>
              <a:buClr>
                <a:schemeClr val="dk1"/>
              </a:buClr>
              <a:buSzPts val="3400"/>
              <a:buChar char="○"/>
            </a:pPr>
            <a:r>
              <a:rPr lang="en-GB" sz="3400">
                <a:solidFill>
                  <a:schemeClr val="dk1"/>
                </a:solidFill>
                <a:latin typeface="Calibri"/>
                <a:ea typeface="Calibri"/>
                <a:cs typeface="Calibri"/>
                <a:sym typeface="Calibri"/>
              </a:rPr>
              <a:t>Mixed-field of p, n, K, π, μ, 𝜸, e⁻, e⁺ from GeV to thermal energies.</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CHARM Advantages:</a:t>
            </a:r>
            <a:endParaRPr sz="3400">
              <a:solidFill>
                <a:schemeClr val="dk1"/>
              </a:solidFill>
              <a:latin typeface="Calibri"/>
              <a:ea typeface="Calibri"/>
              <a:cs typeface="Calibri"/>
              <a:sym typeface="Calibri"/>
            </a:endParaRPr>
          </a:p>
          <a:p>
            <a:pPr indent="-444500" lvl="1" marL="9144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Different radiation spectrum and intensity at several locations, depending on shielding configuration/target. Rule of thumb:</a:t>
            </a:r>
            <a:endParaRPr sz="3400">
              <a:solidFill>
                <a:schemeClr val="dk1"/>
              </a:solidFill>
              <a:latin typeface="Calibri"/>
              <a:ea typeface="Calibri"/>
              <a:cs typeface="Calibri"/>
              <a:sym typeface="Calibri"/>
            </a:endParaRPr>
          </a:p>
          <a:p>
            <a:pPr indent="-444500" lvl="2" marL="13716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Target configuration (cp,al,alh) ➜ secondary field intensity.</a:t>
            </a:r>
            <a:endParaRPr sz="3400">
              <a:solidFill>
                <a:schemeClr val="dk1"/>
              </a:solidFill>
              <a:latin typeface="Calibri"/>
              <a:ea typeface="Calibri"/>
              <a:cs typeface="Calibri"/>
              <a:sym typeface="Calibri"/>
            </a:endParaRPr>
          </a:p>
          <a:p>
            <a:pPr indent="-444500" lvl="2" marL="13716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Shielding configuration (OOOO,CSSC) ➜ secondary field spectra.</a:t>
            </a:r>
            <a:endParaRPr sz="3400">
              <a:solidFill>
                <a:schemeClr val="dk1"/>
              </a:solidFill>
              <a:latin typeface="Calibri"/>
              <a:ea typeface="Calibri"/>
              <a:cs typeface="Calibri"/>
              <a:sym typeface="Calibri"/>
            </a:endParaRPr>
          </a:p>
          <a:p>
            <a:pPr indent="-444500" lvl="1" marL="9144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Smaller geometry (compared to the LHC), allowing for faster simulations for detector response in similar radiation environments.</a:t>
            </a:r>
            <a:endParaRPr sz="3400">
              <a:solidFill>
                <a:schemeClr val="dk1"/>
              </a:solidFill>
              <a:latin typeface="Calibri"/>
              <a:ea typeface="Calibri"/>
              <a:cs typeface="Calibri"/>
              <a:sym typeface="Calibri"/>
            </a:endParaRPr>
          </a:p>
        </p:txBody>
      </p:sp>
      <p:sp>
        <p:nvSpPr>
          <p:cNvPr id="129" name="Google Shape;129;p1"/>
          <p:cNvSpPr txBox="1"/>
          <p:nvPr/>
        </p:nvSpPr>
        <p:spPr>
          <a:xfrm>
            <a:off x="8485375" y="25809863"/>
            <a:ext cx="62202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(a) cpCSSC configuration</a:t>
            </a:r>
            <a:endParaRPr sz="2400">
              <a:latin typeface="Calibri"/>
              <a:ea typeface="Calibri"/>
              <a:cs typeface="Calibri"/>
              <a:sym typeface="Calibri"/>
            </a:endParaRPr>
          </a:p>
          <a:p>
            <a:pPr indent="0" lvl="0" marL="0" rtl="0" algn="ctr">
              <a:spcBef>
                <a:spcPts val="0"/>
              </a:spcBef>
              <a:spcAft>
                <a:spcPts val="0"/>
              </a:spcAft>
              <a:buNone/>
            </a:pPr>
            <a:r>
              <a:rPr lang="en-GB" sz="2400">
                <a:latin typeface="Calibri"/>
                <a:ea typeface="Calibri"/>
                <a:cs typeface="Calibri"/>
                <a:sym typeface="Calibri"/>
              </a:rPr>
              <a:t>(copper target, full shielding)</a:t>
            </a:r>
            <a:endParaRPr sz="2400">
              <a:latin typeface="Calibri"/>
              <a:ea typeface="Calibri"/>
              <a:cs typeface="Calibri"/>
              <a:sym typeface="Calibri"/>
            </a:endParaRPr>
          </a:p>
        </p:txBody>
      </p:sp>
      <p:sp>
        <p:nvSpPr>
          <p:cNvPr id="130" name="Google Shape;130;p1"/>
          <p:cNvSpPr txBox="1"/>
          <p:nvPr/>
        </p:nvSpPr>
        <p:spPr>
          <a:xfrm>
            <a:off x="15217425" y="22107000"/>
            <a:ext cx="14127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Fig. 4: TID results as recorded by the two BLMs at CHARM, for all the </a:t>
            </a:r>
            <a:r>
              <a:rPr lang="en-GB" sz="2400">
                <a:latin typeface="Calibri"/>
                <a:ea typeface="Calibri"/>
                <a:cs typeface="Calibri"/>
                <a:sym typeface="Calibri"/>
              </a:rPr>
              <a:t>employed</a:t>
            </a:r>
            <a:r>
              <a:rPr lang="en-GB" sz="2400">
                <a:latin typeface="Calibri"/>
                <a:ea typeface="Calibri"/>
                <a:cs typeface="Calibri"/>
                <a:sym typeface="Calibri"/>
              </a:rPr>
              <a:t> configurations. BLM1 is closer to the </a:t>
            </a:r>
            <a:r>
              <a:rPr lang="en-GB" sz="2400">
                <a:latin typeface="Calibri"/>
                <a:ea typeface="Calibri"/>
                <a:cs typeface="Calibri"/>
                <a:sym typeface="Calibri"/>
              </a:rPr>
              <a:t>target</a:t>
            </a:r>
            <a:r>
              <a:rPr lang="en-GB" sz="2400">
                <a:latin typeface="Calibri"/>
                <a:ea typeface="Calibri"/>
                <a:cs typeface="Calibri"/>
                <a:sym typeface="Calibri"/>
              </a:rPr>
              <a:t>, in front of the shieldings, while BLM2 is further away from the target and behind the shieldings.</a:t>
            </a:r>
            <a:endParaRPr sz="2400">
              <a:latin typeface="Calibri"/>
              <a:ea typeface="Calibri"/>
              <a:cs typeface="Calibri"/>
              <a:sym typeface="Calibri"/>
            </a:endParaRPr>
          </a:p>
        </p:txBody>
      </p:sp>
      <p:sp>
        <p:nvSpPr>
          <p:cNvPr id="131" name="Google Shape;131;p1"/>
          <p:cNvSpPr txBox="1"/>
          <p:nvPr/>
        </p:nvSpPr>
        <p:spPr>
          <a:xfrm>
            <a:off x="15217425" y="23097600"/>
            <a:ext cx="141279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Table 1</a:t>
            </a:r>
            <a:r>
              <a:rPr lang="en-GB" sz="2400">
                <a:latin typeface="Calibri"/>
                <a:ea typeface="Calibri"/>
                <a:cs typeface="Calibri"/>
                <a:sym typeface="Calibri"/>
              </a:rPr>
              <a:t>: Fluence results as recorded by the the RadMONs at CHARM, for the cpOOOO configuration. Note that RadMONs were not employed at all test locations, but their value can be </a:t>
            </a:r>
            <a:r>
              <a:rPr lang="en-GB" sz="2400">
                <a:solidFill>
                  <a:schemeClr val="dk1"/>
                </a:solidFill>
                <a:latin typeface="Calibri"/>
                <a:ea typeface="Calibri"/>
                <a:cs typeface="Calibri"/>
                <a:sym typeface="Calibri"/>
              </a:rPr>
              <a:t>nevertheless </a:t>
            </a:r>
            <a:r>
              <a:rPr lang="en-GB" sz="2400">
                <a:latin typeface="Calibri"/>
                <a:ea typeface="Calibri"/>
                <a:cs typeface="Calibri"/>
                <a:sym typeface="Calibri"/>
              </a:rPr>
              <a:t>simulated.</a:t>
            </a:r>
            <a:endParaRPr sz="2400">
              <a:latin typeface="Calibri"/>
              <a:ea typeface="Calibri"/>
              <a:cs typeface="Calibri"/>
              <a:sym typeface="Calibri"/>
            </a:endParaRPr>
          </a:p>
        </p:txBody>
      </p:sp>
      <p:sp>
        <p:nvSpPr>
          <p:cNvPr id="132" name="Google Shape;132;p1"/>
          <p:cNvSpPr txBox="1"/>
          <p:nvPr/>
        </p:nvSpPr>
        <p:spPr>
          <a:xfrm>
            <a:off x="1016150" y="37198600"/>
            <a:ext cx="14104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latin typeface="Calibri"/>
                <a:ea typeface="Calibri"/>
                <a:cs typeface="Calibri"/>
                <a:sym typeface="Calibri"/>
              </a:rPr>
              <a:t>Fig. 3: </a:t>
            </a:r>
            <a:r>
              <a:rPr lang="en-GB" sz="2400">
                <a:latin typeface="Calibri"/>
                <a:ea typeface="Calibri"/>
                <a:cs typeface="Calibri"/>
                <a:sym typeface="Calibri"/>
              </a:rPr>
              <a:t>Comparison of the particle spectrum scored in the active volume of the BLMs between CHARM and LHC interaction point (IP5) dispersion supressor (DS) for protons (left) and neutrons (right), in lethargy format. </a:t>
            </a:r>
            <a:endParaRPr sz="2400">
              <a:latin typeface="Calibri"/>
              <a:ea typeface="Calibri"/>
              <a:cs typeface="Calibri"/>
              <a:sym typeface="Calibri"/>
            </a:endParaRPr>
          </a:p>
        </p:txBody>
      </p:sp>
      <p:sp>
        <p:nvSpPr>
          <p:cNvPr id="133" name="Google Shape;133;p1"/>
          <p:cNvSpPr/>
          <p:nvPr/>
        </p:nvSpPr>
        <p:spPr>
          <a:xfrm rot="5400000">
            <a:off x="21812125" y="31607363"/>
            <a:ext cx="936000" cy="141993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
          <p:cNvSpPr txBox="1"/>
          <p:nvPr/>
        </p:nvSpPr>
        <p:spPr>
          <a:xfrm>
            <a:off x="15321225" y="39292050"/>
            <a:ext cx="14023800" cy="19776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spcBef>
                <a:spcPts val="0"/>
              </a:spcBef>
              <a:spcAft>
                <a:spcPts val="0"/>
              </a:spcAft>
              <a:buClr>
                <a:schemeClr val="dk1"/>
              </a:buClr>
              <a:buSzPts val="2400"/>
              <a:buAutoNum type="arabicPeriod" startAt="5"/>
            </a:pPr>
            <a:r>
              <a:rPr lang="en-GB" sz="2400">
                <a:solidFill>
                  <a:schemeClr val="dk1"/>
                </a:solidFill>
                <a:latin typeface="Calibri"/>
                <a:ea typeface="Calibri"/>
                <a:cs typeface="Calibri"/>
                <a:sym typeface="Calibri"/>
              </a:rPr>
              <a:t>G. Spiezia et al., »The LHC Radiation Monitoring System - RadMon«, in: Pro. 10th International Conference on Large Scale Applications and Radiation Hardness of Semiconductor Detectors RD11 (2011).</a:t>
            </a:r>
            <a:endParaRPr sz="2400">
              <a:solidFill>
                <a:schemeClr val="dk1"/>
              </a:solidFill>
              <a:latin typeface="Calibri"/>
              <a:ea typeface="Calibri"/>
              <a:cs typeface="Calibri"/>
              <a:sym typeface="Calibri"/>
            </a:endParaRPr>
          </a:p>
          <a:p>
            <a:pPr indent="-353695" lvl="0" marL="457200" marR="0" rtl="0" algn="just">
              <a:spcBef>
                <a:spcPts val="0"/>
              </a:spcBef>
              <a:spcAft>
                <a:spcPts val="0"/>
              </a:spcAft>
              <a:buClr>
                <a:schemeClr val="dk1"/>
              </a:buClr>
              <a:buSzPts val="2400"/>
              <a:buFont typeface="Calibri"/>
              <a:buAutoNum type="arabicPeriod" startAt="5"/>
            </a:pPr>
            <a:r>
              <a:rPr lang="en-GB" sz="2400">
                <a:solidFill>
                  <a:schemeClr val="dk1"/>
                </a:solidFill>
                <a:latin typeface="Calibri"/>
                <a:ea typeface="Calibri"/>
                <a:cs typeface="Calibri"/>
                <a:sym typeface="Calibri"/>
              </a:rPr>
              <a:t>D. Di Francesca et al., »Dosimetry Mapping of Mixed-Field Radiation Environment Through Combined Distributed Optical Fiber Sensing and FLUKA Simulation«, in: IEEE Transactions on Nuclear Science 66.1 (2019), pp. 299–305.</a:t>
            </a:r>
            <a:endParaRPr sz="2400">
              <a:solidFill>
                <a:schemeClr val="dk1"/>
              </a:solidFill>
              <a:latin typeface="Calibri"/>
              <a:ea typeface="Calibri"/>
              <a:cs typeface="Calibri"/>
              <a:sym typeface="Calibri"/>
            </a:endParaRPr>
          </a:p>
        </p:txBody>
      </p:sp>
      <p:sp>
        <p:nvSpPr>
          <p:cNvPr id="135" name="Google Shape;135;p1"/>
          <p:cNvSpPr txBox="1"/>
          <p:nvPr/>
        </p:nvSpPr>
        <p:spPr>
          <a:xfrm>
            <a:off x="1092381" y="38316575"/>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5700">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