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42808525" cx="30279975"/>
  <p:notesSz cx="29456050" cy="417480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33">
          <p15:clr>
            <a:srgbClr val="A4A3A4"/>
          </p15:clr>
        </p15:guide>
        <p15:guide id="2">
          <p15:clr>
            <a:srgbClr val="A4A3A4"/>
          </p15:clr>
        </p15:guide>
        <p15:guide id="3" orient="horz" pos="13483">
          <p15:clr>
            <a:srgbClr val="A4A3A4"/>
          </p15:clr>
        </p15:guide>
        <p15:guide id="4" pos="10318">
          <p15:clr>
            <a:srgbClr val="A4A3A4"/>
          </p15:clr>
        </p15:guide>
      </p15:sldGuideLst>
    </p:ext>
    <p:ext uri="http://customooxmlschemas.google.com/">
      <go:slidesCustomData xmlns:go="http://customooxmlschemas.google.com/" r:id="rId7" roundtripDataSignature="AMtx7mhuHcSW/uTNFQaAGCqmPZgJQGge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533" orient="horz"/>
        <p:guide/>
        <p:guide pos="13483" orient="horz"/>
        <p:guide pos="1031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2764294" cy="2094654"/>
          </a:xfrm>
          <a:prstGeom prst="rect">
            <a:avLst/>
          </a:prstGeom>
          <a:noFill/>
          <a:ln>
            <a:noFill/>
          </a:ln>
        </p:spPr>
        <p:txBody>
          <a:bodyPr anchorCtr="0" anchor="t" bIns="203425" lIns="406875" spcFirstLastPara="1" rIns="406875" wrap="square" tIns="203425">
            <a:noAutofit/>
          </a:bodyPr>
          <a:lstStyle>
            <a:lvl1pPr lvl="0" marR="0" rtl="0" algn="l">
              <a:lnSpc>
                <a:spcPct val="100000"/>
              </a:lnSpc>
              <a:spcBef>
                <a:spcPts val="0"/>
              </a:spcBef>
              <a:spcAft>
                <a:spcPts val="0"/>
              </a:spcAft>
              <a:buClr>
                <a:srgbClr val="000000"/>
              </a:buClr>
              <a:buSzPts val="1400"/>
              <a:buFont typeface="Arial"/>
              <a:buNone/>
              <a:defRPr b="0" i="0" sz="5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6684953" y="0"/>
            <a:ext cx="12764294" cy="2094654"/>
          </a:xfrm>
          <a:prstGeom prst="rect">
            <a:avLst/>
          </a:prstGeom>
          <a:noFill/>
          <a:ln>
            <a:noFill/>
          </a:ln>
        </p:spPr>
        <p:txBody>
          <a:bodyPr anchorCtr="0" anchor="t" bIns="203425" lIns="406875" spcFirstLastPara="1" rIns="406875" wrap="square" tIns="203425">
            <a:noAutofit/>
          </a:bodyPr>
          <a:lstStyle>
            <a:lvl1pPr lvl="0" marR="0" rtl="0" algn="r">
              <a:lnSpc>
                <a:spcPct val="100000"/>
              </a:lnSpc>
              <a:spcBef>
                <a:spcPts val="0"/>
              </a:spcBef>
              <a:spcAft>
                <a:spcPts val="0"/>
              </a:spcAft>
              <a:buClr>
                <a:srgbClr val="000000"/>
              </a:buClr>
              <a:buSzPts val="1400"/>
              <a:buFont typeface="Arial"/>
              <a:buNone/>
              <a:defRPr b="0" i="0" sz="5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745663" y="5218113"/>
            <a:ext cx="9964737" cy="14090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945607" y="20091261"/>
            <a:ext cx="23564850" cy="16438305"/>
          </a:xfrm>
          <a:prstGeom prst="rect">
            <a:avLst/>
          </a:prstGeom>
          <a:noFill/>
          <a:ln>
            <a:noFill/>
          </a:ln>
        </p:spPr>
        <p:txBody>
          <a:bodyPr anchorCtr="0" anchor="t" bIns="203425" lIns="406875" spcFirstLastPara="1" rIns="406875" wrap="square" tIns="203425">
            <a:noAutofit/>
          </a:bodyPr>
          <a:lstStyle>
            <a:lvl1pPr indent="-228600" lvl="0" marL="4572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39653428"/>
            <a:ext cx="12764294" cy="2094649"/>
          </a:xfrm>
          <a:prstGeom prst="rect">
            <a:avLst/>
          </a:prstGeom>
          <a:noFill/>
          <a:ln>
            <a:noFill/>
          </a:ln>
        </p:spPr>
        <p:txBody>
          <a:bodyPr anchorCtr="0" anchor="b" bIns="203425" lIns="406875" spcFirstLastPara="1" rIns="406875" wrap="square" tIns="203425">
            <a:noAutofit/>
          </a:bodyPr>
          <a:lstStyle>
            <a:lvl1pPr lvl="0" marR="0" rtl="0" algn="l">
              <a:lnSpc>
                <a:spcPct val="100000"/>
              </a:lnSpc>
              <a:spcBef>
                <a:spcPts val="0"/>
              </a:spcBef>
              <a:spcAft>
                <a:spcPts val="0"/>
              </a:spcAft>
              <a:buClr>
                <a:srgbClr val="000000"/>
              </a:buClr>
              <a:buSzPts val="1400"/>
              <a:buFont typeface="Arial"/>
              <a:buNone/>
              <a:defRPr b="0" i="0" sz="5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6684953" y="39653428"/>
            <a:ext cx="12764294" cy="2094649"/>
          </a:xfrm>
          <a:prstGeom prst="rect">
            <a:avLst/>
          </a:prstGeom>
          <a:noFill/>
          <a:ln>
            <a:noFill/>
          </a:ln>
        </p:spPr>
        <p:txBody>
          <a:bodyPr anchorCtr="0" anchor="b" bIns="203425" lIns="406875" spcFirstLastPara="1" rIns="406875" wrap="square" tIns="203425">
            <a:noAutofit/>
          </a:bodyPr>
          <a:lstStyle/>
          <a:p>
            <a:pPr indent="0" lvl="0" marL="0" marR="0" rtl="0" algn="r">
              <a:lnSpc>
                <a:spcPct val="100000"/>
              </a:lnSpc>
              <a:spcBef>
                <a:spcPts val="0"/>
              </a:spcBef>
              <a:spcAft>
                <a:spcPts val="0"/>
              </a:spcAft>
              <a:buClr>
                <a:srgbClr val="000000"/>
              </a:buClr>
              <a:buSzPts val="5300"/>
              <a:buFont typeface="Arial"/>
              <a:buNone/>
            </a:pPr>
            <a:fld id="{00000000-1234-1234-1234-123412341234}" type="slidenum">
              <a:rPr b="0" i="0" lang="en-GB" sz="5300" u="none" cap="none" strike="noStrike">
                <a:solidFill>
                  <a:schemeClr val="dk1"/>
                </a:solidFill>
                <a:latin typeface="Calibri"/>
                <a:ea typeface="Calibri"/>
                <a:cs typeface="Calibri"/>
                <a:sym typeface="Calibri"/>
              </a:rPr>
              <a:t>‹#›</a:t>
            </a:fld>
            <a:endParaRPr b="0" i="0" sz="5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9745663" y="5218113"/>
            <a:ext cx="9964737" cy="14090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2945607" y="20091261"/>
            <a:ext cx="23564850" cy="16438305"/>
          </a:xfrm>
          <a:prstGeom prst="rect">
            <a:avLst/>
          </a:prstGeom>
          <a:noFill/>
          <a:ln>
            <a:noFill/>
          </a:ln>
        </p:spPr>
        <p:txBody>
          <a:bodyPr anchorCtr="0" anchor="t" bIns="203425" lIns="406875" spcFirstLastPara="1" rIns="406875" wrap="square" tIns="203425">
            <a:noAutofit/>
          </a:bodyPr>
          <a:lstStyle/>
          <a:p>
            <a:pPr indent="0" lvl="0" marL="0" rtl="0" algn="l">
              <a:lnSpc>
                <a:spcPct val="100000"/>
              </a:lnSpc>
              <a:spcBef>
                <a:spcPts val="0"/>
              </a:spcBef>
              <a:spcAft>
                <a:spcPts val="0"/>
              </a:spcAft>
              <a:buSzPts val="1400"/>
              <a:buNone/>
            </a:pPr>
            <a:r>
              <a:t/>
            </a:r>
            <a:endParaRPr/>
          </a:p>
        </p:txBody>
      </p:sp>
      <p:sp>
        <p:nvSpPr>
          <p:cNvPr id="91" name="Google Shape;91;p1:notes"/>
          <p:cNvSpPr txBox="1"/>
          <p:nvPr>
            <p:ph idx="12" type="sldNum"/>
          </p:nvPr>
        </p:nvSpPr>
        <p:spPr>
          <a:xfrm>
            <a:off x="16684953" y="39653428"/>
            <a:ext cx="12764294" cy="2094649"/>
          </a:xfrm>
          <a:prstGeom prst="rect">
            <a:avLst/>
          </a:prstGeom>
          <a:noFill/>
          <a:ln>
            <a:noFill/>
          </a:ln>
        </p:spPr>
        <p:txBody>
          <a:bodyPr anchorCtr="0" anchor="b" bIns="203425" lIns="406875" spcFirstLastPara="1" rIns="406875" wrap="square" tIns="203425">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270999" y="13298392"/>
            <a:ext cx="25737977" cy="9176086"/>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4541997" y="24258164"/>
            <a:ext cx="21195983" cy="10939956"/>
          </a:xfrm>
          <a:prstGeom prst="rect">
            <a:avLst/>
          </a:prstGeom>
          <a:noFill/>
          <a:ln>
            <a:noFill/>
          </a:ln>
        </p:spPr>
        <p:txBody>
          <a:bodyPr anchorCtr="0" anchor="t" bIns="208800" lIns="417625" spcFirstLastPara="1" rIns="417625" wrap="square" tIns="208800">
            <a:normAutofit/>
          </a:bodyPr>
          <a:lstStyle>
            <a:lvl1pPr lvl="0" algn="ctr">
              <a:lnSpc>
                <a:spcPct val="100000"/>
              </a:lnSpc>
              <a:spcBef>
                <a:spcPts val="2920"/>
              </a:spcBef>
              <a:spcAft>
                <a:spcPts val="0"/>
              </a:spcAft>
              <a:buClr>
                <a:srgbClr val="888888"/>
              </a:buClr>
              <a:buSzPts val="14600"/>
              <a:buNone/>
              <a:defRPr>
                <a:solidFill>
                  <a:srgbClr val="888888"/>
                </a:solidFill>
              </a:defRPr>
            </a:lvl1pPr>
            <a:lvl2pPr lvl="1" algn="ctr">
              <a:lnSpc>
                <a:spcPct val="100000"/>
              </a:lnSpc>
              <a:spcBef>
                <a:spcPts val="2540"/>
              </a:spcBef>
              <a:spcAft>
                <a:spcPts val="0"/>
              </a:spcAft>
              <a:buClr>
                <a:srgbClr val="888888"/>
              </a:buClr>
              <a:buSzPts val="12700"/>
              <a:buNone/>
              <a:defRPr>
                <a:solidFill>
                  <a:srgbClr val="888888"/>
                </a:solidFill>
              </a:defRPr>
            </a:lvl2pPr>
            <a:lvl3pPr lvl="2" algn="ctr">
              <a:lnSpc>
                <a:spcPct val="100000"/>
              </a:lnSpc>
              <a:spcBef>
                <a:spcPts val="2180"/>
              </a:spcBef>
              <a:spcAft>
                <a:spcPts val="0"/>
              </a:spcAft>
              <a:buClr>
                <a:srgbClr val="888888"/>
              </a:buClr>
              <a:buSzPts val="10900"/>
              <a:buNone/>
              <a:defRPr>
                <a:solidFill>
                  <a:srgbClr val="888888"/>
                </a:solidFill>
              </a:defRPr>
            </a:lvl3pPr>
            <a:lvl4pPr lvl="3" algn="ctr">
              <a:lnSpc>
                <a:spcPct val="100000"/>
              </a:lnSpc>
              <a:spcBef>
                <a:spcPts val="1840"/>
              </a:spcBef>
              <a:spcAft>
                <a:spcPts val="0"/>
              </a:spcAft>
              <a:buClr>
                <a:srgbClr val="888888"/>
              </a:buClr>
              <a:buSzPts val="9200"/>
              <a:buNone/>
              <a:defRPr>
                <a:solidFill>
                  <a:srgbClr val="888888"/>
                </a:solidFill>
              </a:defRPr>
            </a:lvl4pPr>
            <a:lvl5pPr lvl="4" algn="ctr">
              <a:lnSpc>
                <a:spcPct val="100000"/>
              </a:lnSpc>
              <a:spcBef>
                <a:spcPts val="1840"/>
              </a:spcBef>
              <a:spcAft>
                <a:spcPts val="0"/>
              </a:spcAft>
              <a:buClr>
                <a:srgbClr val="888888"/>
              </a:buClr>
              <a:buSzPts val="9200"/>
              <a:buNone/>
              <a:defRPr>
                <a:solidFill>
                  <a:srgbClr val="888888"/>
                </a:solidFill>
              </a:defRPr>
            </a:lvl5pPr>
            <a:lvl6pPr lvl="5" algn="ctr">
              <a:lnSpc>
                <a:spcPct val="100000"/>
              </a:lnSpc>
              <a:spcBef>
                <a:spcPts val="1840"/>
              </a:spcBef>
              <a:spcAft>
                <a:spcPts val="0"/>
              </a:spcAft>
              <a:buClr>
                <a:srgbClr val="888888"/>
              </a:buClr>
              <a:buSzPts val="9200"/>
              <a:buNone/>
              <a:defRPr>
                <a:solidFill>
                  <a:srgbClr val="888888"/>
                </a:solidFill>
              </a:defRPr>
            </a:lvl6pPr>
            <a:lvl7pPr lvl="6" algn="ctr">
              <a:lnSpc>
                <a:spcPct val="100000"/>
              </a:lnSpc>
              <a:spcBef>
                <a:spcPts val="1840"/>
              </a:spcBef>
              <a:spcAft>
                <a:spcPts val="0"/>
              </a:spcAft>
              <a:buClr>
                <a:srgbClr val="888888"/>
              </a:buClr>
              <a:buSzPts val="9200"/>
              <a:buNone/>
              <a:defRPr>
                <a:solidFill>
                  <a:srgbClr val="888888"/>
                </a:solidFill>
              </a:defRPr>
            </a:lvl7pPr>
            <a:lvl8pPr lvl="7" algn="ctr">
              <a:lnSpc>
                <a:spcPct val="100000"/>
              </a:lnSpc>
              <a:spcBef>
                <a:spcPts val="1840"/>
              </a:spcBef>
              <a:spcAft>
                <a:spcPts val="0"/>
              </a:spcAft>
              <a:buClr>
                <a:srgbClr val="888888"/>
              </a:buClr>
              <a:buSzPts val="9200"/>
              <a:buNone/>
              <a:defRPr>
                <a:solidFill>
                  <a:srgbClr val="888888"/>
                </a:solidFill>
              </a:defRPr>
            </a:lvl8pPr>
            <a:lvl9pPr lvl="8" algn="ctr">
              <a:lnSpc>
                <a:spcPct val="100000"/>
              </a:lnSpc>
              <a:spcBef>
                <a:spcPts val="1840"/>
              </a:spcBef>
              <a:spcAft>
                <a:spcPts val="0"/>
              </a:spcAft>
              <a:buClr>
                <a:srgbClr val="888888"/>
              </a:buClr>
              <a:buSzPts val="9200"/>
              <a:buNone/>
              <a:defRPr>
                <a:solidFill>
                  <a:srgbClr val="888888"/>
                </a:solidFill>
              </a:defRPr>
            </a:lvl9pPr>
          </a:lstStyle>
          <a:p/>
        </p:txBody>
      </p:sp>
      <p:sp>
        <p:nvSpPr>
          <p:cNvPr id="18" name="Google Shape;18;p3"/>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1014166" y="10488494"/>
            <a:ext cx="28251646" cy="27251979"/>
          </a:xfrm>
          <a:prstGeom prst="rect">
            <a:avLst/>
          </a:prstGeom>
          <a:noFill/>
          <a:ln>
            <a:noFill/>
          </a:ln>
        </p:spPr>
        <p:txBody>
          <a:bodyPr anchorCtr="0" anchor="t" bIns="208800" lIns="417625" spcFirstLastPara="1" rIns="417625" wrap="square" tIns="2088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21257611" y="80199200"/>
            <a:ext cx="161195904" cy="1593904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53393287" y="64507234"/>
            <a:ext cx="161195904" cy="47322976"/>
          </a:xfrm>
          <a:prstGeom prst="rect">
            <a:avLst/>
          </a:prstGeom>
          <a:noFill/>
          <a:ln>
            <a:noFill/>
          </a:ln>
        </p:spPr>
        <p:txBody>
          <a:bodyPr anchorCtr="0" anchor="t" bIns="208800" lIns="417625" spcFirstLastPara="1" rIns="417625" wrap="square" tIns="2088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84" name="Shape 84"/>
        <p:cNvGrpSpPr/>
        <p:nvPr/>
      </p:nvGrpSpPr>
      <p:grpSpPr>
        <a:xfrm>
          <a:off x="0" y="0"/>
          <a:ext cx="0" cy="0"/>
          <a:chOff x="0" y="0"/>
          <a:chExt cx="0" cy="0"/>
        </a:xfrm>
      </p:grpSpPr>
      <p:sp>
        <p:nvSpPr>
          <p:cNvPr id="85" name="Google Shape;85;g159204ad1a5_1_75"/>
          <p:cNvSpPr txBox="1"/>
          <p:nvPr>
            <p:ph type="title"/>
          </p:nvPr>
        </p:nvSpPr>
        <p:spPr>
          <a:xfrm>
            <a:off x="2081748" y="1342077"/>
            <a:ext cx="24810300" cy="3574800"/>
          </a:xfrm>
          <a:prstGeom prst="rect">
            <a:avLst/>
          </a:prstGeom>
          <a:noFill/>
          <a:ln>
            <a:noFill/>
          </a:ln>
        </p:spPr>
        <p:txBody>
          <a:bodyPr anchorCtr="0" anchor="ctr" bIns="170750" lIns="170750" spcFirstLastPara="1" rIns="170750" wrap="square" tIns="170750">
            <a:noAutofit/>
          </a:bodyPr>
          <a:lstStyle>
            <a:lvl1pPr lvl="0" algn="l">
              <a:lnSpc>
                <a:spcPct val="90000"/>
              </a:lnSpc>
              <a:spcBef>
                <a:spcPts val="0"/>
              </a:spcBef>
              <a:spcAft>
                <a:spcPts val="0"/>
              </a:spcAft>
              <a:buClr>
                <a:srgbClr val="203864"/>
              </a:buClr>
              <a:buSzPts val="6700"/>
              <a:buNone/>
              <a:defRPr/>
            </a:lvl1pPr>
            <a:lvl2pPr lvl="1" algn="l">
              <a:lnSpc>
                <a:spcPct val="90000"/>
              </a:lnSpc>
              <a:spcBef>
                <a:spcPts val="0"/>
              </a:spcBef>
              <a:spcAft>
                <a:spcPts val="0"/>
              </a:spcAft>
              <a:buClr>
                <a:srgbClr val="203864"/>
              </a:buClr>
              <a:buSzPts val="6700"/>
              <a:buNone/>
              <a:defRPr/>
            </a:lvl2pPr>
            <a:lvl3pPr lvl="2" algn="l">
              <a:lnSpc>
                <a:spcPct val="90000"/>
              </a:lnSpc>
              <a:spcBef>
                <a:spcPts val="0"/>
              </a:spcBef>
              <a:spcAft>
                <a:spcPts val="0"/>
              </a:spcAft>
              <a:buClr>
                <a:srgbClr val="203864"/>
              </a:buClr>
              <a:buSzPts val="6700"/>
              <a:buNone/>
              <a:defRPr/>
            </a:lvl3pPr>
            <a:lvl4pPr lvl="3" algn="l">
              <a:lnSpc>
                <a:spcPct val="90000"/>
              </a:lnSpc>
              <a:spcBef>
                <a:spcPts val="0"/>
              </a:spcBef>
              <a:spcAft>
                <a:spcPts val="0"/>
              </a:spcAft>
              <a:buClr>
                <a:srgbClr val="203864"/>
              </a:buClr>
              <a:buSzPts val="6700"/>
              <a:buNone/>
              <a:defRPr/>
            </a:lvl4pPr>
            <a:lvl5pPr lvl="4" algn="l">
              <a:lnSpc>
                <a:spcPct val="90000"/>
              </a:lnSpc>
              <a:spcBef>
                <a:spcPts val="0"/>
              </a:spcBef>
              <a:spcAft>
                <a:spcPts val="0"/>
              </a:spcAft>
              <a:buClr>
                <a:srgbClr val="203864"/>
              </a:buClr>
              <a:buSzPts val="6700"/>
              <a:buNone/>
              <a:defRPr/>
            </a:lvl5pPr>
            <a:lvl6pPr lvl="5" algn="l">
              <a:lnSpc>
                <a:spcPct val="90000"/>
              </a:lnSpc>
              <a:spcBef>
                <a:spcPts val="0"/>
              </a:spcBef>
              <a:spcAft>
                <a:spcPts val="0"/>
              </a:spcAft>
              <a:buClr>
                <a:srgbClr val="203864"/>
              </a:buClr>
              <a:buSzPts val="6700"/>
              <a:buNone/>
              <a:defRPr/>
            </a:lvl6pPr>
            <a:lvl7pPr lvl="6" algn="l">
              <a:lnSpc>
                <a:spcPct val="90000"/>
              </a:lnSpc>
              <a:spcBef>
                <a:spcPts val="0"/>
              </a:spcBef>
              <a:spcAft>
                <a:spcPts val="0"/>
              </a:spcAft>
              <a:buClr>
                <a:srgbClr val="203864"/>
              </a:buClr>
              <a:buSzPts val="6700"/>
              <a:buNone/>
              <a:defRPr/>
            </a:lvl7pPr>
            <a:lvl8pPr lvl="7" algn="l">
              <a:lnSpc>
                <a:spcPct val="90000"/>
              </a:lnSpc>
              <a:spcBef>
                <a:spcPts val="0"/>
              </a:spcBef>
              <a:spcAft>
                <a:spcPts val="0"/>
              </a:spcAft>
              <a:buClr>
                <a:srgbClr val="203864"/>
              </a:buClr>
              <a:buSzPts val="6700"/>
              <a:buNone/>
              <a:defRPr/>
            </a:lvl8pPr>
            <a:lvl9pPr lvl="8" algn="l">
              <a:lnSpc>
                <a:spcPct val="90000"/>
              </a:lnSpc>
              <a:spcBef>
                <a:spcPts val="0"/>
              </a:spcBef>
              <a:spcAft>
                <a:spcPts val="0"/>
              </a:spcAft>
              <a:buClr>
                <a:srgbClr val="203864"/>
              </a:buClr>
              <a:buSzPts val="6700"/>
              <a:buNone/>
              <a:defRPr/>
            </a:lvl9pPr>
          </a:lstStyle>
          <a:p/>
        </p:txBody>
      </p:sp>
      <p:sp>
        <p:nvSpPr>
          <p:cNvPr id="86" name="Google Shape;86;g159204ad1a5_1_75"/>
          <p:cNvSpPr txBox="1"/>
          <p:nvPr>
            <p:ph idx="1" type="body"/>
          </p:nvPr>
        </p:nvSpPr>
        <p:spPr>
          <a:xfrm>
            <a:off x="2081748" y="6258578"/>
            <a:ext cx="26116500" cy="32299200"/>
          </a:xfrm>
          <a:prstGeom prst="rect">
            <a:avLst/>
          </a:prstGeom>
          <a:noFill/>
          <a:ln>
            <a:noFill/>
          </a:ln>
        </p:spPr>
        <p:txBody>
          <a:bodyPr anchorCtr="0" anchor="t" bIns="170750" lIns="170750" spcFirstLastPara="1" rIns="170750" wrap="square" tIns="170750">
            <a:noAutofit/>
          </a:bodyPr>
          <a:lstStyle>
            <a:lvl1pPr indent="-654050" lvl="0" marL="457200" algn="l">
              <a:lnSpc>
                <a:spcPct val="115000"/>
              </a:lnSpc>
              <a:spcBef>
                <a:spcPts val="3700"/>
              </a:spcBef>
              <a:spcAft>
                <a:spcPts val="0"/>
              </a:spcAft>
              <a:buClr>
                <a:srgbClr val="203864"/>
              </a:buClr>
              <a:buSzPts val="6700"/>
              <a:buChar char="•"/>
              <a:defRPr/>
            </a:lvl1pPr>
            <a:lvl2pPr indent="-654050" lvl="1" marL="914400" algn="l">
              <a:lnSpc>
                <a:spcPct val="115000"/>
              </a:lnSpc>
              <a:spcBef>
                <a:spcPts val="3700"/>
              </a:spcBef>
              <a:spcAft>
                <a:spcPts val="0"/>
              </a:spcAft>
              <a:buClr>
                <a:srgbClr val="203864"/>
              </a:buClr>
              <a:buSzPts val="6700"/>
              <a:buChar char="•"/>
              <a:defRPr/>
            </a:lvl2pPr>
            <a:lvl3pPr indent="-654050" lvl="2" marL="1371600" algn="l">
              <a:lnSpc>
                <a:spcPct val="115000"/>
              </a:lnSpc>
              <a:spcBef>
                <a:spcPts val="3700"/>
              </a:spcBef>
              <a:spcAft>
                <a:spcPts val="0"/>
              </a:spcAft>
              <a:buClr>
                <a:srgbClr val="203864"/>
              </a:buClr>
              <a:buSzPts val="6700"/>
              <a:buChar char="•"/>
              <a:defRPr/>
            </a:lvl3pPr>
            <a:lvl4pPr indent="-654050" lvl="3" marL="1828800" algn="l">
              <a:lnSpc>
                <a:spcPct val="115000"/>
              </a:lnSpc>
              <a:spcBef>
                <a:spcPts val="3700"/>
              </a:spcBef>
              <a:spcAft>
                <a:spcPts val="0"/>
              </a:spcAft>
              <a:buClr>
                <a:srgbClr val="203864"/>
              </a:buClr>
              <a:buSzPts val="6700"/>
              <a:buChar char="•"/>
              <a:defRPr/>
            </a:lvl4pPr>
            <a:lvl5pPr indent="-654050" lvl="4" marL="2286000" algn="l">
              <a:lnSpc>
                <a:spcPct val="115000"/>
              </a:lnSpc>
              <a:spcBef>
                <a:spcPts val="3700"/>
              </a:spcBef>
              <a:spcAft>
                <a:spcPts val="0"/>
              </a:spcAft>
              <a:buClr>
                <a:srgbClr val="203864"/>
              </a:buClr>
              <a:buSzPts val="6700"/>
              <a:buChar char="•"/>
              <a:defRPr/>
            </a:lvl5pPr>
            <a:lvl6pPr indent="-654050" lvl="5" marL="2743200" algn="l">
              <a:lnSpc>
                <a:spcPct val="115000"/>
              </a:lnSpc>
              <a:spcBef>
                <a:spcPts val="3700"/>
              </a:spcBef>
              <a:spcAft>
                <a:spcPts val="0"/>
              </a:spcAft>
              <a:buClr>
                <a:srgbClr val="203864"/>
              </a:buClr>
              <a:buSzPts val="6700"/>
              <a:buChar char="•"/>
              <a:defRPr/>
            </a:lvl6pPr>
            <a:lvl7pPr indent="-654050" lvl="6" marL="3200400" algn="l">
              <a:lnSpc>
                <a:spcPct val="115000"/>
              </a:lnSpc>
              <a:spcBef>
                <a:spcPts val="3700"/>
              </a:spcBef>
              <a:spcAft>
                <a:spcPts val="0"/>
              </a:spcAft>
              <a:buClr>
                <a:srgbClr val="203864"/>
              </a:buClr>
              <a:buSzPts val="6700"/>
              <a:buChar char="•"/>
              <a:defRPr/>
            </a:lvl7pPr>
            <a:lvl8pPr indent="-654050" lvl="7" marL="3657600" algn="l">
              <a:lnSpc>
                <a:spcPct val="115000"/>
              </a:lnSpc>
              <a:spcBef>
                <a:spcPts val="3700"/>
              </a:spcBef>
              <a:spcAft>
                <a:spcPts val="0"/>
              </a:spcAft>
              <a:buClr>
                <a:srgbClr val="203864"/>
              </a:buClr>
              <a:buSzPts val="6700"/>
              <a:buChar char="•"/>
              <a:defRPr/>
            </a:lvl8pPr>
            <a:lvl9pPr indent="-654050" lvl="8" marL="4114800" algn="l">
              <a:lnSpc>
                <a:spcPct val="115000"/>
              </a:lnSpc>
              <a:spcBef>
                <a:spcPts val="3700"/>
              </a:spcBef>
              <a:spcAft>
                <a:spcPts val="0"/>
              </a:spcAft>
              <a:buClr>
                <a:srgbClr val="203864"/>
              </a:buClr>
              <a:buSzPts val="6700"/>
              <a:buChar char="•"/>
              <a:defRPr/>
            </a:lvl9pPr>
          </a:lstStyle>
          <a:p/>
        </p:txBody>
      </p:sp>
      <p:sp>
        <p:nvSpPr>
          <p:cNvPr id="87" name="Google Shape;87;g159204ad1a5_1_75"/>
          <p:cNvSpPr txBox="1"/>
          <p:nvPr>
            <p:ph idx="12" type="sldNum"/>
          </p:nvPr>
        </p:nvSpPr>
        <p:spPr>
          <a:xfrm>
            <a:off x="28701152" y="39965248"/>
            <a:ext cx="769800" cy="2031900"/>
          </a:xfrm>
          <a:prstGeom prst="rect">
            <a:avLst/>
          </a:prstGeom>
          <a:noFill/>
          <a:ln>
            <a:noFill/>
          </a:ln>
        </p:spPr>
        <p:txBody>
          <a:bodyPr anchorCtr="0" anchor="ctr" bIns="170750" lIns="170750" spcFirstLastPara="1" rIns="170750" wrap="square" tIns="170750">
            <a:noAutofit/>
          </a:bodyPr>
          <a:lstStyle>
            <a:lvl1pPr indent="0" lvl="0"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1513999" y="9988660"/>
            <a:ext cx="27251979" cy="28251646"/>
          </a:xfrm>
          <a:prstGeom prst="rect">
            <a:avLst/>
          </a:prstGeom>
          <a:noFill/>
          <a:ln>
            <a:noFill/>
          </a:ln>
        </p:spPr>
        <p:txBody>
          <a:bodyPr anchorCtr="0" anchor="t" bIns="208800" lIns="417625" spcFirstLastPara="1" rIns="417625" wrap="square" tIns="2088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391909" y="27508444"/>
            <a:ext cx="25737977" cy="8502249"/>
          </a:xfrm>
          <a:prstGeom prst="rect">
            <a:avLst/>
          </a:prstGeom>
          <a:noFill/>
          <a:ln>
            <a:noFill/>
          </a:ln>
        </p:spPr>
        <p:txBody>
          <a:bodyPr anchorCtr="0" anchor="t" bIns="208800" lIns="417625" spcFirstLastPara="1" rIns="417625" wrap="square" tIns="208800">
            <a:normAutofit/>
          </a:bodyPr>
          <a:lstStyle>
            <a:lvl1pPr lvl="0" algn="l">
              <a:lnSpc>
                <a:spcPct val="100000"/>
              </a:lnSpc>
              <a:spcBef>
                <a:spcPts val="0"/>
              </a:spcBef>
              <a:spcAft>
                <a:spcPts val="0"/>
              </a:spcAft>
              <a:buClr>
                <a:schemeClr val="dk1"/>
              </a:buClr>
              <a:buSzPts val="18200"/>
              <a:buFont typeface="Calibri"/>
              <a:buNone/>
              <a:defRPr b="1" sz="18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2391909" y="18144083"/>
            <a:ext cx="25737977" cy="9364361"/>
          </a:xfrm>
          <a:prstGeom prst="rect">
            <a:avLst/>
          </a:prstGeom>
          <a:noFill/>
          <a:ln>
            <a:noFill/>
          </a:ln>
        </p:spPr>
        <p:txBody>
          <a:bodyPr anchorCtr="0" anchor="b" bIns="208800" lIns="417625" spcFirstLastPara="1" rIns="417625" wrap="square" tIns="208800">
            <a:normAutofit/>
          </a:bodyPr>
          <a:lstStyle>
            <a:lvl1pPr indent="-228600" lvl="0" marL="457200" algn="l">
              <a:lnSpc>
                <a:spcPct val="100000"/>
              </a:lnSpc>
              <a:spcBef>
                <a:spcPts val="1840"/>
              </a:spcBef>
              <a:spcAft>
                <a:spcPts val="0"/>
              </a:spcAft>
              <a:buClr>
                <a:srgbClr val="888888"/>
              </a:buClr>
              <a:buSzPts val="9200"/>
              <a:buNone/>
              <a:defRPr sz="9200">
                <a:solidFill>
                  <a:srgbClr val="888888"/>
                </a:solidFill>
              </a:defRPr>
            </a:lvl1pPr>
            <a:lvl2pPr indent="-228600" lvl="1" marL="914400" algn="l">
              <a:lnSpc>
                <a:spcPct val="100000"/>
              </a:lnSpc>
              <a:spcBef>
                <a:spcPts val="1640"/>
              </a:spcBef>
              <a:spcAft>
                <a:spcPts val="0"/>
              </a:spcAft>
              <a:buClr>
                <a:srgbClr val="888888"/>
              </a:buClr>
              <a:buSzPts val="8200"/>
              <a:buNone/>
              <a:defRPr sz="8200">
                <a:solidFill>
                  <a:srgbClr val="888888"/>
                </a:solidFill>
              </a:defRPr>
            </a:lvl2pPr>
            <a:lvl3pPr indent="-228600" lvl="2" marL="1371600" algn="l">
              <a:lnSpc>
                <a:spcPct val="100000"/>
              </a:lnSpc>
              <a:spcBef>
                <a:spcPts val="1480"/>
              </a:spcBef>
              <a:spcAft>
                <a:spcPts val="0"/>
              </a:spcAft>
              <a:buClr>
                <a:srgbClr val="888888"/>
              </a:buClr>
              <a:buSzPts val="7400"/>
              <a:buNone/>
              <a:defRPr sz="7400">
                <a:solidFill>
                  <a:srgbClr val="888888"/>
                </a:solidFill>
              </a:defRPr>
            </a:lvl3pPr>
            <a:lvl4pPr indent="-228600" lvl="3" marL="1828800" algn="l">
              <a:lnSpc>
                <a:spcPct val="100000"/>
              </a:lnSpc>
              <a:spcBef>
                <a:spcPts val="1280"/>
              </a:spcBef>
              <a:spcAft>
                <a:spcPts val="0"/>
              </a:spcAft>
              <a:buClr>
                <a:srgbClr val="888888"/>
              </a:buClr>
              <a:buSzPts val="6400"/>
              <a:buNone/>
              <a:defRPr sz="6400">
                <a:solidFill>
                  <a:srgbClr val="888888"/>
                </a:solidFill>
              </a:defRPr>
            </a:lvl4pPr>
            <a:lvl5pPr indent="-228600" lvl="4" marL="2286000" algn="l">
              <a:lnSpc>
                <a:spcPct val="100000"/>
              </a:lnSpc>
              <a:spcBef>
                <a:spcPts val="1280"/>
              </a:spcBef>
              <a:spcAft>
                <a:spcPts val="0"/>
              </a:spcAft>
              <a:buClr>
                <a:srgbClr val="888888"/>
              </a:buClr>
              <a:buSzPts val="6400"/>
              <a:buNone/>
              <a:defRPr sz="6400">
                <a:solidFill>
                  <a:srgbClr val="888888"/>
                </a:solidFill>
              </a:defRPr>
            </a:lvl5pPr>
            <a:lvl6pPr indent="-228600" lvl="5" marL="2743200" algn="l">
              <a:lnSpc>
                <a:spcPct val="100000"/>
              </a:lnSpc>
              <a:spcBef>
                <a:spcPts val="1280"/>
              </a:spcBef>
              <a:spcAft>
                <a:spcPts val="0"/>
              </a:spcAft>
              <a:buClr>
                <a:srgbClr val="888888"/>
              </a:buClr>
              <a:buSzPts val="6400"/>
              <a:buNone/>
              <a:defRPr sz="6400">
                <a:solidFill>
                  <a:srgbClr val="888888"/>
                </a:solidFill>
              </a:defRPr>
            </a:lvl6pPr>
            <a:lvl7pPr indent="-228600" lvl="6" marL="3200400" algn="l">
              <a:lnSpc>
                <a:spcPct val="100000"/>
              </a:lnSpc>
              <a:spcBef>
                <a:spcPts val="1280"/>
              </a:spcBef>
              <a:spcAft>
                <a:spcPts val="0"/>
              </a:spcAft>
              <a:buClr>
                <a:srgbClr val="888888"/>
              </a:buClr>
              <a:buSzPts val="6400"/>
              <a:buNone/>
              <a:defRPr sz="6400">
                <a:solidFill>
                  <a:srgbClr val="888888"/>
                </a:solidFill>
              </a:defRPr>
            </a:lvl7pPr>
            <a:lvl8pPr indent="-228600" lvl="7" marL="3657600" algn="l">
              <a:lnSpc>
                <a:spcPct val="100000"/>
              </a:lnSpc>
              <a:spcBef>
                <a:spcPts val="1280"/>
              </a:spcBef>
              <a:spcAft>
                <a:spcPts val="0"/>
              </a:spcAft>
              <a:buClr>
                <a:srgbClr val="888888"/>
              </a:buClr>
              <a:buSzPts val="6400"/>
              <a:buNone/>
              <a:defRPr sz="6400">
                <a:solidFill>
                  <a:srgbClr val="888888"/>
                </a:solidFill>
              </a:defRPr>
            </a:lvl8pPr>
            <a:lvl9pPr indent="-228600" lvl="8" marL="4114800" algn="l">
              <a:lnSpc>
                <a:spcPct val="100000"/>
              </a:lnSpc>
              <a:spcBef>
                <a:spcPts val="1280"/>
              </a:spcBef>
              <a:spcAft>
                <a:spcPts val="0"/>
              </a:spcAft>
              <a:buClr>
                <a:srgbClr val="888888"/>
              </a:buClr>
              <a:buSzPts val="6400"/>
              <a:buNone/>
              <a:defRPr sz="6400">
                <a:solidFill>
                  <a:srgbClr val="888888"/>
                </a:solidFill>
              </a:defRPr>
            </a:lvl9pPr>
          </a:lstStyle>
          <a:p/>
        </p:txBody>
      </p:sp>
      <p:sp>
        <p:nvSpPr>
          <p:cNvPr id="30" name="Google Shape;30;p5"/>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3543178" y="44086841"/>
            <a:ext cx="31631012" cy="124679832"/>
          </a:xfrm>
          <a:prstGeom prst="rect">
            <a:avLst/>
          </a:prstGeom>
          <a:noFill/>
          <a:ln>
            <a:noFill/>
          </a:ln>
        </p:spPr>
        <p:txBody>
          <a:bodyPr anchorCtr="0" anchor="t" bIns="208800" lIns="417625" spcFirstLastPara="1" rIns="417625" wrap="square" tIns="208800">
            <a:normAutofit/>
          </a:bodyPr>
          <a:lstStyle>
            <a:lvl1pPr indent="-1035050" lvl="0" marL="457200" algn="l">
              <a:lnSpc>
                <a:spcPct val="100000"/>
              </a:lnSpc>
              <a:spcBef>
                <a:spcPts val="2540"/>
              </a:spcBef>
              <a:spcAft>
                <a:spcPts val="0"/>
              </a:spcAft>
              <a:buClr>
                <a:schemeClr val="dk1"/>
              </a:buClr>
              <a:buSzPts val="12700"/>
              <a:buChar char="•"/>
              <a:defRPr sz="12700"/>
            </a:lvl1pPr>
            <a:lvl2pPr indent="-920750" lvl="1" marL="914400" algn="l">
              <a:lnSpc>
                <a:spcPct val="100000"/>
              </a:lnSpc>
              <a:spcBef>
                <a:spcPts val="2180"/>
              </a:spcBef>
              <a:spcAft>
                <a:spcPts val="0"/>
              </a:spcAft>
              <a:buClr>
                <a:schemeClr val="dk1"/>
              </a:buClr>
              <a:buSzPts val="10900"/>
              <a:buChar char="–"/>
              <a:defRPr sz="10900"/>
            </a:lvl2pPr>
            <a:lvl3pPr indent="-812800" lvl="2" marL="1371600" algn="l">
              <a:lnSpc>
                <a:spcPct val="100000"/>
              </a:lnSpc>
              <a:spcBef>
                <a:spcPts val="1840"/>
              </a:spcBef>
              <a:spcAft>
                <a:spcPts val="0"/>
              </a:spcAft>
              <a:buClr>
                <a:schemeClr val="dk1"/>
              </a:buClr>
              <a:buSzPts val="9200"/>
              <a:buChar char="•"/>
              <a:defRPr sz="9200"/>
            </a:lvl3pPr>
            <a:lvl4pPr indent="-749300" lvl="3" marL="1828800" algn="l">
              <a:lnSpc>
                <a:spcPct val="100000"/>
              </a:lnSpc>
              <a:spcBef>
                <a:spcPts val="1640"/>
              </a:spcBef>
              <a:spcAft>
                <a:spcPts val="0"/>
              </a:spcAft>
              <a:buClr>
                <a:schemeClr val="dk1"/>
              </a:buClr>
              <a:buSzPts val="8200"/>
              <a:buChar char="–"/>
              <a:defRPr sz="8200"/>
            </a:lvl4pPr>
            <a:lvl5pPr indent="-749300" lvl="4" marL="2286000" algn="l">
              <a:lnSpc>
                <a:spcPct val="100000"/>
              </a:lnSpc>
              <a:spcBef>
                <a:spcPts val="1640"/>
              </a:spcBef>
              <a:spcAft>
                <a:spcPts val="0"/>
              </a:spcAft>
              <a:buClr>
                <a:schemeClr val="dk1"/>
              </a:buClr>
              <a:buSzPts val="8200"/>
              <a:buChar char="»"/>
              <a:defRPr sz="8200"/>
            </a:lvl5pPr>
            <a:lvl6pPr indent="-749300" lvl="5" marL="2743200" algn="l">
              <a:lnSpc>
                <a:spcPct val="100000"/>
              </a:lnSpc>
              <a:spcBef>
                <a:spcPts val="1640"/>
              </a:spcBef>
              <a:spcAft>
                <a:spcPts val="0"/>
              </a:spcAft>
              <a:buClr>
                <a:schemeClr val="dk1"/>
              </a:buClr>
              <a:buSzPts val="8200"/>
              <a:buChar char="•"/>
              <a:defRPr sz="8200"/>
            </a:lvl6pPr>
            <a:lvl7pPr indent="-749300" lvl="6" marL="3200400" algn="l">
              <a:lnSpc>
                <a:spcPct val="100000"/>
              </a:lnSpc>
              <a:spcBef>
                <a:spcPts val="1640"/>
              </a:spcBef>
              <a:spcAft>
                <a:spcPts val="0"/>
              </a:spcAft>
              <a:buClr>
                <a:schemeClr val="dk1"/>
              </a:buClr>
              <a:buSzPts val="8200"/>
              <a:buChar char="•"/>
              <a:defRPr sz="8200"/>
            </a:lvl7pPr>
            <a:lvl8pPr indent="-749300" lvl="7" marL="3657600" algn="l">
              <a:lnSpc>
                <a:spcPct val="100000"/>
              </a:lnSpc>
              <a:spcBef>
                <a:spcPts val="1640"/>
              </a:spcBef>
              <a:spcAft>
                <a:spcPts val="0"/>
              </a:spcAft>
              <a:buClr>
                <a:schemeClr val="dk1"/>
              </a:buClr>
              <a:buSzPts val="8200"/>
              <a:buChar char="•"/>
              <a:defRPr sz="8200"/>
            </a:lvl8pPr>
            <a:lvl9pPr indent="-749300" lvl="8" marL="4114800" algn="l">
              <a:lnSpc>
                <a:spcPct val="100000"/>
              </a:lnSpc>
              <a:spcBef>
                <a:spcPts val="1640"/>
              </a:spcBef>
              <a:spcAft>
                <a:spcPts val="0"/>
              </a:spcAft>
              <a:buClr>
                <a:schemeClr val="dk1"/>
              </a:buClr>
              <a:buSzPts val="8200"/>
              <a:buChar char="•"/>
              <a:defRPr sz="8200"/>
            </a:lvl9pPr>
          </a:lstStyle>
          <a:p/>
        </p:txBody>
      </p:sp>
      <p:sp>
        <p:nvSpPr>
          <p:cNvPr id="36" name="Google Shape;36;p6"/>
          <p:cNvSpPr txBox="1"/>
          <p:nvPr>
            <p:ph idx="2" type="body"/>
          </p:nvPr>
        </p:nvSpPr>
        <p:spPr>
          <a:xfrm>
            <a:off x="35678856" y="44086841"/>
            <a:ext cx="31631006" cy="124679832"/>
          </a:xfrm>
          <a:prstGeom prst="rect">
            <a:avLst/>
          </a:prstGeom>
          <a:noFill/>
          <a:ln>
            <a:noFill/>
          </a:ln>
        </p:spPr>
        <p:txBody>
          <a:bodyPr anchorCtr="0" anchor="t" bIns="208800" lIns="417625" spcFirstLastPara="1" rIns="417625" wrap="square" tIns="208800">
            <a:normAutofit/>
          </a:bodyPr>
          <a:lstStyle>
            <a:lvl1pPr indent="-1035050" lvl="0" marL="457200" algn="l">
              <a:lnSpc>
                <a:spcPct val="100000"/>
              </a:lnSpc>
              <a:spcBef>
                <a:spcPts val="2540"/>
              </a:spcBef>
              <a:spcAft>
                <a:spcPts val="0"/>
              </a:spcAft>
              <a:buClr>
                <a:schemeClr val="dk1"/>
              </a:buClr>
              <a:buSzPts val="12700"/>
              <a:buChar char="•"/>
              <a:defRPr sz="12700"/>
            </a:lvl1pPr>
            <a:lvl2pPr indent="-920750" lvl="1" marL="914400" algn="l">
              <a:lnSpc>
                <a:spcPct val="100000"/>
              </a:lnSpc>
              <a:spcBef>
                <a:spcPts val="2180"/>
              </a:spcBef>
              <a:spcAft>
                <a:spcPts val="0"/>
              </a:spcAft>
              <a:buClr>
                <a:schemeClr val="dk1"/>
              </a:buClr>
              <a:buSzPts val="10900"/>
              <a:buChar char="–"/>
              <a:defRPr sz="10900"/>
            </a:lvl2pPr>
            <a:lvl3pPr indent="-812800" lvl="2" marL="1371600" algn="l">
              <a:lnSpc>
                <a:spcPct val="100000"/>
              </a:lnSpc>
              <a:spcBef>
                <a:spcPts val="1840"/>
              </a:spcBef>
              <a:spcAft>
                <a:spcPts val="0"/>
              </a:spcAft>
              <a:buClr>
                <a:schemeClr val="dk1"/>
              </a:buClr>
              <a:buSzPts val="9200"/>
              <a:buChar char="•"/>
              <a:defRPr sz="9200"/>
            </a:lvl3pPr>
            <a:lvl4pPr indent="-749300" lvl="3" marL="1828800" algn="l">
              <a:lnSpc>
                <a:spcPct val="100000"/>
              </a:lnSpc>
              <a:spcBef>
                <a:spcPts val="1640"/>
              </a:spcBef>
              <a:spcAft>
                <a:spcPts val="0"/>
              </a:spcAft>
              <a:buClr>
                <a:schemeClr val="dk1"/>
              </a:buClr>
              <a:buSzPts val="8200"/>
              <a:buChar char="–"/>
              <a:defRPr sz="8200"/>
            </a:lvl4pPr>
            <a:lvl5pPr indent="-749300" lvl="4" marL="2286000" algn="l">
              <a:lnSpc>
                <a:spcPct val="100000"/>
              </a:lnSpc>
              <a:spcBef>
                <a:spcPts val="1640"/>
              </a:spcBef>
              <a:spcAft>
                <a:spcPts val="0"/>
              </a:spcAft>
              <a:buClr>
                <a:schemeClr val="dk1"/>
              </a:buClr>
              <a:buSzPts val="8200"/>
              <a:buChar char="»"/>
              <a:defRPr sz="8200"/>
            </a:lvl5pPr>
            <a:lvl6pPr indent="-749300" lvl="5" marL="2743200" algn="l">
              <a:lnSpc>
                <a:spcPct val="100000"/>
              </a:lnSpc>
              <a:spcBef>
                <a:spcPts val="1640"/>
              </a:spcBef>
              <a:spcAft>
                <a:spcPts val="0"/>
              </a:spcAft>
              <a:buClr>
                <a:schemeClr val="dk1"/>
              </a:buClr>
              <a:buSzPts val="8200"/>
              <a:buChar char="•"/>
              <a:defRPr sz="8200"/>
            </a:lvl6pPr>
            <a:lvl7pPr indent="-749300" lvl="6" marL="3200400" algn="l">
              <a:lnSpc>
                <a:spcPct val="100000"/>
              </a:lnSpc>
              <a:spcBef>
                <a:spcPts val="1640"/>
              </a:spcBef>
              <a:spcAft>
                <a:spcPts val="0"/>
              </a:spcAft>
              <a:buClr>
                <a:schemeClr val="dk1"/>
              </a:buClr>
              <a:buSzPts val="8200"/>
              <a:buChar char="•"/>
              <a:defRPr sz="8200"/>
            </a:lvl7pPr>
            <a:lvl8pPr indent="-749300" lvl="7" marL="3657600" algn="l">
              <a:lnSpc>
                <a:spcPct val="100000"/>
              </a:lnSpc>
              <a:spcBef>
                <a:spcPts val="1640"/>
              </a:spcBef>
              <a:spcAft>
                <a:spcPts val="0"/>
              </a:spcAft>
              <a:buClr>
                <a:schemeClr val="dk1"/>
              </a:buClr>
              <a:buSzPts val="8200"/>
              <a:buChar char="•"/>
              <a:defRPr sz="8200"/>
            </a:lvl8pPr>
            <a:lvl9pPr indent="-749300" lvl="8" marL="4114800" algn="l">
              <a:lnSpc>
                <a:spcPct val="100000"/>
              </a:lnSpc>
              <a:spcBef>
                <a:spcPts val="1640"/>
              </a:spcBef>
              <a:spcAft>
                <a:spcPts val="0"/>
              </a:spcAft>
              <a:buClr>
                <a:schemeClr val="dk1"/>
              </a:buClr>
              <a:buSzPts val="8200"/>
              <a:buChar char="•"/>
              <a:defRPr sz="8200"/>
            </a:lvl9pPr>
          </a:lstStyle>
          <a:p/>
        </p:txBody>
      </p:sp>
      <p:sp>
        <p:nvSpPr>
          <p:cNvPr id="37" name="Google Shape;37;p6"/>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201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1513999" y="9582375"/>
            <a:ext cx="13378914" cy="3993477"/>
          </a:xfrm>
          <a:prstGeom prst="rect">
            <a:avLst/>
          </a:prstGeom>
          <a:noFill/>
          <a:ln>
            <a:noFill/>
          </a:ln>
        </p:spPr>
        <p:txBody>
          <a:bodyPr anchorCtr="0" anchor="b" bIns="208800" lIns="417625" spcFirstLastPara="1" rIns="417625" wrap="square" tIns="208800">
            <a:normAutofit/>
          </a:bodyPr>
          <a:lstStyle>
            <a:lvl1pPr indent="-228600" lvl="0" marL="457200" algn="l">
              <a:lnSpc>
                <a:spcPct val="100000"/>
              </a:lnSpc>
              <a:spcBef>
                <a:spcPts val="2180"/>
              </a:spcBef>
              <a:spcAft>
                <a:spcPts val="0"/>
              </a:spcAft>
              <a:buClr>
                <a:schemeClr val="dk1"/>
              </a:buClr>
              <a:buSzPts val="10900"/>
              <a:buNone/>
              <a:defRPr b="1" sz="10900"/>
            </a:lvl1pPr>
            <a:lvl2pPr indent="-228600" lvl="1" marL="914400" algn="l">
              <a:lnSpc>
                <a:spcPct val="100000"/>
              </a:lnSpc>
              <a:spcBef>
                <a:spcPts val="1840"/>
              </a:spcBef>
              <a:spcAft>
                <a:spcPts val="0"/>
              </a:spcAft>
              <a:buClr>
                <a:schemeClr val="dk1"/>
              </a:buClr>
              <a:buSzPts val="9200"/>
              <a:buNone/>
              <a:defRPr b="1" sz="9200"/>
            </a:lvl2pPr>
            <a:lvl3pPr indent="-228600" lvl="2" marL="1371600" algn="l">
              <a:lnSpc>
                <a:spcPct val="100000"/>
              </a:lnSpc>
              <a:spcBef>
                <a:spcPts val="1640"/>
              </a:spcBef>
              <a:spcAft>
                <a:spcPts val="0"/>
              </a:spcAft>
              <a:buClr>
                <a:schemeClr val="dk1"/>
              </a:buClr>
              <a:buSzPts val="8200"/>
              <a:buNone/>
              <a:defRPr b="1" sz="8200"/>
            </a:lvl3pPr>
            <a:lvl4pPr indent="-228600" lvl="3" marL="1828800" algn="l">
              <a:lnSpc>
                <a:spcPct val="100000"/>
              </a:lnSpc>
              <a:spcBef>
                <a:spcPts val="1480"/>
              </a:spcBef>
              <a:spcAft>
                <a:spcPts val="0"/>
              </a:spcAft>
              <a:buClr>
                <a:schemeClr val="dk1"/>
              </a:buClr>
              <a:buSzPts val="7400"/>
              <a:buNone/>
              <a:defRPr b="1" sz="7400"/>
            </a:lvl4pPr>
            <a:lvl5pPr indent="-228600" lvl="4" marL="2286000" algn="l">
              <a:lnSpc>
                <a:spcPct val="100000"/>
              </a:lnSpc>
              <a:spcBef>
                <a:spcPts val="1480"/>
              </a:spcBef>
              <a:spcAft>
                <a:spcPts val="0"/>
              </a:spcAft>
              <a:buClr>
                <a:schemeClr val="dk1"/>
              </a:buClr>
              <a:buSzPts val="7400"/>
              <a:buNone/>
              <a:defRPr b="1" sz="7400"/>
            </a:lvl5pPr>
            <a:lvl6pPr indent="-228600" lvl="5" marL="2743200" algn="l">
              <a:lnSpc>
                <a:spcPct val="100000"/>
              </a:lnSpc>
              <a:spcBef>
                <a:spcPts val="1480"/>
              </a:spcBef>
              <a:spcAft>
                <a:spcPts val="0"/>
              </a:spcAft>
              <a:buClr>
                <a:schemeClr val="dk1"/>
              </a:buClr>
              <a:buSzPts val="7400"/>
              <a:buNone/>
              <a:defRPr b="1" sz="7400"/>
            </a:lvl6pPr>
            <a:lvl7pPr indent="-228600" lvl="6" marL="3200400" algn="l">
              <a:lnSpc>
                <a:spcPct val="100000"/>
              </a:lnSpc>
              <a:spcBef>
                <a:spcPts val="1480"/>
              </a:spcBef>
              <a:spcAft>
                <a:spcPts val="0"/>
              </a:spcAft>
              <a:buClr>
                <a:schemeClr val="dk1"/>
              </a:buClr>
              <a:buSzPts val="7400"/>
              <a:buNone/>
              <a:defRPr b="1" sz="7400"/>
            </a:lvl7pPr>
            <a:lvl8pPr indent="-228600" lvl="7" marL="3657600" algn="l">
              <a:lnSpc>
                <a:spcPct val="100000"/>
              </a:lnSpc>
              <a:spcBef>
                <a:spcPts val="1480"/>
              </a:spcBef>
              <a:spcAft>
                <a:spcPts val="0"/>
              </a:spcAft>
              <a:buClr>
                <a:schemeClr val="dk1"/>
              </a:buClr>
              <a:buSzPts val="7400"/>
              <a:buNone/>
              <a:defRPr b="1" sz="7400"/>
            </a:lvl8pPr>
            <a:lvl9pPr indent="-228600" lvl="8" marL="4114800" algn="l">
              <a:lnSpc>
                <a:spcPct val="100000"/>
              </a:lnSpc>
              <a:spcBef>
                <a:spcPts val="1480"/>
              </a:spcBef>
              <a:spcAft>
                <a:spcPts val="0"/>
              </a:spcAft>
              <a:buClr>
                <a:schemeClr val="dk1"/>
              </a:buClr>
              <a:buSzPts val="7400"/>
              <a:buNone/>
              <a:defRPr b="1" sz="7400"/>
            </a:lvl9pPr>
          </a:lstStyle>
          <a:p/>
        </p:txBody>
      </p:sp>
      <p:sp>
        <p:nvSpPr>
          <p:cNvPr id="43" name="Google Shape;43;p7"/>
          <p:cNvSpPr txBox="1"/>
          <p:nvPr>
            <p:ph idx="2" type="body"/>
          </p:nvPr>
        </p:nvSpPr>
        <p:spPr>
          <a:xfrm>
            <a:off x="1513999" y="13575853"/>
            <a:ext cx="13378914" cy="24664453"/>
          </a:xfrm>
          <a:prstGeom prst="rect">
            <a:avLst/>
          </a:prstGeom>
          <a:noFill/>
          <a:ln>
            <a:noFill/>
          </a:ln>
        </p:spPr>
        <p:txBody>
          <a:bodyPr anchorCtr="0" anchor="t" bIns="208800" lIns="417625" spcFirstLastPara="1" rIns="417625" wrap="square" tIns="208800">
            <a:normAutofit/>
          </a:bodyPr>
          <a:lstStyle>
            <a:lvl1pPr indent="-920750" lvl="0" marL="457200" algn="l">
              <a:lnSpc>
                <a:spcPct val="100000"/>
              </a:lnSpc>
              <a:spcBef>
                <a:spcPts val="2180"/>
              </a:spcBef>
              <a:spcAft>
                <a:spcPts val="0"/>
              </a:spcAft>
              <a:buClr>
                <a:schemeClr val="dk1"/>
              </a:buClr>
              <a:buSzPts val="10900"/>
              <a:buChar char="•"/>
              <a:defRPr sz="10900"/>
            </a:lvl1pPr>
            <a:lvl2pPr indent="-812800" lvl="1" marL="914400" algn="l">
              <a:lnSpc>
                <a:spcPct val="100000"/>
              </a:lnSpc>
              <a:spcBef>
                <a:spcPts val="1840"/>
              </a:spcBef>
              <a:spcAft>
                <a:spcPts val="0"/>
              </a:spcAft>
              <a:buClr>
                <a:schemeClr val="dk1"/>
              </a:buClr>
              <a:buSzPts val="9200"/>
              <a:buChar char="–"/>
              <a:defRPr sz="9200"/>
            </a:lvl2pPr>
            <a:lvl3pPr indent="-749300" lvl="2" marL="1371600" algn="l">
              <a:lnSpc>
                <a:spcPct val="100000"/>
              </a:lnSpc>
              <a:spcBef>
                <a:spcPts val="1640"/>
              </a:spcBef>
              <a:spcAft>
                <a:spcPts val="0"/>
              </a:spcAft>
              <a:buClr>
                <a:schemeClr val="dk1"/>
              </a:buClr>
              <a:buSzPts val="8200"/>
              <a:buChar char="•"/>
              <a:defRPr sz="8200"/>
            </a:lvl3pPr>
            <a:lvl4pPr indent="-698500" lvl="3" marL="1828800" algn="l">
              <a:lnSpc>
                <a:spcPct val="100000"/>
              </a:lnSpc>
              <a:spcBef>
                <a:spcPts val="1480"/>
              </a:spcBef>
              <a:spcAft>
                <a:spcPts val="0"/>
              </a:spcAft>
              <a:buClr>
                <a:schemeClr val="dk1"/>
              </a:buClr>
              <a:buSzPts val="7400"/>
              <a:buChar char="–"/>
              <a:defRPr sz="7400"/>
            </a:lvl4pPr>
            <a:lvl5pPr indent="-698500" lvl="4" marL="2286000" algn="l">
              <a:lnSpc>
                <a:spcPct val="100000"/>
              </a:lnSpc>
              <a:spcBef>
                <a:spcPts val="1480"/>
              </a:spcBef>
              <a:spcAft>
                <a:spcPts val="0"/>
              </a:spcAft>
              <a:buClr>
                <a:schemeClr val="dk1"/>
              </a:buClr>
              <a:buSzPts val="7400"/>
              <a:buChar char="»"/>
              <a:defRPr sz="7400"/>
            </a:lvl5pPr>
            <a:lvl6pPr indent="-698500" lvl="5" marL="2743200" algn="l">
              <a:lnSpc>
                <a:spcPct val="100000"/>
              </a:lnSpc>
              <a:spcBef>
                <a:spcPts val="1480"/>
              </a:spcBef>
              <a:spcAft>
                <a:spcPts val="0"/>
              </a:spcAft>
              <a:buClr>
                <a:schemeClr val="dk1"/>
              </a:buClr>
              <a:buSzPts val="7400"/>
              <a:buChar char="•"/>
              <a:defRPr sz="7400"/>
            </a:lvl6pPr>
            <a:lvl7pPr indent="-698500" lvl="6" marL="3200400" algn="l">
              <a:lnSpc>
                <a:spcPct val="100000"/>
              </a:lnSpc>
              <a:spcBef>
                <a:spcPts val="1480"/>
              </a:spcBef>
              <a:spcAft>
                <a:spcPts val="0"/>
              </a:spcAft>
              <a:buClr>
                <a:schemeClr val="dk1"/>
              </a:buClr>
              <a:buSzPts val="7400"/>
              <a:buChar char="•"/>
              <a:defRPr sz="7400"/>
            </a:lvl7pPr>
            <a:lvl8pPr indent="-698500" lvl="7" marL="3657600" algn="l">
              <a:lnSpc>
                <a:spcPct val="100000"/>
              </a:lnSpc>
              <a:spcBef>
                <a:spcPts val="1480"/>
              </a:spcBef>
              <a:spcAft>
                <a:spcPts val="0"/>
              </a:spcAft>
              <a:buClr>
                <a:schemeClr val="dk1"/>
              </a:buClr>
              <a:buSzPts val="7400"/>
              <a:buChar char="•"/>
              <a:defRPr sz="7400"/>
            </a:lvl8pPr>
            <a:lvl9pPr indent="-698500" lvl="8" marL="4114800" algn="l">
              <a:lnSpc>
                <a:spcPct val="100000"/>
              </a:lnSpc>
              <a:spcBef>
                <a:spcPts val="1480"/>
              </a:spcBef>
              <a:spcAft>
                <a:spcPts val="0"/>
              </a:spcAft>
              <a:buClr>
                <a:schemeClr val="dk1"/>
              </a:buClr>
              <a:buSzPts val="7400"/>
              <a:buChar char="•"/>
              <a:defRPr sz="7400"/>
            </a:lvl9pPr>
          </a:lstStyle>
          <a:p/>
        </p:txBody>
      </p:sp>
      <p:sp>
        <p:nvSpPr>
          <p:cNvPr id="44" name="Google Shape;44;p7"/>
          <p:cNvSpPr txBox="1"/>
          <p:nvPr>
            <p:ph idx="3" type="body"/>
          </p:nvPr>
        </p:nvSpPr>
        <p:spPr>
          <a:xfrm>
            <a:off x="15381809" y="9582375"/>
            <a:ext cx="13384170" cy="3993477"/>
          </a:xfrm>
          <a:prstGeom prst="rect">
            <a:avLst/>
          </a:prstGeom>
          <a:noFill/>
          <a:ln>
            <a:noFill/>
          </a:ln>
        </p:spPr>
        <p:txBody>
          <a:bodyPr anchorCtr="0" anchor="b" bIns="208800" lIns="417625" spcFirstLastPara="1" rIns="417625" wrap="square" tIns="208800">
            <a:normAutofit/>
          </a:bodyPr>
          <a:lstStyle>
            <a:lvl1pPr indent="-228600" lvl="0" marL="457200" algn="l">
              <a:lnSpc>
                <a:spcPct val="100000"/>
              </a:lnSpc>
              <a:spcBef>
                <a:spcPts val="2180"/>
              </a:spcBef>
              <a:spcAft>
                <a:spcPts val="0"/>
              </a:spcAft>
              <a:buClr>
                <a:schemeClr val="dk1"/>
              </a:buClr>
              <a:buSzPts val="10900"/>
              <a:buNone/>
              <a:defRPr b="1" sz="10900"/>
            </a:lvl1pPr>
            <a:lvl2pPr indent="-228600" lvl="1" marL="914400" algn="l">
              <a:lnSpc>
                <a:spcPct val="100000"/>
              </a:lnSpc>
              <a:spcBef>
                <a:spcPts val="1840"/>
              </a:spcBef>
              <a:spcAft>
                <a:spcPts val="0"/>
              </a:spcAft>
              <a:buClr>
                <a:schemeClr val="dk1"/>
              </a:buClr>
              <a:buSzPts val="9200"/>
              <a:buNone/>
              <a:defRPr b="1" sz="9200"/>
            </a:lvl2pPr>
            <a:lvl3pPr indent="-228600" lvl="2" marL="1371600" algn="l">
              <a:lnSpc>
                <a:spcPct val="100000"/>
              </a:lnSpc>
              <a:spcBef>
                <a:spcPts val="1640"/>
              </a:spcBef>
              <a:spcAft>
                <a:spcPts val="0"/>
              </a:spcAft>
              <a:buClr>
                <a:schemeClr val="dk1"/>
              </a:buClr>
              <a:buSzPts val="8200"/>
              <a:buNone/>
              <a:defRPr b="1" sz="8200"/>
            </a:lvl3pPr>
            <a:lvl4pPr indent="-228600" lvl="3" marL="1828800" algn="l">
              <a:lnSpc>
                <a:spcPct val="100000"/>
              </a:lnSpc>
              <a:spcBef>
                <a:spcPts val="1480"/>
              </a:spcBef>
              <a:spcAft>
                <a:spcPts val="0"/>
              </a:spcAft>
              <a:buClr>
                <a:schemeClr val="dk1"/>
              </a:buClr>
              <a:buSzPts val="7400"/>
              <a:buNone/>
              <a:defRPr b="1" sz="7400"/>
            </a:lvl4pPr>
            <a:lvl5pPr indent="-228600" lvl="4" marL="2286000" algn="l">
              <a:lnSpc>
                <a:spcPct val="100000"/>
              </a:lnSpc>
              <a:spcBef>
                <a:spcPts val="1480"/>
              </a:spcBef>
              <a:spcAft>
                <a:spcPts val="0"/>
              </a:spcAft>
              <a:buClr>
                <a:schemeClr val="dk1"/>
              </a:buClr>
              <a:buSzPts val="7400"/>
              <a:buNone/>
              <a:defRPr b="1" sz="7400"/>
            </a:lvl5pPr>
            <a:lvl6pPr indent="-228600" lvl="5" marL="2743200" algn="l">
              <a:lnSpc>
                <a:spcPct val="100000"/>
              </a:lnSpc>
              <a:spcBef>
                <a:spcPts val="1480"/>
              </a:spcBef>
              <a:spcAft>
                <a:spcPts val="0"/>
              </a:spcAft>
              <a:buClr>
                <a:schemeClr val="dk1"/>
              </a:buClr>
              <a:buSzPts val="7400"/>
              <a:buNone/>
              <a:defRPr b="1" sz="7400"/>
            </a:lvl6pPr>
            <a:lvl7pPr indent="-228600" lvl="6" marL="3200400" algn="l">
              <a:lnSpc>
                <a:spcPct val="100000"/>
              </a:lnSpc>
              <a:spcBef>
                <a:spcPts val="1480"/>
              </a:spcBef>
              <a:spcAft>
                <a:spcPts val="0"/>
              </a:spcAft>
              <a:buClr>
                <a:schemeClr val="dk1"/>
              </a:buClr>
              <a:buSzPts val="7400"/>
              <a:buNone/>
              <a:defRPr b="1" sz="7400"/>
            </a:lvl7pPr>
            <a:lvl8pPr indent="-228600" lvl="7" marL="3657600" algn="l">
              <a:lnSpc>
                <a:spcPct val="100000"/>
              </a:lnSpc>
              <a:spcBef>
                <a:spcPts val="1480"/>
              </a:spcBef>
              <a:spcAft>
                <a:spcPts val="0"/>
              </a:spcAft>
              <a:buClr>
                <a:schemeClr val="dk1"/>
              </a:buClr>
              <a:buSzPts val="7400"/>
              <a:buNone/>
              <a:defRPr b="1" sz="7400"/>
            </a:lvl8pPr>
            <a:lvl9pPr indent="-228600" lvl="8" marL="4114800" algn="l">
              <a:lnSpc>
                <a:spcPct val="100000"/>
              </a:lnSpc>
              <a:spcBef>
                <a:spcPts val="1480"/>
              </a:spcBef>
              <a:spcAft>
                <a:spcPts val="0"/>
              </a:spcAft>
              <a:buClr>
                <a:schemeClr val="dk1"/>
              </a:buClr>
              <a:buSzPts val="7400"/>
              <a:buNone/>
              <a:defRPr b="1" sz="7400"/>
            </a:lvl9pPr>
          </a:lstStyle>
          <a:p/>
        </p:txBody>
      </p:sp>
      <p:sp>
        <p:nvSpPr>
          <p:cNvPr id="45" name="Google Shape;45;p7"/>
          <p:cNvSpPr txBox="1"/>
          <p:nvPr>
            <p:ph idx="4" type="body"/>
          </p:nvPr>
        </p:nvSpPr>
        <p:spPr>
          <a:xfrm>
            <a:off x="15381809" y="13575853"/>
            <a:ext cx="13384170" cy="24664453"/>
          </a:xfrm>
          <a:prstGeom prst="rect">
            <a:avLst/>
          </a:prstGeom>
          <a:noFill/>
          <a:ln>
            <a:noFill/>
          </a:ln>
        </p:spPr>
        <p:txBody>
          <a:bodyPr anchorCtr="0" anchor="t" bIns="208800" lIns="417625" spcFirstLastPara="1" rIns="417625" wrap="square" tIns="208800">
            <a:normAutofit/>
          </a:bodyPr>
          <a:lstStyle>
            <a:lvl1pPr indent="-920750" lvl="0" marL="457200" algn="l">
              <a:lnSpc>
                <a:spcPct val="100000"/>
              </a:lnSpc>
              <a:spcBef>
                <a:spcPts val="2180"/>
              </a:spcBef>
              <a:spcAft>
                <a:spcPts val="0"/>
              </a:spcAft>
              <a:buClr>
                <a:schemeClr val="dk1"/>
              </a:buClr>
              <a:buSzPts val="10900"/>
              <a:buChar char="•"/>
              <a:defRPr sz="10900"/>
            </a:lvl1pPr>
            <a:lvl2pPr indent="-812800" lvl="1" marL="914400" algn="l">
              <a:lnSpc>
                <a:spcPct val="100000"/>
              </a:lnSpc>
              <a:spcBef>
                <a:spcPts val="1840"/>
              </a:spcBef>
              <a:spcAft>
                <a:spcPts val="0"/>
              </a:spcAft>
              <a:buClr>
                <a:schemeClr val="dk1"/>
              </a:buClr>
              <a:buSzPts val="9200"/>
              <a:buChar char="–"/>
              <a:defRPr sz="9200"/>
            </a:lvl2pPr>
            <a:lvl3pPr indent="-749300" lvl="2" marL="1371600" algn="l">
              <a:lnSpc>
                <a:spcPct val="100000"/>
              </a:lnSpc>
              <a:spcBef>
                <a:spcPts val="1640"/>
              </a:spcBef>
              <a:spcAft>
                <a:spcPts val="0"/>
              </a:spcAft>
              <a:buClr>
                <a:schemeClr val="dk1"/>
              </a:buClr>
              <a:buSzPts val="8200"/>
              <a:buChar char="•"/>
              <a:defRPr sz="8200"/>
            </a:lvl3pPr>
            <a:lvl4pPr indent="-698500" lvl="3" marL="1828800" algn="l">
              <a:lnSpc>
                <a:spcPct val="100000"/>
              </a:lnSpc>
              <a:spcBef>
                <a:spcPts val="1480"/>
              </a:spcBef>
              <a:spcAft>
                <a:spcPts val="0"/>
              </a:spcAft>
              <a:buClr>
                <a:schemeClr val="dk1"/>
              </a:buClr>
              <a:buSzPts val="7400"/>
              <a:buChar char="–"/>
              <a:defRPr sz="7400"/>
            </a:lvl4pPr>
            <a:lvl5pPr indent="-698500" lvl="4" marL="2286000" algn="l">
              <a:lnSpc>
                <a:spcPct val="100000"/>
              </a:lnSpc>
              <a:spcBef>
                <a:spcPts val="1480"/>
              </a:spcBef>
              <a:spcAft>
                <a:spcPts val="0"/>
              </a:spcAft>
              <a:buClr>
                <a:schemeClr val="dk1"/>
              </a:buClr>
              <a:buSzPts val="7400"/>
              <a:buChar char="»"/>
              <a:defRPr sz="7400"/>
            </a:lvl5pPr>
            <a:lvl6pPr indent="-698500" lvl="5" marL="2743200" algn="l">
              <a:lnSpc>
                <a:spcPct val="100000"/>
              </a:lnSpc>
              <a:spcBef>
                <a:spcPts val="1480"/>
              </a:spcBef>
              <a:spcAft>
                <a:spcPts val="0"/>
              </a:spcAft>
              <a:buClr>
                <a:schemeClr val="dk1"/>
              </a:buClr>
              <a:buSzPts val="7400"/>
              <a:buChar char="•"/>
              <a:defRPr sz="7400"/>
            </a:lvl6pPr>
            <a:lvl7pPr indent="-698500" lvl="6" marL="3200400" algn="l">
              <a:lnSpc>
                <a:spcPct val="100000"/>
              </a:lnSpc>
              <a:spcBef>
                <a:spcPts val="1480"/>
              </a:spcBef>
              <a:spcAft>
                <a:spcPts val="0"/>
              </a:spcAft>
              <a:buClr>
                <a:schemeClr val="dk1"/>
              </a:buClr>
              <a:buSzPts val="7400"/>
              <a:buChar char="•"/>
              <a:defRPr sz="7400"/>
            </a:lvl7pPr>
            <a:lvl8pPr indent="-698500" lvl="7" marL="3657600" algn="l">
              <a:lnSpc>
                <a:spcPct val="100000"/>
              </a:lnSpc>
              <a:spcBef>
                <a:spcPts val="1480"/>
              </a:spcBef>
              <a:spcAft>
                <a:spcPts val="0"/>
              </a:spcAft>
              <a:buClr>
                <a:schemeClr val="dk1"/>
              </a:buClr>
              <a:buSzPts val="7400"/>
              <a:buChar char="•"/>
              <a:defRPr sz="7400"/>
            </a:lvl8pPr>
            <a:lvl9pPr indent="-698500" lvl="8" marL="4114800" algn="l">
              <a:lnSpc>
                <a:spcPct val="100000"/>
              </a:lnSpc>
              <a:spcBef>
                <a:spcPts val="1480"/>
              </a:spcBef>
              <a:spcAft>
                <a:spcPts val="0"/>
              </a:spcAft>
              <a:buClr>
                <a:schemeClr val="dk1"/>
              </a:buClr>
              <a:buSzPts val="7400"/>
              <a:buChar char="•"/>
              <a:defRPr sz="7400"/>
            </a:lvl9pPr>
          </a:lstStyle>
          <a:p/>
        </p:txBody>
      </p:sp>
      <p:sp>
        <p:nvSpPr>
          <p:cNvPr id="46" name="Google Shape;46;p7"/>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514000" y="1704414"/>
            <a:ext cx="9961904" cy="7253667"/>
          </a:xfrm>
          <a:prstGeom prst="rect">
            <a:avLst/>
          </a:prstGeom>
          <a:noFill/>
          <a:ln>
            <a:noFill/>
          </a:ln>
        </p:spPr>
        <p:txBody>
          <a:bodyPr anchorCtr="0" anchor="b" bIns="208800" lIns="417625" spcFirstLastPara="1" rIns="417625" wrap="square" tIns="208800">
            <a:normAutofit/>
          </a:bodyPr>
          <a:lstStyle>
            <a:lvl1pPr lvl="0" algn="l">
              <a:lnSpc>
                <a:spcPct val="100000"/>
              </a:lnSpc>
              <a:spcBef>
                <a:spcPts val="0"/>
              </a:spcBef>
              <a:spcAft>
                <a:spcPts val="0"/>
              </a:spcAft>
              <a:buClr>
                <a:schemeClr val="dk1"/>
              </a:buClr>
              <a:buSzPts val="9200"/>
              <a:buFont typeface="Calibri"/>
              <a:buNone/>
              <a:defRPr b="1" sz="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11838630" y="1704417"/>
            <a:ext cx="16927347" cy="36535890"/>
          </a:xfrm>
          <a:prstGeom prst="rect">
            <a:avLst/>
          </a:prstGeom>
          <a:noFill/>
          <a:ln>
            <a:noFill/>
          </a:ln>
        </p:spPr>
        <p:txBody>
          <a:bodyPr anchorCtr="0" anchor="t" bIns="208800" lIns="417625" spcFirstLastPara="1" rIns="417625" wrap="square" tIns="208800">
            <a:normAutofit/>
          </a:bodyPr>
          <a:lstStyle>
            <a:lvl1pPr indent="-1155700" lvl="0" marL="457200" algn="l">
              <a:lnSpc>
                <a:spcPct val="100000"/>
              </a:lnSpc>
              <a:spcBef>
                <a:spcPts val="2920"/>
              </a:spcBef>
              <a:spcAft>
                <a:spcPts val="0"/>
              </a:spcAft>
              <a:buClr>
                <a:schemeClr val="dk1"/>
              </a:buClr>
              <a:buSzPts val="14600"/>
              <a:buChar char="•"/>
              <a:defRPr sz="14600"/>
            </a:lvl1pPr>
            <a:lvl2pPr indent="-1035050" lvl="1" marL="914400" algn="l">
              <a:lnSpc>
                <a:spcPct val="100000"/>
              </a:lnSpc>
              <a:spcBef>
                <a:spcPts val="2540"/>
              </a:spcBef>
              <a:spcAft>
                <a:spcPts val="0"/>
              </a:spcAft>
              <a:buClr>
                <a:schemeClr val="dk1"/>
              </a:buClr>
              <a:buSzPts val="12700"/>
              <a:buChar char="–"/>
              <a:defRPr sz="12700"/>
            </a:lvl2pPr>
            <a:lvl3pPr indent="-920750" lvl="2" marL="1371600" algn="l">
              <a:lnSpc>
                <a:spcPct val="100000"/>
              </a:lnSpc>
              <a:spcBef>
                <a:spcPts val="2180"/>
              </a:spcBef>
              <a:spcAft>
                <a:spcPts val="0"/>
              </a:spcAft>
              <a:buClr>
                <a:schemeClr val="dk1"/>
              </a:buClr>
              <a:buSzPts val="10900"/>
              <a:buChar char="•"/>
              <a:defRPr sz="10900"/>
            </a:lvl3pPr>
            <a:lvl4pPr indent="-812800" lvl="3" marL="1828800" algn="l">
              <a:lnSpc>
                <a:spcPct val="100000"/>
              </a:lnSpc>
              <a:spcBef>
                <a:spcPts val="1840"/>
              </a:spcBef>
              <a:spcAft>
                <a:spcPts val="0"/>
              </a:spcAft>
              <a:buClr>
                <a:schemeClr val="dk1"/>
              </a:buClr>
              <a:buSzPts val="9200"/>
              <a:buChar char="–"/>
              <a:defRPr sz="9200"/>
            </a:lvl4pPr>
            <a:lvl5pPr indent="-812800" lvl="4" marL="2286000" algn="l">
              <a:lnSpc>
                <a:spcPct val="100000"/>
              </a:lnSpc>
              <a:spcBef>
                <a:spcPts val="1840"/>
              </a:spcBef>
              <a:spcAft>
                <a:spcPts val="0"/>
              </a:spcAft>
              <a:buClr>
                <a:schemeClr val="dk1"/>
              </a:buClr>
              <a:buSzPts val="9200"/>
              <a:buChar char="»"/>
              <a:defRPr sz="9200"/>
            </a:lvl5pPr>
            <a:lvl6pPr indent="-812800" lvl="5" marL="2743200" algn="l">
              <a:lnSpc>
                <a:spcPct val="100000"/>
              </a:lnSpc>
              <a:spcBef>
                <a:spcPts val="1840"/>
              </a:spcBef>
              <a:spcAft>
                <a:spcPts val="0"/>
              </a:spcAft>
              <a:buClr>
                <a:schemeClr val="dk1"/>
              </a:buClr>
              <a:buSzPts val="9200"/>
              <a:buChar char="•"/>
              <a:defRPr sz="9200"/>
            </a:lvl6pPr>
            <a:lvl7pPr indent="-812800" lvl="6" marL="3200400" algn="l">
              <a:lnSpc>
                <a:spcPct val="100000"/>
              </a:lnSpc>
              <a:spcBef>
                <a:spcPts val="1840"/>
              </a:spcBef>
              <a:spcAft>
                <a:spcPts val="0"/>
              </a:spcAft>
              <a:buClr>
                <a:schemeClr val="dk1"/>
              </a:buClr>
              <a:buSzPts val="9200"/>
              <a:buChar char="•"/>
              <a:defRPr sz="9200"/>
            </a:lvl7pPr>
            <a:lvl8pPr indent="-812800" lvl="7" marL="3657600" algn="l">
              <a:lnSpc>
                <a:spcPct val="100000"/>
              </a:lnSpc>
              <a:spcBef>
                <a:spcPts val="1840"/>
              </a:spcBef>
              <a:spcAft>
                <a:spcPts val="0"/>
              </a:spcAft>
              <a:buClr>
                <a:schemeClr val="dk1"/>
              </a:buClr>
              <a:buSzPts val="9200"/>
              <a:buChar char="•"/>
              <a:defRPr sz="9200"/>
            </a:lvl8pPr>
            <a:lvl9pPr indent="-812800" lvl="8" marL="4114800" algn="l">
              <a:lnSpc>
                <a:spcPct val="100000"/>
              </a:lnSpc>
              <a:spcBef>
                <a:spcPts val="1840"/>
              </a:spcBef>
              <a:spcAft>
                <a:spcPts val="0"/>
              </a:spcAft>
              <a:buClr>
                <a:schemeClr val="dk1"/>
              </a:buClr>
              <a:buSzPts val="9200"/>
              <a:buChar char="•"/>
              <a:defRPr sz="9200"/>
            </a:lvl9pPr>
          </a:lstStyle>
          <a:p/>
        </p:txBody>
      </p:sp>
      <p:sp>
        <p:nvSpPr>
          <p:cNvPr id="61" name="Google Shape;61;p10"/>
          <p:cNvSpPr txBox="1"/>
          <p:nvPr>
            <p:ph idx="2" type="body"/>
          </p:nvPr>
        </p:nvSpPr>
        <p:spPr>
          <a:xfrm>
            <a:off x="1514000" y="8958085"/>
            <a:ext cx="9961904" cy="29282224"/>
          </a:xfrm>
          <a:prstGeom prst="rect">
            <a:avLst/>
          </a:prstGeom>
          <a:noFill/>
          <a:ln>
            <a:noFill/>
          </a:ln>
        </p:spPr>
        <p:txBody>
          <a:bodyPr anchorCtr="0" anchor="t" bIns="208800" lIns="417625" spcFirstLastPara="1" rIns="417625" wrap="square" tIns="208800">
            <a:normAutofit/>
          </a:bodyPr>
          <a:lstStyle>
            <a:lvl1pPr indent="-228600" lvl="0" marL="457200" algn="l">
              <a:lnSpc>
                <a:spcPct val="100000"/>
              </a:lnSpc>
              <a:spcBef>
                <a:spcPts val="1280"/>
              </a:spcBef>
              <a:spcAft>
                <a:spcPts val="0"/>
              </a:spcAft>
              <a:buClr>
                <a:schemeClr val="dk1"/>
              </a:buClr>
              <a:buSzPts val="6400"/>
              <a:buNone/>
              <a:defRPr sz="6400"/>
            </a:lvl1pPr>
            <a:lvl2pPr indent="-228600" lvl="1" marL="914400" algn="l">
              <a:lnSpc>
                <a:spcPct val="100000"/>
              </a:lnSpc>
              <a:spcBef>
                <a:spcPts val="1100"/>
              </a:spcBef>
              <a:spcAft>
                <a:spcPts val="0"/>
              </a:spcAft>
              <a:buClr>
                <a:schemeClr val="dk1"/>
              </a:buClr>
              <a:buSzPts val="5500"/>
              <a:buNone/>
              <a:defRPr sz="5500"/>
            </a:lvl2pPr>
            <a:lvl3pPr indent="-228600" lvl="2" marL="1371600" algn="l">
              <a:lnSpc>
                <a:spcPct val="100000"/>
              </a:lnSpc>
              <a:spcBef>
                <a:spcPts val="900"/>
              </a:spcBef>
              <a:spcAft>
                <a:spcPts val="0"/>
              </a:spcAft>
              <a:buClr>
                <a:schemeClr val="dk1"/>
              </a:buClr>
              <a:buSzPts val="4500"/>
              <a:buNone/>
              <a:defRPr sz="4500"/>
            </a:lvl3pPr>
            <a:lvl4pPr indent="-228600" lvl="3" marL="1828800" algn="l">
              <a:lnSpc>
                <a:spcPct val="100000"/>
              </a:lnSpc>
              <a:spcBef>
                <a:spcPts val="820"/>
              </a:spcBef>
              <a:spcAft>
                <a:spcPts val="0"/>
              </a:spcAft>
              <a:buClr>
                <a:schemeClr val="dk1"/>
              </a:buClr>
              <a:buSzPts val="4100"/>
              <a:buNone/>
              <a:defRPr sz="4100"/>
            </a:lvl4pPr>
            <a:lvl5pPr indent="-228600" lvl="4" marL="2286000" algn="l">
              <a:lnSpc>
                <a:spcPct val="100000"/>
              </a:lnSpc>
              <a:spcBef>
                <a:spcPts val="820"/>
              </a:spcBef>
              <a:spcAft>
                <a:spcPts val="0"/>
              </a:spcAft>
              <a:buClr>
                <a:schemeClr val="dk1"/>
              </a:buClr>
              <a:buSzPts val="4100"/>
              <a:buNone/>
              <a:defRPr sz="4100"/>
            </a:lvl5pPr>
            <a:lvl6pPr indent="-228600" lvl="5" marL="2743200" algn="l">
              <a:lnSpc>
                <a:spcPct val="100000"/>
              </a:lnSpc>
              <a:spcBef>
                <a:spcPts val="820"/>
              </a:spcBef>
              <a:spcAft>
                <a:spcPts val="0"/>
              </a:spcAft>
              <a:buClr>
                <a:schemeClr val="dk1"/>
              </a:buClr>
              <a:buSzPts val="4100"/>
              <a:buNone/>
              <a:defRPr sz="4100"/>
            </a:lvl6pPr>
            <a:lvl7pPr indent="-228600" lvl="6" marL="3200400" algn="l">
              <a:lnSpc>
                <a:spcPct val="100000"/>
              </a:lnSpc>
              <a:spcBef>
                <a:spcPts val="820"/>
              </a:spcBef>
              <a:spcAft>
                <a:spcPts val="0"/>
              </a:spcAft>
              <a:buClr>
                <a:schemeClr val="dk1"/>
              </a:buClr>
              <a:buSzPts val="4100"/>
              <a:buNone/>
              <a:defRPr sz="4100"/>
            </a:lvl7pPr>
            <a:lvl8pPr indent="-228600" lvl="7" marL="3657600" algn="l">
              <a:lnSpc>
                <a:spcPct val="100000"/>
              </a:lnSpc>
              <a:spcBef>
                <a:spcPts val="820"/>
              </a:spcBef>
              <a:spcAft>
                <a:spcPts val="0"/>
              </a:spcAft>
              <a:buClr>
                <a:schemeClr val="dk1"/>
              </a:buClr>
              <a:buSzPts val="4100"/>
              <a:buNone/>
              <a:defRPr sz="4100"/>
            </a:lvl8pPr>
            <a:lvl9pPr indent="-228600" lvl="8" marL="4114800" algn="l">
              <a:lnSpc>
                <a:spcPct val="100000"/>
              </a:lnSpc>
              <a:spcBef>
                <a:spcPts val="820"/>
              </a:spcBef>
              <a:spcAft>
                <a:spcPts val="0"/>
              </a:spcAft>
              <a:buClr>
                <a:schemeClr val="dk1"/>
              </a:buClr>
              <a:buSzPts val="4100"/>
              <a:buNone/>
              <a:defRPr sz="4100"/>
            </a:lvl9pPr>
          </a:lstStyle>
          <a:p/>
        </p:txBody>
      </p:sp>
      <p:sp>
        <p:nvSpPr>
          <p:cNvPr id="62" name="Google Shape;62;p10"/>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5935087" y="29965969"/>
            <a:ext cx="18167985" cy="3537652"/>
          </a:xfrm>
          <a:prstGeom prst="rect">
            <a:avLst/>
          </a:prstGeom>
          <a:noFill/>
          <a:ln>
            <a:noFill/>
          </a:ln>
        </p:spPr>
        <p:txBody>
          <a:bodyPr anchorCtr="0" anchor="b" bIns="208800" lIns="417625" spcFirstLastPara="1" rIns="417625" wrap="square" tIns="208800">
            <a:normAutofit/>
          </a:bodyPr>
          <a:lstStyle>
            <a:lvl1pPr lvl="0" algn="l">
              <a:lnSpc>
                <a:spcPct val="100000"/>
              </a:lnSpc>
              <a:spcBef>
                <a:spcPts val="0"/>
              </a:spcBef>
              <a:spcAft>
                <a:spcPts val="0"/>
              </a:spcAft>
              <a:buClr>
                <a:schemeClr val="dk1"/>
              </a:buClr>
              <a:buSzPts val="9200"/>
              <a:buFont typeface="Calibri"/>
              <a:buNone/>
              <a:defRPr b="1" sz="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5935087" y="3825022"/>
            <a:ext cx="18167985" cy="25685114"/>
          </a:xfrm>
          <a:prstGeom prst="rect">
            <a:avLst/>
          </a:prstGeom>
          <a:noFill/>
          <a:ln>
            <a:noFill/>
          </a:ln>
        </p:spPr>
      </p:sp>
      <p:sp>
        <p:nvSpPr>
          <p:cNvPr id="68" name="Google Shape;68;p11"/>
          <p:cNvSpPr txBox="1"/>
          <p:nvPr>
            <p:ph idx="1" type="body"/>
          </p:nvPr>
        </p:nvSpPr>
        <p:spPr>
          <a:xfrm>
            <a:off x="5935087" y="33503622"/>
            <a:ext cx="18167985" cy="5024053"/>
          </a:xfrm>
          <a:prstGeom prst="rect">
            <a:avLst/>
          </a:prstGeom>
          <a:noFill/>
          <a:ln>
            <a:noFill/>
          </a:ln>
        </p:spPr>
        <p:txBody>
          <a:bodyPr anchorCtr="0" anchor="t" bIns="208800" lIns="417625" spcFirstLastPara="1" rIns="417625" wrap="square" tIns="208800">
            <a:normAutofit/>
          </a:bodyPr>
          <a:lstStyle>
            <a:lvl1pPr indent="-228600" lvl="0" marL="457200" algn="l">
              <a:lnSpc>
                <a:spcPct val="100000"/>
              </a:lnSpc>
              <a:spcBef>
                <a:spcPts val="1280"/>
              </a:spcBef>
              <a:spcAft>
                <a:spcPts val="0"/>
              </a:spcAft>
              <a:buClr>
                <a:schemeClr val="dk1"/>
              </a:buClr>
              <a:buSzPts val="6400"/>
              <a:buNone/>
              <a:defRPr sz="6400"/>
            </a:lvl1pPr>
            <a:lvl2pPr indent="-228600" lvl="1" marL="914400" algn="l">
              <a:lnSpc>
                <a:spcPct val="100000"/>
              </a:lnSpc>
              <a:spcBef>
                <a:spcPts val="1100"/>
              </a:spcBef>
              <a:spcAft>
                <a:spcPts val="0"/>
              </a:spcAft>
              <a:buClr>
                <a:schemeClr val="dk1"/>
              </a:buClr>
              <a:buSzPts val="5500"/>
              <a:buNone/>
              <a:defRPr sz="5500"/>
            </a:lvl2pPr>
            <a:lvl3pPr indent="-228600" lvl="2" marL="1371600" algn="l">
              <a:lnSpc>
                <a:spcPct val="100000"/>
              </a:lnSpc>
              <a:spcBef>
                <a:spcPts val="900"/>
              </a:spcBef>
              <a:spcAft>
                <a:spcPts val="0"/>
              </a:spcAft>
              <a:buClr>
                <a:schemeClr val="dk1"/>
              </a:buClr>
              <a:buSzPts val="4500"/>
              <a:buNone/>
              <a:defRPr sz="4500"/>
            </a:lvl3pPr>
            <a:lvl4pPr indent="-228600" lvl="3" marL="1828800" algn="l">
              <a:lnSpc>
                <a:spcPct val="100000"/>
              </a:lnSpc>
              <a:spcBef>
                <a:spcPts val="820"/>
              </a:spcBef>
              <a:spcAft>
                <a:spcPts val="0"/>
              </a:spcAft>
              <a:buClr>
                <a:schemeClr val="dk1"/>
              </a:buClr>
              <a:buSzPts val="4100"/>
              <a:buNone/>
              <a:defRPr sz="4100"/>
            </a:lvl4pPr>
            <a:lvl5pPr indent="-228600" lvl="4" marL="2286000" algn="l">
              <a:lnSpc>
                <a:spcPct val="100000"/>
              </a:lnSpc>
              <a:spcBef>
                <a:spcPts val="820"/>
              </a:spcBef>
              <a:spcAft>
                <a:spcPts val="0"/>
              </a:spcAft>
              <a:buClr>
                <a:schemeClr val="dk1"/>
              </a:buClr>
              <a:buSzPts val="4100"/>
              <a:buNone/>
              <a:defRPr sz="4100"/>
            </a:lvl5pPr>
            <a:lvl6pPr indent="-228600" lvl="5" marL="2743200" algn="l">
              <a:lnSpc>
                <a:spcPct val="100000"/>
              </a:lnSpc>
              <a:spcBef>
                <a:spcPts val="820"/>
              </a:spcBef>
              <a:spcAft>
                <a:spcPts val="0"/>
              </a:spcAft>
              <a:buClr>
                <a:schemeClr val="dk1"/>
              </a:buClr>
              <a:buSzPts val="4100"/>
              <a:buNone/>
              <a:defRPr sz="4100"/>
            </a:lvl6pPr>
            <a:lvl7pPr indent="-228600" lvl="6" marL="3200400" algn="l">
              <a:lnSpc>
                <a:spcPct val="100000"/>
              </a:lnSpc>
              <a:spcBef>
                <a:spcPts val="820"/>
              </a:spcBef>
              <a:spcAft>
                <a:spcPts val="0"/>
              </a:spcAft>
              <a:buClr>
                <a:schemeClr val="dk1"/>
              </a:buClr>
              <a:buSzPts val="4100"/>
              <a:buNone/>
              <a:defRPr sz="4100"/>
            </a:lvl7pPr>
            <a:lvl8pPr indent="-228600" lvl="7" marL="3657600" algn="l">
              <a:lnSpc>
                <a:spcPct val="100000"/>
              </a:lnSpc>
              <a:spcBef>
                <a:spcPts val="820"/>
              </a:spcBef>
              <a:spcAft>
                <a:spcPts val="0"/>
              </a:spcAft>
              <a:buClr>
                <a:schemeClr val="dk1"/>
              </a:buClr>
              <a:buSzPts val="4100"/>
              <a:buNone/>
              <a:defRPr sz="4100"/>
            </a:lvl8pPr>
            <a:lvl9pPr indent="-228600" lvl="8" marL="4114800" algn="l">
              <a:lnSpc>
                <a:spcPct val="100000"/>
              </a:lnSpc>
              <a:spcBef>
                <a:spcPts val="820"/>
              </a:spcBef>
              <a:spcAft>
                <a:spcPts val="0"/>
              </a:spcAft>
              <a:buClr>
                <a:schemeClr val="dk1"/>
              </a:buClr>
              <a:buSzPts val="4100"/>
              <a:buNone/>
              <a:defRPr sz="4100"/>
            </a:lvl9pPr>
          </a:lstStyle>
          <a:p/>
        </p:txBody>
      </p:sp>
      <p:sp>
        <p:nvSpPr>
          <p:cNvPr id="69" name="Google Shape;69;p11"/>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marR="0" rtl="0" algn="ctr">
              <a:lnSpc>
                <a:spcPct val="100000"/>
              </a:lnSpc>
              <a:spcBef>
                <a:spcPts val="0"/>
              </a:spcBef>
              <a:spcAft>
                <a:spcPts val="0"/>
              </a:spcAft>
              <a:buClr>
                <a:schemeClr val="dk1"/>
              </a:buClr>
              <a:buSzPts val="20100"/>
              <a:buFont typeface="Calibri"/>
              <a:buNone/>
              <a:defRPr b="0" i="0" sz="20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1513999" y="9988660"/>
            <a:ext cx="27251979" cy="28251646"/>
          </a:xfrm>
          <a:prstGeom prst="rect">
            <a:avLst/>
          </a:prstGeom>
          <a:noFill/>
          <a:ln>
            <a:noFill/>
          </a:ln>
        </p:spPr>
        <p:txBody>
          <a:bodyPr anchorCtr="0" anchor="t" bIns="208800" lIns="417625" spcFirstLastPara="1" rIns="417625" wrap="square" tIns="208800">
            <a:normAutofit/>
          </a:bodyPr>
          <a:lstStyle>
            <a:lvl1pPr indent="-1155700" lvl="0" marL="457200" marR="0" rtl="0" algn="l">
              <a:lnSpc>
                <a:spcPct val="100000"/>
              </a:lnSpc>
              <a:spcBef>
                <a:spcPts val="2920"/>
              </a:spcBef>
              <a:spcAft>
                <a:spcPts val="0"/>
              </a:spcAft>
              <a:buClr>
                <a:schemeClr val="dk1"/>
              </a:buClr>
              <a:buSzPts val="14600"/>
              <a:buFont typeface="Arial"/>
              <a:buChar char="•"/>
              <a:defRPr b="0" i="0" sz="14600" u="none" cap="none" strike="noStrike">
                <a:solidFill>
                  <a:schemeClr val="dk1"/>
                </a:solidFill>
                <a:latin typeface="Calibri"/>
                <a:ea typeface="Calibri"/>
                <a:cs typeface="Calibri"/>
                <a:sym typeface="Calibri"/>
              </a:defRPr>
            </a:lvl1pPr>
            <a:lvl2pPr indent="-1035050" lvl="1" marL="914400" marR="0" rtl="0" algn="l">
              <a:lnSpc>
                <a:spcPct val="100000"/>
              </a:lnSpc>
              <a:spcBef>
                <a:spcPts val="2540"/>
              </a:spcBef>
              <a:spcAft>
                <a:spcPts val="0"/>
              </a:spcAft>
              <a:buClr>
                <a:schemeClr val="dk1"/>
              </a:buClr>
              <a:buSzPts val="12700"/>
              <a:buFont typeface="Arial"/>
              <a:buChar char="–"/>
              <a:defRPr b="0" i="0" sz="12700" u="none" cap="none" strike="noStrike">
                <a:solidFill>
                  <a:schemeClr val="dk1"/>
                </a:solidFill>
                <a:latin typeface="Calibri"/>
                <a:ea typeface="Calibri"/>
                <a:cs typeface="Calibri"/>
                <a:sym typeface="Calibri"/>
              </a:defRPr>
            </a:lvl2pPr>
            <a:lvl3pPr indent="-920750" lvl="2" marL="1371600" marR="0" rtl="0" algn="l">
              <a:lnSpc>
                <a:spcPct val="100000"/>
              </a:lnSpc>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12800" lvl="3" marL="18288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4pPr>
            <a:lvl5pPr indent="-812800" lvl="4" marL="22860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5pPr>
            <a:lvl6pPr indent="-812800" lvl="5" marL="27432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6pPr>
            <a:lvl7pPr indent="-812800" lvl="6" marL="32004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7pPr>
            <a:lvl8pPr indent="-812800" lvl="7" marL="36576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8pPr>
            <a:lvl9pPr indent="-812800" lvl="8" marL="41148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marR="0" rtl="0" algn="l">
              <a:lnSpc>
                <a:spcPct val="100000"/>
              </a:lnSpc>
              <a:spcBef>
                <a:spcPts val="0"/>
              </a:spcBef>
              <a:spcAft>
                <a:spcPts val="0"/>
              </a:spcAft>
              <a:buClr>
                <a:srgbClr val="000000"/>
              </a:buClr>
              <a:buSzPts val="1400"/>
              <a:buFont typeface="Arial"/>
              <a:buNone/>
              <a:defRPr b="0" i="0" sz="5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marR="0" rtl="0" algn="ctr">
              <a:lnSpc>
                <a:spcPct val="100000"/>
              </a:lnSpc>
              <a:spcBef>
                <a:spcPts val="0"/>
              </a:spcBef>
              <a:spcAft>
                <a:spcPts val="0"/>
              </a:spcAft>
              <a:buClr>
                <a:srgbClr val="000000"/>
              </a:buClr>
              <a:buSzPts val="1400"/>
              <a:buFont typeface="Arial"/>
              <a:buNone/>
              <a:defRPr b="0" i="0" sz="5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2.png"/><Relationship Id="rId22" Type="http://schemas.openxmlformats.org/officeDocument/2006/relationships/image" Target="../media/image10.png"/><Relationship Id="rId21" Type="http://schemas.openxmlformats.org/officeDocument/2006/relationships/image" Target="../media/image13.png"/><Relationship Id="rId24" Type="http://schemas.openxmlformats.org/officeDocument/2006/relationships/image" Target="../media/image6.png"/><Relationship Id="rId23"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hyperlink" Target="mailto:daniel.prelipcean@cern.ch" TargetMode="External"/><Relationship Id="rId9" Type="http://schemas.openxmlformats.org/officeDocument/2006/relationships/image" Target="../media/image7.png"/><Relationship Id="rId25" Type="http://schemas.openxmlformats.org/officeDocument/2006/relationships/image" Target="../media/image15.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11.png"/><Relationship Id="rId8" Type="http://schemas.openxmlformats.org/officeDocument/2006/relationships/image" Target="../media/image2.png"/><Relationship Id="rId11" Type="http://schemas.openxmlformats.org/officeDocument/2006/relationships/hyperlink" Target="https://link.aps.org/doi/10.1103/PhysRevAccelBeams.22.042801" TargetMode="External"/><Relationship Id="rId10" Type="http://schemas.openxmlformats.org/officeDocument/2006/relationships/image" Target="../media/image8.png"/><Relationship Id="rId13" Type="http://schemas.openxmlformats.org/officeDocument/2006/relationships/hyperlink" Target="https://fluka.cern" TargetMode="External"/><Relationship Id="rId12" Type="http://schemas.openxmlformats.org/officeDocument/2006/relationships/hyperlink" Target="https://cds.cern.ch/record/782076" TargetMode="External"/><Relationship Id="rId15" Type="http://schemas.openxmlformats.org/officeDocument/2006/relationships/hyperlink" Target="https://r2e.web.cern.ch/" TargetMode="External"/><Relationship Id="rId14" Type="http://schemas.openxmlformats.org/officeDocument/2006/relationships/hyperlink" Target="https://www.frontiersin.org/article/10.3389/fphy.2021.788253" TargetMode="External"/><Relationship Id="rId17" Type="http://schemas.openxmlformats.org/officeDocument/2006/relationships/image" Target="../media/image5.png"/><Relationship Id="rId16" Type="http://schemas.openxmlformats.org/officeDocument/2006/relationships/hyperlink" Target="https://arxiv.org/abs/2006.06490" TargetMode="External"/><Relationship Id="rId19" Type="http://schemas.openxmlformats.org/officeDocument/2006/relationships/image" Target="../media/image16.png"/><Relationship Id="rId1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p:nvPr/>
        </p:nvSpPr>
        <p:spPr>
          <a:xfrm>
            <a:off x="890600" y="4255225"/>
            <a:ext cx="28656000" cy="3696600"/>
          </a:xfrm>
          <a:prstGeom prst="roundRect">
            <a:avLst>
              <a:gd fmla="val 14071"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sp>
        <p:nvSpPr>
          <p:cNvPr id="94" name="Google Shape;94;p1"/>
          <p:cNvSpPr/>
          <p:nvPr/>
        </p:nvSpPr>
        <p:spPr>
          <a:xfrm>
            <a:off x="828000" y="8163250"/>
            <a:ext cx="28656000" cy="34299300"/>
          </a:xfrm>
          <a:prstGeom prst="roundRect">
            <a:avLst>
              <a:gd fmla="val 1383"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pic>
        <p:nvPicPr>
          <p:cNvPr id="95" name="Google Shape;95;p1"/>
          <p:cNvPicPr preferRelativeResize="0"/>
          <p:nvPr/>
        </p:nvPicPr>
        <p:blipFill rotWithShape="1">
          <a:blip r:embed="rId3">
            <a:alphaModFix/>
          </a:blip>
          <a:srcRect b="0" l="0" r="0" t="0"/>
          <a:stretch/>
        </p:blipFill>
        <p:spPr>
          <a:xfrm>
            <a:off x="13714692" y="4405224"/>
            <a:ext cx="3353816" cy="3186692"/>
          </a:xfrm>
          <a:prstGeom prst="rect">
            <a:avLst/>
          </a:prstGeom>
          <a:noFill/>
          <a:ln>
            <a:noFill/>
          </a:ln>
        </p:spPr>
      </p:pic>
      <p:sp>
        <p:nvSpPr>
          <p:cNvPr id="96" name="Google Shape;96;p1"/>
          <p:cNvSpPr/>
          <p:nvPr/>
        </p:nvSpPr>
        <p:spPr>
          <a:xfrm>
            <a:off x="890600" y="833025"/>
            <a:ext cx="28656000" cy="3186600"/>
          </a:xfrm>
          <a:prstGeom prst="roundRect">
            <a:avLst>
              <a:gd fmla="val 14071"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cxnSp>
        <p:nvCxnSpPr>
          <p:cNvPr id="97" name="Google Shape;97;p1"/>
          <p:cNvCxnSpPr/>
          <p:nvPr/>
        </p:nvCxnSpPr>
        <p:spPr>
          <a:xfrm>
            <a:off x="15108194" y="8949800"/>
            <a:ext cx="14400" cy="28800000"/>
          </a:xfrm>
          <a:prstGeom prst="straightConnector1">
            <a:avLst/>
          </a:prstGeom>
          <a:noFill/>
          <a:ln cap="flat" cmpd="sng" w="127000">
            <a:solidFill>
              <a:srgbClr val="22529E"/>
            </a:solidFill>
            <a:prstDash val="solid"/>
            <a:round/>
            <a:headEnd len="sm" w="sm" type="none"/>
            <a:tailEnd len="sm" w="sm" type="none"/>
          </a:ln>
        </p:spPr>
      </p:cxnSp>
      <p:sp>
        <p:nvSpPr>
          <p:cNvPr id="98" name="Google Shape;98;p1"/>
          <p:cNvSpPr txBox="1"/>
          <p:nvPr/>
        </p:nvSpPr>
        <p:spPr>
          <a:xfrm>
            <a:off x="1352550" y="1163600"/>
            <a:ext cx="27955800" cy="885000"/>
          </a:xfrm>
          <a:prstGeom prst="rect">
            <a:avLst/>
          </a:prstGeom>
          <a:noFill/>
          <a:ln>
            <a:noFill/>
          </a:ln>
        </p:spPr>
        <p:txBody>
          <a:bodyPr anchorCtr="0" anchor="t" bIns="64675" lIns="129350" spcFirstLastPara="1" rIns="129350" wrap="square" tIns="64675">
            <a:spAutoFit/>
          </a:bodyPr>
          <a:lstStyle/>
          <a:p>
            <a:pPr indent="0" lvl="0" marL="0" marR="0" rtl="0" algn="ctr">
              <a:lnSpc>
                <a:spcPct val="100000"/>
              </a:lnSpc>
              <a:spcBef>
                <a:spcPts val="0"/>
              </a:spcBef>
              <a:spcAft>
                <a:spcPts val="0"/>
              </a:spcAft>
              <a:buClr>
                <a:schemeClr val="dk1"/>
              </a:buClr>
              <a:buSzPts val="1100"/>
              <a:buFont typeface="Arial"/>
              <a:buNone/>
            </a:pPr>
            <a:r>
              <a:rPr b="1" i="0" lang="en-GB" sz="4900" u="none" cap="none" strike="noStrike">
                <a:solidFill>
                  <a:schemeClr val="dk1"/>
                </a:solidFill>
                <a:latin typeface="Calibri"/>
                <a:ea typeface="Calibri"/>
                <a:cs typeface="Calibri"/>
                <a:sym typeface="Calibri"/>
              </a:rPr>
              <a:t>BGV beam-gas collisions at IR4 and related radiation levels</a:t>
            </a:r>
            <a:endParaRPr b="1" i="0" sz="4900" u="none" cap="none" strike="noStrike">
              <a:solidFill>
                <a:schemeClr val="dk1"/>
              </a:solidFill>
              <a:latin typeface="Calibri"/>
              <a:ea typeface="Calibri"/>
              <a:cs typeface="Calibri"/>
              <a:sym typeface="Calibri"/>
            </a:endParaRPr>
          </a:p>
        </p:txBody>
      </p:sp>
      <p:sp>
        <p:nvSpPr>
          <p:cNvPr id="99" name="Google Shape;99;p1"/>
          <p:cNvSpPr txBox="1"/>
          <p:nvPr/>
        </p:nvSpPr>
        <p:spPr>
          <a:xfrm>
            <a:off x="1214300" y="9031125"/>
            <a:ext cx="13551000" cy="64107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b="0" i="0" lang="en-GB" sz="3400" u="none" cap="none" strike="noStrike">
                <a:solidFill>
                  <a:schemeClr val="dk1"/>
                </a:solidFill>
                <a:latin typeface="Calibri"/>
                <a:ea typeface="Calibri"/>
                <a:cs typeface="Calibri"/>
                <a:sym typeface="Calibri"/>
              </a:rPr>
              <a:t>The radiation levels caused by the Beam Gas Vertex (BGV) [1] operation in I</a:t>
            </a:r>
            <a:r>
              <a:rPr lang="en-GB" sz="3400">
                <a:solidFill>
                  <a:schemeClr val="dk1"/>
                </a:solidFill>
                <a:latin typeface="Calibri"/>
                <a:ea typeface="Calibri"/>
                <a:cs typeface="Calibri"/>
                <a:sym typeface="Calibri"/>
              </a:rPr>
              <a:t>nteraction Region 4 (</a:t>
            </a:r>
            <a:r>
              <a:rPr b="0" i="0" lang="en-GB" sz="3400" u="none" cap="none" strike="noStrike">
                <a:solidFill>
                  <a:schemeClr val="dk1"/>
                </a:solidFill>
                <a:latin typeface="Calibri"/>
                <a:ea typeface="Calibri"/>
                <a:cs typeface="Calibri"/>
                <a:sym typeface="Calibri"/>
              </a:rPr>
              <a:t>IR4) of the Large Hadron Collider (LHC) [2] at CERN are discussed. The key ingredients of the analysis are:</a:t>
            </a:r>
            <a:endParaRPr b="0" i="0" sz="3400" u="none" cap="none" strike="noStrike">
              <a:solidFill>
                <a:schemeClr val="dk1"/>
              </a:solidFill>
              <a:latin typeface="Calibri"/>
              <a:ea typeface="Calibri"/>
              <a:cs typeface="Calibri"/>
              <a:sym typeface="Calibri"/>
            </a:endParaRPr>
          </a:p>
          <a:p>
            <a:pPr indent="-444500" lvl="0" marL="457200" marR="0" rtl="0" algn="just">
              <a:lnSpc>
                <a:spcPct val="100000"/>
              </a:lnSpc>
              <a:spcBef>
                <a:spcPts val="0"/>
              </a:spcBef>
              <a:spcAft>
                <a:spcPts val="0"/>
              </a:spcAft>
              <a:buClr>
                <a:schemeClr val="dk1"/>
              </a:buClr>
              <a:buSzPts val="3400"/>
              <a:buFont typeface="Calibri"/>
              <a:buChar char="●"/>
            </a:pPr>
            <a:r>
              <a:rPr b="0" i="0" lang="en-GB" sz="3400" u="none" cap="none" strike="noStrike">
                <a:solidFill>
                  <a:schemeClr val="dk1"/>
                </a:solidFill>
                <a:latin typeface="Calibri"/>
                <a:ea typeface="Calibri"/>
                <a:cs typeface="Calibri"/>
                <a:sym typeface="Calibri"/>
              </a:rPr>
              <a:t>Measurements of Total Ionising Dose (TID) performed with the Beam Loss Monitoring (BLM) system [3] from </a:t>
            </a:r>
            <a:r>
              <a:rPr lang="en-GB" sz="3400">
                <a:solidFill>
                  <a:schemeClr val="dk1"/>
                </a:solidFill>
                <a:latin typeface="Calibri"/>
                <a:ea typeface="Calibri"/>
                <a:cs typeface="Calibri"/>
                <a:sym typeface="Calibri"/>
              </a:rPr>
              <a:t>LHC </a:t>
            </a:r>
            <a:r>
              <a:rPr lang="en-GB" sz="3400">
                <a:solidFill>
                  <a:schemeClr val="dk1"/>
                </a:solidFill>
                <a:latin typeface="Calibri"/>
                <a:ea typeface="Calibri"/>
                <a:cs typeface="Calibri"/>
                <a:sym typeface="Calibri"/>
              </a:rPr>
              <a:t>R</a:t>
            </a:r>
            <a:r>
              <a:rPr b="0" i="0" lang="en-GB" sz="3400" u="none" cap="none" strike="noStrike">
                <a:solidFill>
                  <a:schemeClr val="dk1"/>
                </a:solidFill>
                <a:latin typeface="Calibri"/>
                <a:ea typeface="Calibri"/>
                <a:cs typeface="Calibri"/>
                <a:sym typeface="Calibri"/>
              </a:rPr>
              <a:t>un 2 (2015-2018), during the operation of the BGV demonstrator.</a:t>
            </a:r>
            <a:endParaRPr b="0" i="0" sz="3400" u="none" cap="none" strike="noStrike">
              <a:solidFill>
                <a:schemeClr val="dk1"/>
              </a:solidFill>
              <a:latin typeface="Calibri"/>
              <a:ea typeface="Calibri"/>
              <a:cs typeface="Calibri"/>
              <a:sym typeface="Calibri"/>
            </a:endParaRPr>
          </a:p>
          <a:p>
            <a:pPr indent="-444500" lvl="0" marL="457200" marR="0" rtl="0" algn="just">
              <a:lnSpc>
                <a:spcPct val="100000"/>
              </a:lnSpc>
              <a:spcBef>
                <a:spcPts val="0"/>
              </a:spcBef>
              <a:spcAft>
                <a:spcPts val="0"/>
              </a:spcAft>
              <a:buClr>
                <a:schemeClr val="dk1"/>
              </a:buClr>
              <a:buSzPts val="3400"/>
              <a:buFont typeface="Calibri"/>
              <a:buChar char="●"/>
            </a:pPr>
            <a:r>
              <a:rPr b="0" i="0" lang="en-GB" sz="3400" u="none" cap="none" strike="noStrike">
                <a:solidFill>
                  <a:schemeClr val="dk1"/>
                </a:solidFill>
                <a:latin typeface="Calibri"/>
                <a:ea typeface="Calibri"/>
                <a:cs typeface="Calibri"/>
                <a:sym typeface="Calibri"/>
              </a:rPr>
              <a:t>FLUKA [4-6] simulations of beam gas interactions for the past LHC Run 2 (benchmark) and future HL-LHC scenarios (radiation levels prediction).</a:t>
            </a:r>
            <a:endParaRPr b="0" i="0" sz="3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b="0" i="0" lang="en-GB" sz="3400" u="none" cap="none" strike="noStrike">
                <a:solidFill>
                  <a:schemeClr val="dk1"/>
                </a:solidFill>
                <a:latin typeface="Calibri"/>
                <a:ea typeface="Calibri"/>
                <a:cs typeface="Calibri"/>
                <a:sym typeface="Calibri"/>
              </a:rPr>
              <a:t>Main goal is to determine whether the operation of these devices can lead to Rad</a:t>
            </a:r>
            <a:r>
              <a:rPr lang="en-GB" sz="3400">
                <a:solidFill>
                  <a:schemeClr val="dk1"/>
                </a:solidFill>
                <a:latin typeface="Calibri"/>
                <a:ea typeface="Calibri"/>
                <a:cs typeface="Calibri"/>
                <a:sym typeface="Calibri"/>
              </a:rPr>
              <a:t>iation to Electronics (R</a:t>
            </a:r>
            <a:r>
              <a:rPr b="0" i="0" lang="en-GB" sz="3400" u="none" cap="none" strike="noStrike">
                <a:solidFill>
                  <a:schemeClr val="dk1"/>
                </a:solidFill>
                <a:latin typeface="Calibri"/>
                <a:ea typeface="Calibri"/>
                <a:cs typeface="Calibri"/>
                <a:sym typeface="Calibri"/>
              </a:rPr>
              <a:t>2E) </a:t>
            </a:r>
            <a:r>
              <a:rPr lang="en-GB" sz="3400">
                <a:solidFill>
                  <a:schemeClr val="dk1"/>
                </a:solidFill>
                <a:latin typeface="Calibri"/>
                <a:ea typeface="Calibri"/>
                <a:cs typeface="Calibri"/>
                <a:sym typeface="Calibri"/>
              </a:rPr>
              <a:t>[7-8]</a:t>
            </a:r>
            <a:r>
              <a:rPr b="0" i="0" lang="en-GB" sz="3400" u="none" cap="none" strike="noStrike">
                <a:solidFill>
                  <a:schemeClr val="dk1"/>
                </a:solidFill>
                <a:latin typeface="Calibri"/>
                <a:ea typeface="Calibri"/>
                <a:cs typeface="Calibri"/>
                <a:sym typeface="Calibri"/>
              </a:rPr>
              <a:t> issues,</a:t>
            </a:r>
            <a:r>
              <a:rPr b="0" i="0" lang="en-GB" sz="3400" u="none" cap="none" strike="noStrike">
                <a:solidFill>
                  <a:schemeClr val="dk1"/>
                </a:solidFill>
                <a:latin typeface="Calibri"/>
                <a:ea typeface="Calibri"/>
                <a:cs typeface="Calibri"/>
                <a:sym typeface="Calibri"/>
              </a:rPr>
              <a:t> or excessive heat loads on cryogenics systems.</a:t>
            </a:r>
            <a:endParaRPr b="0" i="0" sz="3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400"/>
              <a:buFont typeface="Arial"/>
              <a:buNone/>
            </a:pPr>
            <a:r>
              <a:t/>
            </a:r>
            <a:endParaRPr b="0" i="0" sz="3400" u="none" cap="none" strike="noStrike">
              <a:solidFill>
                <a:schemeClr val="dk1"/>
              </a:solidFill>
              <a:latin typeface="Calibri"/>
              <a:ea typeface="Calibri"/>
              <a:cs typeface="Calibri"/>
              <a:sym typeface="Calibri"/>
            </a:endParaRPr>
          </a:p>
        </p:txBody>
      </p:sp>
      <p:grpSp>
        <p:nvGrpSpPr>
          <p:cNvPr id="100" name="Google Shape;100;p1"/>
          <p:cNvGrpSpPr/>
          <p:nvPr/>
        </p:nvGrpSpPr>
        <p:grpSpPr>
          <a:xfrm>
            <a:off x="890587" y="8152719"/>
            <a:ext cx="14198490" cy="946200"/>
            <a:chOff x="890587" y="8838519"/>
            <a:chExt cx="14198490" cy="946200"/>
          </a:xfrm>
        </p:grpSpPr>
        <p:sp>
          <p:nvSpPr>
            <p:cNvPr id="101" name="Google Shape;101;p1"/>
            <p:cNvSpPr/>
            <p:nvPr/>
          </p:nvSpPr>
          <p:spPr>
            <a:xfrm rot="-5400000">
              <a:off x="7516687" y="2212419"/>
              <a:ext cx="946200" cy="14198400"/>
            </a:xfrm>
            <a:prstGeom prst="round2SameRect">
              <a:avLst>
                <a:gd fmla="val 34289" name="adj1"/>
                <a:gd fmla="val 0" name="adj2"/>
              </a:avLst>
            </a:prstGeom>
            <a:solidFill>
              <a:srgbClr val="225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txBox="1"/>
            <p:nvPr/>
          </p:nvSpPr>
          <p:spPr>
            <a:xfrm>
              <a:off x="984577" y="8933464"/>
              <a:ext cx="14104500" cy="756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1. The Large Hadron Collider </a:t>
              </a:r>
              <a:endParaRPr b="0" i="0" sz="5700" u="none" cap="none" strike="noStrike">
                <a:solidFill>
                  <a:schemeClr val="lt1"/>
                </a:solidFill>
                <a:latin typeface="Calibri"/>
                <a:ea typeface="Calibri"/>
                <a:cs typeface="Calibri"/>
                <a:sym typeface="Calibri"/>
              </a:endParaRPr>
            </a:p>
          </p:txBody>
        </p:sp>
      </p:grpSp>
      <p:grpSp>
        <p:nvGrpSpPr>
          <p:cNvPr id="103" name="Google Shape;103;p1"/>
          <p:cNvGrpSpPr/>
          <p:nvPr/>
        </p:nvGrpSpPr>
        <p:grpSpPr>
          <a:xfrm>
            <a:off x="890587" y="15050275"/>
            <a:ext cx="14198400" cy="940888"/>
            <a:chOff x="890587" y="15736075"/>
            <a:chExt cx="14198400" cy="940888"/>
          </a:xfrm>
        </p:grpSpPr>
        <p:sp>
          <p:nvSpPr>
            <p:cNvPr id="104" name="Google Shape;104;p1"/>
            <p:cNvSpPr/>
            <p:nvPr/>
          </p:nvSpPr>
          <p:spPr>
            <a:xfrm rot="-5400000">
              <a:off x="7521787" y="9109763"/>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txBox="1"/>
            <p:nvPr/>
          </p:nvSpPr>
          <p:spPr>
            <a:xfrm>
              <a:off x="1065100" y="15736075"/>
              <a:ext cx="140238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2. Radiation source and normalization</a:t>
              </a:r>
              <a:endParaRPr b="0" i="0" sz="5700" u="none" cap="none" strike="noStrike">
                <a:solidFill>
                  <a:schemeClr val="lt1"/>
                </a:solidFill>
                <a:latin typeface="Calibri"/>
                <a:ea typeface="Calibri"/>
                <a:cs typeface="Calibri"/>
                <a:sym typeface="Calibri"/>
              </a:endParaRPr>
            </a:p>
          </p:txBody>
        </p:sp>
      </p:grpSp>
      <p:grpSp>
        <p:nvGrpSpPr>
          <p:cNvPr id="106" name="Google Shape;106;p1"/>
          <p:cNvGrpSpPr/>
          <p:nvPr/>
        </p:nvGrpSpPr>
        <p:grpSpPr>
          <a:xfrm>
            <a:off x="15163950" y="24811675"/>
            <a:ext cx="14251500" cy="936000"/>
            <a:chOff x="15163950" y="26640475"/>
            <a:chExt cx="14251500" cy="936000"/>
          </a:xfrm>
        </p:grpSpPr>
        <p:sp>
          <p:nvSpPr>
            <p:cNvPr id="107" name="Google Shape;107;p1"/>
            <p:cNvSpPr/>
            <p:nvPr/>
          </p:nvSpPr>
          <p:spPr>
            <a:xfrm rot="5400000">
              <a:off x="21821700" y="19982725"/>
              <a:ext cx="936000" cy="142515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txBox="1"/>
            <p:nvPr/>
          </p:nvSpPr>
          <p:spPr>
            <a:xfrm>
              <a:off x="15320200" y="26711800"/>
              <a:ext cx="140238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lang="en-GB" sz="5700">
                  <a:solidFill>
                    <a:schemeClr val="lt1"/>
                  </a:solidFill>
                  <a:latin typeface="Calibri"/>
                  <a:ea typeface="Calibri"/>
                  <a:cs typeface="Calibri"/>
                  <a:sym typeface="Calibri"/>
                </a:rPr>
                <a:t>5</a:t>
              </a:r>
              <a:r>
                <a:rPr b="0" i="0" lang="en-GB" sz="5700" u="none" cap="none" strike="noStrike">
                  <a:solidFill>
                    <a:schemeClr val="lt1"/>
                  </a:solidFill>
                  <a:latin typeface="Calibri"/>
                  <a:ea typeface="Calibri"/>
                  <a:cs typeface="Calibri"/>
                  <a:sym typeface="Calibri"/>
                </a:rPr>
                <a:t>. FLUKA vs Measured data </a:t>
              </a:r>
              <a:r>
                <a:rPr lang="en-GB" sz="5700">
                  <a:solidFill>
                    <a:schemeClr val="lt1"/>
                  </a:solidFill>
                  <a:latin typeface="Calibri"/>
                  <a:ea typeface="Calibri"/>
                  <a:cs typeface="Calibri"/>
                  <a:sym typeface="Calibri"/>
                </a:rPr>
                <a:t>and HL-LHC levels</a:t>
              </a:r>
              <a:endParaRPr b="0" i="0" sz="5700" u="none" cap="none" strike="noStrike">
                <a:solidFill>
                  <a:schemeClr val="lt1"/>
                </a:solidFill>
                <a:latin typeface="Calibri"/>
                <a:ea typeface="Calibri"/>
                <a:cs typeface="Calibri"/>
                <a:sym typeface="Calibri"/>
              </a:endParaRPr>
            </a:p>
          </p:txBody>
        </p:sp>
      </p:grpSp>
      <p:sp>
        <p:nvSpPr>
          <p:cNvPr id="109" name="Google Shape;109;p1"/>
          <p:cNvSpPr txBox="1"/>
          <p:nvPr/>
        </p:nvSpPr>
        <p:spPr>
          <a:xfrm>
            <a:off x="991550" y="3302625"/>
            <a:ext cx="28454100" cy="592500"/>
          </a:xfrm>
          <a:prstGeom prst="rect">
            <a:avLst/>
          </a:prstGeom>
          <a:noFill/>
          <a:ln>
            <a:noFill/>
          </a:ln>
        </p:spPr>
        <p:txBody>
          <a:bodyPr anchorCtr="0" anchor="t" bIns="64675" lIns="129350" spcFirstLastPara="1" rIns="129350" wrap="square" tIns="64675">
            <a:spAutoFit/>
          </a:bodyPr>
          <a:lstStyle/>
          <a:p>
            <a:pPr indent="0" lvl="0" marL="0" marR="0" rtl="0" algn="ctr">
              <a:lnSpc>
                <a:spcPct val="100000"/>
              </a:lnSpc>
              <a:spcBef>
                <a:spcPts val="0"/>
              </a:spcBef>
              <a:spcAft>
                <a:spcPts val="0"/>
              </a:spcAft>
              <a:buClr>
                <a:srgbClr val="000000"/>
              </a:buClr>
              <a:buSzPts val="3000"/>
              <a:buFont typeface="Arial"/>
              <a:buNone/>
            </a:pPr>
            <a:r>
              <a:rPr b="0" baseline="30000" i="0" lang="en-GB" sz="3000" u="none" cap="none" strike="noStrike">
                <a:solidFill>
                  <a:schemeClr val="dk1"/>
                </a:solidFill>
                <a:latin typeface="Calibri"/>
                <a:ea typeface="Calibri"/>
                <a:cs typeface="Calibri"/>
                <a:sym typeface="Calibri"/>
              </a:rPr>
              <a:t>1</a:t>
            </a:r>
            <a:r>
              <a:rPr b="0" i="0" lang="en-GB" sz="3000" u="none" cap="none" strike="noStrike">
                <a:solidFill>
                  <a:schemeClr val="dk1"/>
                </a:solidFill>
                <a:latin typeface="Calibri"/>
                <a:ea typeface="Calibri"/>
                <a:cs typeface="Calibri"/>
                <a:sym typeface="Calibri"/>
              </a:rPr>
              <a:t>CERN (CH-1211 Geneva), </a:t>
            </a:r>
            <a:r>
              <a:rPr b="0" baseline="30000" i="0" lang="en-GB" sz="3000" u="none" cap="none" strike="noStrike">
                <a:solidFill>
                  <a:schemeClr val="dk1"/>
                </a:solidFill>
                <a:latin typeface="Calibri"/>
                <a:ea typeface="Calibri"/>
                <a:cs typeface="Calibri"/>
                <a:sym typeface="Calibri"/>
              </a:rPr>
              <a:t>2</a:t>
            </a:r>
            <a:r>
              <a:rPr b="0" i="0" lang="en-GB" sz="3000" u="none" cap="none" strike="noStrike">
                <a:solidFill>
                  <a:schemeClr val="dk1"/>
                </a:solidFill>
                <a:latin typeface="Calibri"/>
                <a:ea typeface="Calibri"/>
                <a:cs typeface="Calibri"/>
                <a:sym typeface="Calibri"/>
              </a:rPr>
              <a:t>Technical University of Munich (DE-80333 München)</a:t>
            </a:r>
            <a:endParaRPr b="0" i="0" sz="3000" u="none" cap="none" strike="noStrike">
              <a:solidFill>
                <a:schemeClr val="dk1"/>
              </a:solidFill>
              <a:latin typeface="Calibri"/>
              <a:ea typeface="Calibri"/>
              <a:cs typeface="Calibri"/>
              <a:sym typeface="Calibri"/>
            </a:endParaRPr>
          </a:p>
        </p:txBody>
      </p:sp>
      <p:sp>
        <p:nvSpPr>
          <p:cNvPr id="110" name="Google Shape;110;p1"/>
          <p:cNvSpPr txBox="1"/>
          <p:nvPr/>
        </p:nvSpPr>
        <p:spPr>
          <a:xfrm>
            <a:off x="1387662" y="2043125"/>
            <a:ext cx="27536700" cy="1269600"/>
          </a:xfrm>
          <a:prstGeom prst="rect">
            <a:avLst/>
          </a:prstGeom>
          <a:noFill/>
          <a:ln>
            <a:noFill/>
          </a:ln>
        </p:spPr>
        <p:txBody>
          <a:bodyPr anchorCtr="0" anchor="t" bIns="64675" lIns="129350" spcFirstLastPara="1" rIns="129350" wrap="square" tIns="64675">
            <a:spAutoFit/>
          </a:bodyPr>
          <a:lstStyle/>
          <a:p>
            <a:pPr indent="0" lvl="0" marL="0" marR="0" rtl="0" algn="ctr">
              <a:lnSpc>
                <a:spcPct val="100000"/>
              </a:lnSpc>
              <a:spcBef>
                <a:spcPts val="0"/>
              </a:spcBef>
              <a:spcAft>
                <a:spcPts val="0"/>
              </a:spcAft>
              <a:buClr>
                <a:srgbClr val="000000"/>
              </a:buClr>
              <a:buSzPts val="3700"/>
              <a:buFont typeface="Arial"/>
              <a:buNone/>
            </a:pPr>
            <a:r>
              <a:rPr b="1" i="1" lang="en-GB" sz="3700" u="none" cap="none" strike="noStrike">
                <a:solidFill>
                  <a:schemeClr val="dk1"/>
                </a:solidFill>
                <a:latin typeface="Calibri"/>
                <a:ea typeface="Calibri"/>
                <a:cs typeface="Calibri"/>
                <a:sym typeface="Calibri"/>
              </a:rPr>
              <a:t>Daniel Prelipcean</a:t>
            </a:r>
            <a:r>
              <a:rPr b="1" baseline="30000" i="1" lang="en-GB" sz="3700" u="none" cap="none" strike="noStrike">
                <a:solidFill>
                  <a:schemeClr val="dk1"/>
                </a:solidFill>
                <a:latin typeface="Calibri"/>
                <a:ea typeface="Calibri"/>
                <a:cs typeface="Calibri"/>
                <a:sym typeface="Calibri"/>
              </a:rPr>
              <a:t>1,2</a:t>
            </a:r>
            <a:r>
              <a:rPr b="1" i="1" lang="en-GB" sz="3700" u="none" cap="none" strike="noStrike">
                <a:solidFill>
                  <a:schemeClr val="dk1"/>
                </a:solidFill>
                <a:latin typeface="Calibri"/>
                <a:ea typeface="Calibri"/>
                <a:cs typeface="Calibri"/>
                <a:sym typeface="Calibri"/>
              </a:rPr>
              <a:t> (</a:t>
            </a:r>
            <a:r>
              <a:rPr b="1" i="1" lang="en-GB" sz="3700" u="sng" cap="none" strike="noStrike">
                <a:solidFill>
                  <a:schemeClr val="hlink"/>
                </a:solidFill>
                <a:latin typeface="Calibri"/>
                <a:ea typeface="Calibri"/>
                <a:cs typeface="Calibri"/>
                <a:sym typeface="Calibri"/>
                <a:hlinkClick r:id="rId4"/>
              </a:rPr>
              <a:t>daniel.prelipcean@cern.ch</a:t>
            </a:r>
            <a:r>
              <a:rPr b="1" i="1" lang="en-GB" sz="3700" u="none" cap="none" strike="noStrike">
                <a:solidFill>
                  <a:schemeClr val="dk1"/>
                </a:solidFill>
                <a:latin typeface="Calibri"/>
                <a:ea typeface="Calibri"/>
                <a:cs typeface="Calibri"/>
                <a:sym typeface="Calibri"/>
              </a:rPr>
              <a:t>)</a:t>
            </a:r>
            <a:r>
              <a:rPr b="1" i="1" lang="en-GB" sz="3700">
                <a:solidFill>
                  <a:schemeClr val="dk1"/>
                </a:solidFill>
                <a:latin typeface="Calibri"/>
                <a:ea typeface="Calibri"/>
                <a:cs typeface="Calibri"/>
                <a:sym typeface="Calibri"/>
              </a:rPr>
              <a:t>, </a:t>
            </a:r>
            <a:r>
              <a:rPr b="1" i="1" lang="en-GB" sz="3700" u="none" cap="none" strike="noStrike">
                <a:solidFill>
                  <a:schemeClr val="dk1"/>
                </a:solidFill>
                <a:latin typeface="Calibri"/>
                <a:ea typeface="Calibri"/>
                <a:cs typeface="Calibri"/>
                <a:sym typeface="Calibri"/>
              </a:rPr>
              <a:t>Giuseppe Lerner</a:t>
            </a:r>
            <a:r>
              <a:rPr b="1" baseline="30000" i="1" lang="en-GB" sz="3700" u="none" cap="none" strike="noStrike">
                <a:solidFill>
                  <a:schemeClr val="dk1"/>
                </a:solidFill>
                <a:latin typeface="Calibri"/>
                <a:ea typeface="Calibri"/>
                <a:cs typeface="Calibri"/>
                <a:sym typeface="Calibri"/>
              </a:rPr>
              <a:t>1</a:t>
            </a:r>
            <a:r>
              <a:rPr b="1" i="1" lang="en-GB" sz="3700" u="none" cap="none" strike="noStrike">
                <a:solidFill>
                  <a:schemeClr val="dk1"/>
                </a:solidFill>
                <a:latin typeface="Calibri"/>
                <a:ea typeface="Calibri"/>
                <a:cs typeface="Calibri"/>
                <a:sym typeface="Calibri"/>
              </a:rPr>
              <a:t>, </a:t>
            </a:r>
            <a:r>
              <a:rPr b="1" i="1" lang="en-GB" sz="3700">
                <a:solidFill>
                  <a:schemeClr val="dk1"/>
                </a:solidFill>
                <a:latin typeface="Calibri"/>
                <a:ea typeface="Calibri"/>
                <a:cs typeface="Calibri"/>
                <a:sym typeface="Calibri"/>
              </a:rPr>
              <a:t>Rubén García Alía</a:t>
            </a:r>
            <a:r>
              <a:rPr b="1" baseline="30000" i="1" lang="en-GB" sz="3700">
                <a:solidFill>
                  <a:schemeClr val="dk1"/>
                </a:solidFill>
                <a:latin typeface="Calibri"/>
                <a:ea typeface="Calibri"/>
                <a:cs typeface="Calibri"/>
                <a:sym typeface="Calibri"/>
              </a:rPr>
              <a:t>1</a:t>
            </a:r>
            <a:r>
              <a:rPr b="1" i="1" lang="en-GB" sz="3700">
                <a:solidFill>
                  <a:schemeClr val="dk1"/>
                </a:solidFill>
                <a:latin typeface="Calibri"/>
                <a:ea typeface="Calibri"/>
                <a:cs typeface="Calibri"/>
                <a:sym typeface="Calibri"/>
              </a:rPr>
              <a:t>, </a:t>
            </a:r>
            <a:br>
              <a:rPr b="1" i="1" lang="en-GB" sz="3700">
                <a:solidFill>
                  <a:schemeClr val="dk1"/>
                </a:solidFill>
                <a:latin typeface="Calibri"/>
                <a:ea typeface="Calibri"/>
                <a:cs typeface="Calibri"/>
                <a:sym typeface="Calibri"/>
              </a:rPr>
            </a:br>
            <a:r>
              <a:rPr b="1" i="1" lang="en-GB" sz="3700" u="none" cap="none" strike="noStrike">
                <a:solidFill>
                  <a:schemeClr val="dk1"/>
                </a:solidFill>
                <a:latin typeface="Calibri"/>
                <a:ea typeface="Calibri"/>
                <a:cs typeface="Calibri"/>
                <a:sym typeface="Calibri"/>
              </a:rPr>
              <a:t>Bernadette Kolbinger</a:t>
            </a:r>
            <a:r>
              <a:rPr b="1" baseline="30000" i="1" lang="en-GB" sz="3700" u="none" cap="none" strike="noStrike">
                <a:solidFill>
                  <a:schemeClr val="dk1"/>
                </a:solidFill>
                <a:latin typeface="Calibri"/>
                <a:ea typeface="Calibri"/>
                <a:cs typeface="Calibri"/>
                <a:sym typeface="Calibri"/>
              </a:rPr>
              <a:t>1</a:t>
            </a:r>
            <a:r>
              <a:rPr b="1" i="1" lang="en-GB" sz="3700" u="none" cap="none" strike="noStrike">
                <a:solidFill>
                  <a:schemeClr val="dk1"/>
                </a:solidFill>
                <a:latin typeface="Calibri"/>
                <a:ea typeface="Calibri"/>
                <a:cs typeface="Calibri"/>
                <a:sym typeface="Calibri"/>
              </a:rPr>
              <a:t>, Helene Guerin</a:t>
            </a:r>
            <a:r>
              <a:rPr b="1" baseline="30000" i="1" lang="en-GB" sz="3700" u="none" cap="none" strike="noStrike">
                <a:solidFill>
                  <a:schemeClr val="dk1"/>
                </a:solidFill>
                <a:latin typeface="Calibri"/>
                <a:ea typeface="Calibri"/>
                <a:cs typeface="Calibri"/>
                <a:sym typeface="Calibri"/>
              </a:rPr>
              <a:t>1</a:t>
            </a:r>
            <a:r>
              <a:rPr b="1" i="1" lang="en-GB" sz="3700" u="none" cap="none" strike="noStrike">
                <a:solidFill>
                  <a:schemeClr val="dk1"/>
                </a:solidFill>
                <a:latin typeface="Calibri"/>
                <a:ea typeface="Calibri"/>
                <a:cs typeface="Calibri"/>
                <a:sym typeface="Calibri"/>
              </a:rPr>
              <a:t>, James Storey</a:t>
            </a:r>
            <a:r>
              <a:rPr b="1" baseline="30000" i="1" lang="en-GB" sz="3700" u="none" cap="none" strike="noStrike">
                <a:solidFill>
                  <a:schemeClr val="dk1"/>
                </a:solidFill>
                <a:latin typeface="Calibri"/>
                <a:ea typeface="Calibri"/>
                <a:cs typeface="Calibri"/>
                <a:sym typeface="Calibri"/>
              </a:rPr>
              <a:t>1</a:t>
            </a:r>
            <a:r>
              <a:rPr b="1" i="1" lang="en-GB" sz="3700" u="none" cap="none" strike="noStrike">
                <a:solidFill>
                  <a:schemeClr val="dk1"/>
                </a:solidFill>
                <a:latin typeface="Calibri"/>
                <a:ea typeface="Calibri"/>
                <a:cs typeface="Calibri"/>
                <a:sym typeface="Calibri"/>
              </a:rPr>
              <a:t>, Alessio Galloro</a:t>
            </a:r>
            <a:r>
              <a:rPr b="1" baseline="30000" i="1" lang="en-GB" sz="3700" u="none" cap="none" strike="noStrike">
                <a:solidFill>
                  <a:schemeClr val="dk1"/>
                </a:solidFill>
                <a:latin typeface="Calibri"/>
                <a:ea typeface="Calibri"/>
                <a:cs typeface="Calibri"/>
                <a:sym typeface="Calibri"/>
              </a:rPr>
              <a:t>1</a:t>
            </a:r>
            <a:r>
              <a:rPr b="1" i="1" lang="en-GB" sz="3700" u="none" cap="none" strike="noStrike">
                <a:solidFill>
                  <a:schemeClr val="dk1"/>
                </a:solidFill>
                <a:latin typeface="Calibri"/>
                <a:ea typeface="Calibri"/>
                <a:cs typeface="Calibri"/>
                <a:sym typeface="Calibri"/>
              </a:rPr>
              <a:t>, Roberto Kersevan</a:t>
            </a:r>
            <a:r>
              <a:rPr b="1" baseline="30000" i="1" lang="en-GB" sz="3700" u="none" cap="none" strike="noStrike">
                <a:solidFill>
                  <a:schemeClr val="dk1"/>
                </a:solidFill>
                <a:latin typeface="Calibri"/>
                <a:ea typeface="Calibri"/>
                <a:cs typeface="Calibri"/>
                <a:sym typeface="Calibri"/>
              </a:rPr>
              <a:t>1</a:t>
            </a:r>
            <a:endParaRPr b="0" i="0" sz="1100" u="none" cap="none" strike="noStrike">
              <a:solidFill>
                <a:srgbClr val="000000"/>
              </a:solidFill>
              <a:latin typeface="Arial"/>
              <a:ea typeface="Arial"/>
              <a:cs typeface="Arial"/>
              <a:sym typeface="Arial"/>
            </a:endParaRPr>
          </a:p>
        </p:txBody>
      </p:sp>
      <p:pic>
        <p:nvPicPr>
          <p:cNvPr id="111" name="Google Shape;111;p1"/>
          <p:cNvPicPr preferRelativeResize="0"/>
          <p:nvPr/>
        </p:nvPicPr>
        <p:blipFill rotWithShape="1">
          <a:blip r:embed="rId5">
            <a:alphaModFix/>
          </a:blip>
          <a:srcRect b="0" l="0" r="0" t="0"/>
          <a:stretch/>
        </p:blipFill>
        <p:spPr>
          <a:xfrm>
            <a:off x="11339911" y="4401875"/>
            <a:ext cx="2602334" cy="3286955"/>
          </a:xfrm>
          <a:prstGeom prst="rect">
            <a:avLst/>
          </a:prstGeom>
          <a:noFill/>
          <a:ln>
            <a:noFill/>
          </a:ln>
        </p:spPr>
      </p:pic>
      <p:pic>
        <p:nvPicPr>
          <p:cNvPr id="112" name="Google Shape;112;p1"/>
          <p:cNvPicPr preferRelativeResize="0"/>
          <p:nvPr/>
        </p:nvPicPr>
        <p:blipFill rotWithShape="1">
          <a:blip r:embed="rId6">
            <a:alphaModFix/>
          </a:blip>
          <a:srcRect b="0" l="0" r="0" t="0"/>
          <a:stretch/>
        </p:blipFill>
        <p:spPr>
          <a:xfrm>
            <a:off x="4567937" y="4463345"/>
            <a:ext cx="3494840" cy="3186684"/>
          </a:xfrm>
          <a:prstGeom prst="rect">
            <a:avLst/>
          </a:prstGeom>
          <a:noFill/>
          <a:ln>
            <a:noFill/>
          </a:ln>
        </p:spPr>
      </p:pic>
      <p:pic>
        <p:nvPicPr>
          <p:cNvPr descr="A close up of a logo&#10;&#10;Description automatically generated" id="113" name="Google Shape;113;p1"/>
          <p:cNvPicPr preferRelativeResize="0"/>
          <p:nvPr/>
        </p:nvPicPr>
        <p:blipFill rotWithShape="1">
          <a:blip r:embed="rId7">
            <a:alphaModFix/>
          </a:blip>
          <a:srcRect b="0" l="0" r="0" t="0"/>
          <a:stretch/>
        </p:blipFill>
        <p:spPr>
          <a:xfrm>
            <a:off x="8015361" y="4422948"/>
            <a:ext cx="3714011" cy="3186709"/>
          </a:xfrm>
          <a:prstGeom prst="rect">
            <a:avLst/>
          </a:prstGeom>
          <a:noFill/>
          <a:ln>
            <a:noFill/>
          </a:ln>
        </p:spPr>
      </p:pic>
      <p:pic>
        <p:nvPicPr>
          <p:cNvPr id="114" name="Google Shape;114;p1"/>
          <p:cNvPicPr preferRelativeResize="0"/>
          <p:nvPr/>
        </p:nvPicPr>
        <p:blipFill rotWithShape="1">
          <a:blip r:embed="rId8">
            <a:alphaModFix/>
          </a:blip>
          <a:srcRect b="0" l="0" r="0" t="0"/>
          <a:stretch/>
        </p:blipFill>
        <p:spPr>
          <a:xfrm>
            <a:off x="1092375" y="4530545"/>
            <a:ext cx="3458191" cy="3102500"/>
          </a:xfrm>
          <a:prstGeom prst="rect">
            <a:avLst/>
          </a:prstGeom>
          <a:noFill/>
          <a:ln>
            <a:noFill/>
          </a:ln>
        </p:spPr>
      </p:pic>
      <p:pic>
        <p:nvPicPr>
          <p:cNvPr id="115" name="Google Shape;115;p1"/>
          <p:cNvPicPr preferRelativeResize="0"/>
          <p:nvPr/>
        </p:nvPicPr>
        <p:blipFill rotWithShape="1">
          <a:blip r:embed="rId9">
            <a:alphaModFix/>
          </a:blip>
          <a:srcRect b="0" l="0" r="0" t="0"/>
          <a:stretch/>
        </p:blipFill>
        <p:spPr>
          <a:xfrm>
            <a:off x="20686925" y="4571271"/>
            <a:ext cx="5485475" cy="2867213"/>
          </a:xfrm>
          <a:prstGeom prst="rect">
            <a:avLst/>
          </a:prstGeom>
          <a:noFill/>
          <a:ln>
            <a:noFill/>
          </a:ln>
        </p:spPr>
      </p:pic>
      <p:pic>
        <p:nvPicPr>
          <p:cNvPr id="116" name="Google Shape;116;p1"/>
          <p:cNvPicPr preferRelativeResize="0"/>
          <p:nvPr/>
        </p:nvPicPr>
        <p:blipFill rotWithShape="1">
          <a:blip r:embed="rId10">
            <a:alphaModFix/>
          </a:blip>
          <a:srcRect b="0" l="0" r="0" t="0"/>
          <a:stretch/>
        </p:blipFill>
        <p:spPr>
          <a:xfrm flipH="1">
            <a:off x="26354178" y="4571274"/>
            <a:ext cx="2857929" cy="2867208"/>
          </a:xfrm>
          <a:prstGeom prst="rect">
            <a:avLst/>
          </a:prstGeom>
          <a:noFill/>
          <a:ln>
            <a:noFill/>
          </a:ln>
        </p:spPr>
      </p:pic>
      <p:grpSp>
        <p:nvGrpSpPr>
          <p:cNvPr id="117" name="Google Shape;117;p1"/>
          <p:cNvGrpSpPr/>
          <p:nvPr/>
        </p:nvGrpSpPr>
        <p:grpSpPr>
          <a:xfrm>
            <a:off x="14916200" y="8163244"/>
            <a:ext cx="14501700" cy="931553"/>
            <a:chOff x="14916200" y="8849044"/>
            <a:chExt cx="14501700" cy="931553"/>
          </a:xfrm>
        </p:grpSpPr>
        <p:sp>
          <p:nvSpPr>
            <p:cNvPr id="118" name="Google Shape;118;p1"/>
            <p:cNvSpPr/>
            <p:nvPr/>
          </p:nvSpPr>
          <p:spPr>
            <a:xfrm rot="5400000">
              <a:off x="21713150" y="2052094"/>
              <a:ext cx="907800" cy="145017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txBox="1"/>
            <p:nvPr/>
          </p:nvSpPr>
          <p:spPr>
            <a:xfrm>
              <a:off x="15203975" y="8978697"/>
              <a:ext cx="14104500" cy="801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3. Measured BLM data from the LHC Run 2</a:t>
              </a:r>
              <a:endParaRPr b="0" i="0" sz="5700" u="none" cap="none" strike="noStrike">
                <a:solidFill>
                  <a:schemeClr val="lt1"/>
                </a:solidFill>
                <a:latin typeface="Calibri"/>
                <a:ea typeface="Calibri"/>
                <a:cs typeface="Calibri"/>
                <a:sym typeface="Calibri"/>
              </a:endParaRPr>
            </a:p>
          </p:txBody>
        </p:sp>
      </p:grpSp>
      <p:sp>
        <p:nvSpPr>
          <p:cNvPr id="120" name="Google Shape;120;p1"/>
          <p:cNvSpPr txBox="1"/>
          <p:nvPr/>
        </p:nvSpPr>
        <p:spPr>
          <a:xfrm>
            <a:off x="1092375" y="38449600"/>
            <a:ext cx="14023800" cy="3824700"/>
          </a:xfrm>
          <a:prstGeom prst="rect">
            <a:avLst/>
          </a:prstGeom>
          <a:solidFill>
            <a:schemeClr val="lt1"/>
          </a:solidFill>
          <a:ln>
            <a:noFill/>
          </a:ln>
        </p:spPr>
        <p:txBody>
          <a:bodyPr anchorCtr="0" anchor="t" bIns="64675" lIns="129350" spcFirstLastPara="1" rIns="129350" wrap="square" tIns="64675">
            <a:spAutoFit/>
          </a:bodyPr>
          <a:lstStyle/>
          <a:p>
            <a:pPr indent="-353695" lvl="0" marL="457200" marR="0" rtl="0" algn="just">
              <a:lnSpc>
                <a:spcPct val="100000"/>
              </a:lnSpc>
              <a:spcBef>
                <a:spcPts val="0"/>
              </a:spcBef>
              <a:spcAft>
                <a:spcPts val="0"/>
              </a:spcAft>
              <a:buClr>
                <a:schemeClr val="dk1"/>
              </a:buClr>
              <a:buSzPts val="2400"/>
              <a:buFont typeface="Calibri"/>
              <a:buAutoNum type="arabicPeriod"/>
            </a:pPr>
            <a:r>
              <a:rPr b="0" i="0" lang="en-GB" sz="2400" u="none" cap="none" strike="noStrike">
                <a:solidFill>
                  <a:schemeClr val="dk1"/>
                </a:solidFill>
                <a:latin typeface="Calibri"/>
                <a:ea typeface="Calibri"/>
                <a:cs typeface="Calibri"/>
                <a:sym typeface="Calibri"/>
              </a:rPr>
              <a:t>The BGV Collaboration , Noninvasive LHC transverse beam size measurement using inelastic beam-gas interactions. Physical Review Accelerator Beams, vol. 22, issue 4, April 2019.</a:t>
            </a:r>
            <a:br>
              <a:rPr b="0" i="0" lang="en-GB" sz="2400" u="none" cap="none" strike="noStrike">
                <a:solidFill>
                  <a:schemeClr val="dk1"/>
                </a:solidFill>
                <a:latin typeface="Calibri"/>
                <a:ea typeface="Calibri"/>
                <a:cs typeface="Calibri"/>
                <a:sym typeface="Calibri"/>
              </a:rPr>
            </a:br>
            <a:r>
              <a:rPr b="0" i="0" lang="en-GB" sz="2400" u="sng" cap="none" strike="noStrike">
                <a:solidFill>
                  <a:schemeClr val="hlink"/>
                </a:solidFill>
                <a:latin typeface="Calibri"/>
                <a:ea typeface="Calibri"/>
                <a:cs typeface="Calibri"/>
                <a:sym typeface="Calibri"/>
                <a:hlinkClick r:id="rId11"/>
              </a:rPr>
              <a:t>https://link.aps.org/doi/10.1103/PhysRevAccelBeams.22.042801</a:t>
            </a:r>
            <a:r>
              <a:rPr lang="en-GB" sz="2400">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Calibri"/>
              <a:buAutoNum type="arabicPeriod"/>
            </a:pPr>
            <a:r>
              <a:rPr b="0" i="0" lang="en-GB" sz="2400" u="none" cap="none" strike="noStrike">
                <a:solidFill>
                  <a:schemeClr val="dk1"/>
                </a:solidFill>
                <a:latin typeface="Calibri"/>
                <a:ea typeface="Calibri"/>
                <a:cs typeface="Calibri"/>
                <a:sym typeface="Calibri"/>
              </a:rPr>
              <a:t>O. Brüning et al. LHC Design Report. CERN Yellow Reports: Monographs. CERN, Geneva, 2004. doi:10.5170/CERN-2004-003-V-1. URL </a:t>
            </a:r>
            <a:r>
              <a:rPr b="0" i="0" lang="en-GB" sz="2400" u="sng" cap="none" strike="noStrike">
                <a:solidFill>
                  <a:schemeClr val="hlink"/>
                </a:solidFill>
                <a:latin typeface="Calibri"/>
                <a:ea typeface="Calibri"/>
                <a:cs typeface="Calibri"/>
                <a:sym typeface="Calibri"/>
                <a:hlinkClick r:id="rId12"/>
              </a:rPr>
              <a:t>https://cds.cern.ch/record/782076</a:t>
            </a:r>
            <a:r>
              <a:rPr b="0" i="0" lang="en-GB"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Calibri"/>
              <a:buAutoNum type="arabicPeriod"/>
            </a:pPr>
            <a:r>
              <a:rPr b="0" i="0" lang="en-GB" sz="2400" u="none" cap="none" strike="noStrike">
                <a:solidFill>
                  <a:schemeClr val="dk1"/>
                </a:solidFill>
                <a:latin typeface="Calibri"/>
                <a:ea typeface="Calibri"/>
                <a:cs typeface="Calibri"/>
                <a:sym typeface="Calibri"/>
              </a:rPr>
              <a:t>E. B. Holzer et al. Beam loss monitoring system for the LHC. IEEE Nuclear Science Symposium, 2:1052 –1056, November 2005. doi: 10.1109/NSSMIC.2005.1596433.</a:t>
            </a:r>
            <a:endParaRPr b="0" i="0" sz="2400" u="none" cap="none" strike="noStrike">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Calibri"/>
              <a:buAutoNum type="arabicPeriod"/>
            </a:pPr>
            <a:r>
              <a:rPr b="0" i="0" lang="en-GB" sz="2400" u="none" cap="none" strike="noStrike">
                <a:solidFill>
                  <a:schemeClr val="dk1"/>
                </a:solidFill>
                <a:latin typeface="Calibri"/>
                <a:ea typeface="Calibri"/>
                <a:cs typeface="Calibri"/>
                <a:sym typeface="Calibri"/>
              </a:rPr>
              <a:t>FLUKA website. URL </a:t>
            </a:r>
            <a:r>
              <a:rPr b="0" i="0" lang="en-GB" sz="2400" u="sng" cap="none" strike="noStrike">
                <a:solidFill>
                  <a:schemeClr val="hlink"/>
                </a:solidFill>
                <a:latin typeface="Calibri"/>
                <a:ea typeface="Calibri"/>
                <a:cs typeface="Calibri"/>
                <a:sym typeface="Calibri"/>
                <a:hlinkClick r:id="rId13"/>
              </a:rPr>
              <a:t>https://fluka.cern</a:t>
            </a:r>
            <a:r>
              <a:rPr b="0" i="0" lang="en-GB"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81000" lvl="0" marL="457200" marR="0" rtl="0" algn="just">
              <a:lnSpc>
                <a:spcPct val="100000"/>
              </a:lnSpc>
              <a:spcBef>
                <a:spcPts val="0"/>
              </a:spcBef>
              <a:spcAft>
                <a:spcPts val="0"/>
              </a:spcAft>
              <a:buClr>
                <a:schemeClr val="dk1"/>
              </a:buClr>
              <a:buSzPts val="2400"/>
              <a:buFont typeface="Calibri"/>
              <a:buAutoNum type="arabicPeriod"/>
            </a:pPr>
            <a:r>
              <a:rPr b="0" i="0" lang="en-GB" sz="2400" u="none" cap="none" strike="noStrike">
                <a:solidFill>
                  <a:schemeClr val="dk1"/>
                </a:solidFill>
                <a:latin typeface="Calibri"/>
                <a:ea typeface="Calibri"/>
                <a:cs typeface="Calibri"/>
                <a:sym typeface="Calibri"/>
              </a:rPr>
              <a:t>C. Ahdida et al. New Capabilities of the FLUKA Multi-Purpose Code. Frontiers in Physics, 9, 2022. ISSN </a:t>
            </a:r>
            <a:r>
              <a:rPr lang="en-GB" sz="2400">
                <a:solidFill>
                  <a:schemeClr val="dk1"/>
                </a:solidFill>
                <a:latin typeface="Calibri"/>
                <a:ea typeface="Calibri"/>
                <a:cs typeface="Calibri"/>
                <a:sym typeface="Calibri"/>
              </a:rPr>
              <a:t>2296-424X. URL </a:t>
            </a:r>
            <a:r>
              <a:rPr lang="en-GB" sz="2400" u="sng">
                <a:solidFill>
                  <a:schemeClr val="hlink"/>
                </a:solidFill>
                <a:latin typeface="Calibri"/>
                <a:ea typeface="Calibri"/>
                <a:cs typeface="Calibri"/>
                <a:sym typeface="Calibri"/>
                <a:hlinkClick r:id="rId14"/>
              </a:rPr>
              <a:t>https://www.frontiersin.org/article/10.3389/fphy.2021.788253</a:t>
            </a:r>
            <a:r>
              <a:rPr lang="en-GB"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121" name="Google Shape;121;p1"/>
          <p:cNvSpPr txBox="1"/>
          <p:nvPr/>
        </p:nvSpPr>
        <p:spPr>
          <a:xfrm>
            <a:off x="15321225" y="38629350"/>
            <a:ext cx="14023800" cy="3455400"/>
          </a:xfrm>
          <a:prstGeom prst="rect">
            <a:avLst/>
          </a:prstGeom>
          <a:solidFill>
            <a:schemeClr val="lt1"/>
          </a:solidFill>
          <a:ln>
            <a:noFill/>
          </a:ln>
        </p:spPr>
        <p:txBody>
          <a:bodyPr anchorCtr="0" anchor="t" bIns="64675" lIns="129350" spcFirstLastPara="1" rIns="129350" wrap="square" tIns="64675">
            <a:spAutoFit/>
          </a:bodyPr>
          <a:lstStyle/>
          <a:p>
            <a:pPr indent="-381000" lvl="0" marL="457200" rtl="0" algn="just">
              <a:spcBef>
                <a:spcPts val="0"/>
              </a:spcBef>
              <a:spcAft>
                <a:spcPts val="0"/>
              </a:spcAft>
              <a:buClr>
                <a:schemeClr val="dk1"/>
              </a:buClr>
              <a:buSzPts val="2400"/>
              <a:buFont typeface="Calibri"/>
              <a:buAutoNum type="arabicPeriod" startAt="6"/>
            </a:pPr>
            <a:r>
              <a:rPr lang="en-GB" sz="2400">
                <a:solidFill>
                  <a:schemeClr val="dk1"/>
                </a:solidFill>
                <a:latin typeface="Calibri"/>
                <a:ea typeface="Calibri"/>
                <a:cs typeface="Calibri"/>
                <a:sym typeface="Calibri"/>
              </a:rPr>
              <a:t>G. Battistoni et al. Overview of the FLUKA code. Annals Nucl. Energy, 82:10–18, 2015. doi: 10.1016/j.anucene.2014.11.007.</a:t>
            </a:r>
            <a:endParaRPr sz="2400">
              <a:solidFill>
                <a:schemeClr val="dk1"/>
              </a:solidFill>
              <a:latin typeface="Calibri"/>
              <a:ea typeface="Calibri"/>
              <a:cs typeface="Calibri"/>
              <a:sym typeface="Calibri"/>
            </a:endParaRPr>
          </a:p>
          <a:p>
            <a:pPr indent="-381000" lvl="0" marL="457200" rtl="0" algn="just">
              <a:spcBef>
                <a:spcPts val="0"/>
              </a:spcBef>
              <a:spcAft>
                <a:spcPts val="0"/>
              </a:spcAft>
              <a:buClr>
                <a:schemeClr val="dk1"/>
              </a:buClr>
              <a:buSzPts val="2400"/>
              <a:buFont typeface="Calibri"/>
              <a:buAutoNum type="arabicPeriod" startAt="6"/>
            </a:pPr>
            <a:r>
              <a:rPr lang="en-GB" sz="2400">
                <a:solidFill>
                  <a:schemeClr val="dk1"/>
                </a:solidFill>
                <a:latin typeface="Calibri"/>
                <a:ea typeface="Calibri"/>
                <a:cs typeface="Calibri"/>
                <a:sym typeface="Calibri"/>
              </a:rPr>
              <a:t>The Radiation to Electronics (R2E) project at CERN, website. URL </a:t>
            </a:r>
            <a:r>
              <a:rPr lang="en-GB" sz="2400" u="sng">
                <a:solidFill>
                  <a:schemeClr val="hlink"/>
                </a:solidFill>
                <a:latin typeface="Calibri"/>
                <a:ea typeface="Calibri"/>
                <a:cs typeface="Calibri"/>
                <a:sym typeface="Calibri"/>
                <a:hlinkClick r:id="rId15"/>
              </a:rPr>
              <a:t>https://r2e.web.cern.ch/</a:t>
            </a:r>
            <a:r>
              <a:rPr lang="en-GB"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381000" lvl="0" marL="457200" rtl="0" algn="just">
              <a:spcBef>
                <a:spcPts val="0"/>
              </a:spcBef>
              <a:spcAft>
                <a:spcPts val="0"/>
              </a:spcAft>
              <a:buClr>
                <a:schemeClr val="dk1"/>
              </a:buClr>
              <a:buSzPts val="2400"/>
              <a:buFont typeface="Calibri"/>
              <a:buAutoNum type="arabicPeriod" startAt="6"/>
            </a:pPr>
            <a:r>
              <a:rPr lang="en-GB" sz="2400">
                <a:solidFill>
                  <a:schemeClr val="dk1"/>
                </a:solidFill>
                <a:latin typeface="Calibri"/>
                <a:ea typeface="Calibri"/>
                <a:cs typeface="Calibri"/>
                <a:sym typeface="Calibri"/>
              </a:rPr>
              <a:t>M. Brugger. R2E and availability. In Proc. of Workshop on LHC Performance, Chamonix, France, 2014.</a:t>
            </a:r>
            <a:endParaRPr sz="2400">
              <a:solidFill>
                <a:schemeClr val="dk1"/>
              </a:solidFill>
              <a:latin typeface="Calibri"/>
              <a:ea typeface="Calibri"/>
              <a:cs typeface="Calibri"/>
              <a:sym typeface="Calibri"/>
            </a:endParaRPr>
          </a:p>
          <a:p>
            <a:pPr indent="-381000" lvl="0" marL="457200" marR="0" rtl="0" algn="just">
              <a:lnSpc>
                <a:spcPct val="100000"/>
              </a:lnSpc>
              <a:spcBef>
                <a:spcPts val="0"/>
              </a:spcBef>
              <a:spcAft>
                <a:spcPts val="0"/>
              </a:spcAft>
              <a:buClr>
                <a:schemeClr val="dk1"/>
              </a:buClr>
              <a:buSzPts val="2400"/>
              <a:buFont typeface="Calibri"/>
              <a:buAutoNum type="arabicPeriod" startAt="6"/>
            </a:pPr>
            <a:r>
              <a:rPr lang="en-GB" sz="2400">
                <a:solidFill>
                  <a:schemeClr val="dk1"/>
                </a:solidFill>
                <a:latin typeface="Calibri"/>
                <a:ea typeface="Calibri"/>
                <a:cs typeface="Calibri"/>
                <a:sym typeface="Calibri"/>
              </a:rPr>
              <a:t>M. Ferro-Luzzi. Beam-gas interactions, 2020. URL: </a:t>
            </a:r>
            <a:r>
              <a:rPr lang="en-GB" sz="2400" u="sng">
                <a:solidFill>
                  <a:schemeClr val="hlink"/>
                </a:solidFill>
                <a:latin typeface="Calibri"/>
                <a:ea typeface="Calibri"/>
                <a:cs typeface="Calibri"/>
                <a:sym typeface="Calibri"/>
                <a:hlinkClick r:id="rId16"/>
              </a:rPr>
              <a:t>https://arxiv.org/abs/2006.06490</a:t>
            </a:r>
            <a:r>
              <a:rPr lang="en-GB"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381000" lvl="0" marL="457200" marR="0" rtl="0" algn="just">
              <a:lnSpc>
                <a:spcPct val="100000"/>
              </a:lnSpc>
              <a:spcBef>
                <a:spcPts val="0"/>
              </a:spcBef>
              <a:spcAft>
                <a:spcPts val="0"/>
              </a:spcAft>
              <a:buClr>
                <a:schemeClr val="dk1"/>
              </a:buClr>
              <a:buSzPts val="2400"/>
              <a:buFont typeface="Calibri"/>
              <a:buAutoNum type="arabicPeriod" startAt="6"/>
            </a:pPr>
            <a:r>
              <a:rPr lang="en-GB" sz="2400">
                <a:solidFill>
                  <a:schemeClr val="dk1"/>
                </a:solidFill>
                <a:latin typeface="Calibri"/>
                <a:ea typeface="Calibri"/>
                <a:cs typeface="Calibri"/>
                <a:sym typeface="Calibri"/>
              </a:rPr>
              <a:t>R. Kersevan and M. Ady. Recent Developments of Monte-Carlo Codes Molflow+ and Synrad+. volume</a:t>
            </a:r>
            <a:endParaRPr sz="2400">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None/>
            </a:pPr>
            <a:r>
              <a:rPr lang="en-GB" sz="2400">
                <a:solidFill>
                  <a:schemeClr val="dk1"/>
                </a:solidFill>
                <a:latin typeface="Calibri"/>
                <a:ea typeface="Calibri"/>
                <a:cs typeface="Calibri"/>
                <a:sym typeface="Calibri"/>
              </a:rPr>
              <a:t>IPAC2019, pages 1327–1330, Geneva, Switzerland, Jun. 2019. JACoW Publishing. doi: doi:10.18429/JACoW-IPAC2019-TUPMP037.</a:t>
            </a:r>
            <a:endParaRPr sz="2400">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nvGrpSpPr>
          <p:cNvPr id="122" name="Google Shape;122;p1"/>
          <p:cNvGrpSpPr/>
          <p:nvPr/>
        </p:nvGrpSpPr>
        <p:grpSpPr>
          <a:xfrm>
            <a:off x="907162" y="37553213"/>
            <a:ext cx="28491663" cy="936012"/>
            <a:chOff x="907162" y="37858013"/>
            <a:chExt cx="28491663" cy="936012"/>
          </a:xfrm>
        </p:grpSpPr>
        <p:sp>
          <p:nvSpPr>
            <p:cNvPr id="123" name="Google Shape;123;p1"/>
            <p:cNvSpPr/>
            <p:nvPr/>
          </p:nvSpPr>
          <p:spPr>
            <a:xfrm rot="5400000">
              <a:off x="21660925" y="31056125"/>
              <a:ext cx="936000" cy="145398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 name="Google Shape;124;p1"/>
            <p:cNvGrpSpPr/>
            <p:nvPr/>
          </p:nvGrpSpPr>
          <p:grpSpPr>
            <a:xfrm>
              <a:off x="907162" y="37858013"/>
              <a:ext cx="28351881" cy="936000"/>
              <a:chOff x="907162" y="37858013"/>
              <a:chExt cx="28351881" cy="936000"/>
            </a:xfrm>
          </p:grpSpPr>
          <p:sp>
            <p:nvSpPr>
              <p:cNvPr id="125" name="Google Shape;125;p1"/>
              <p:cNvSpPr/>
              <p:nvPr/>
            </p:nvSpPr>
            <p:spPr>
              <a:xfrm rot="-5400000">
                <a:off x="7538362" y="31226813"/>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txBox="1"/>
              <p:nvPr/>
            </p:nvSpPr>
            <p:spPr>
              <a:xfrm>
                <a:off x="971743" y="37936450"/>
                <a:ext cx="282873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References</a:t>
                </a:r>
                <a:endParaRPr b="0" i="0" sz="5700" u="none" cap="none" strike="noStrike">
                  <a:solidFill>
                    <a:schemeClr val="lt1"/>
                  </a:solidFill>
                  <a:latin typeface="Calibri"/>
                  <a:ea typeface="Calibri"/>
                  <a:cs typeface="Calibri"/>
                  <a:sym typeface="Calibri"/>
                </a:endParaRPr>
              </a:p>
            </p:txBody>
          </p:sp>
        </p:grpSp>
      </p:grpSp>
      <p:pic>
        <p:nvPicPr>
          <p:cNvPr id="127" name="Google Shape;127;p1"/>
          <p:cNvPicPr preferRelativeResize="0"/>
          <p:nvPr/>
        </p:nvPicPr>
        <p:blipFill rotWithShape="1">
          <a:blip r:embed="rId17">
            <a:alphaModFix/>
          </a:blip>
          <a:srcRect b="0" l="0" r="0" t="0"/>
          <a:stretch/>
        </p:blipFill>
        <p:spPr>
          <a:xfrm>
            <a:off x="17101702" y="4668195"/>
            <a:ext cx="3353800" cy="2744605"/>
          </a:xfrm>
          <a:prstGeom prst="rect">
            <a:avLst/>
          </a:prstGeom>
          <a:noFill/>
          <a:ln>
            <a:noFill/>
          </a:ln>
        </p:spPr>
      </p:pic>
      <p:sp>
        <p:nvSpPr>
          <p:cNvPr id="128" name="Google Shape;128;p1"/>
          <p:cNvSpPr txBox="1"/>
          <p:nvPr/>
        </p:nvSpPr>
        <p:spPr>
          <a:xfrm>
            <a:off x="15416302" y="9136062"/>
            <a:ext cx="13568700" cy="27474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b="0" i="0" lang="en-GB" sz="3400" u="none" cap="none" strike="noStrike">
                <a:solidFill>
                  <a:schemeClr val="dk1"/>
                </a:solidFill>
                <a:latin typeface="Calibri"/>
                <a:ea typeface="Calibri"/>
                <a:cs typeface="Calibri"/>
                <a:sym typeface="Calibri"/>
              </a:rPr>
              <a:t>During a fill, when gas is injected in the BGV, one expects the BLM TID rate signal to be proportional to the product of pressure and intensity. For the analysis, we have identified time periods (up to ~1h), with rather constant gas pressure, and higher than a predefined threshold of 2×10</a:t>
            </a:r>
            <a:r>
              <a:rPr lang="en-GB" sz="3400">
                <a:solidFill>
                  <a:schemeClr val="dk1"/>
                </a:solidFill>
                <a:latin typeface="Calibri"/>
                <a:ea typeface="Calibri"/>
                <a:cs typeface="Calibri"/>
                <a:sym typeface="Calibri"/>
              </a:rPr>
              <a:t>⁻⁸</a:t>
            </a:r>
            <a:r>
              <a:rPr b="0" i="0" lang="en-GB" sz="3400" u="none" cap="none" strike="noStrike">
                <a:solidFill>
                  <a:schemeClr val="dk1"/>
                </a:solidFill>
                <a:latin typeface="Calibri"/>
                <a:ea typeface="Calibri"/>
                <a:cs typeface="Calibri"/>
                <a:sym typeface="Calibri"/>
              </a:rPr>
              <a:t> mbar</a:t>
            </a:r>
            <a:r>
              <a:rPr lang="en-GB" sz="3400">
                <a:solidFill>
                  <a:schemeClr val="dk1"/>
                </a:solidFill>
                <a:latin typeface="Calibri"/>
                <a:ea typeface="Calibri"/>
                <a:cs typeface="Calibri"/>
                <a:sym typeface="Calibri"/>
              </a:rPr>
              <a:t>.</a:t>
            </a:r>
            <a:endParaRPr b="0" i="0" sz="3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400"/>
              <a:buFont typeface="Arial"/>
              <a:buNone/>
            </a:pPr>
            <a:r>
              <a:t/>
            </a:r>
            <a:endParaRPr b="0" i="0" sz="3400" u="none" cap="none" strike="noStrike">
              <a:solidFill>
                <a:schemeClr val="dk1"/>
              </a:solidFill>
              <a:latin typeface="Calibri"/>
              <a:ea typeface="Calibri"/>
              <a:cs typeface="Calibri"/>
              <a:sym typeface="Calibri"/>
            </a:endParaRPr>
          </a:p>
        </p:txBody>
      </p:sp>
      <p:sp>
        <p:nvSpPr>
          <p:cNvPr id="129" name="Google Shape;129;p1"/>
          <p:cNvSpPr txBox="1"/>
          <p:nvPr/>
        </p:nvSpPr>
        <p:spPr>
          <a:xfrm>
            <a:off x="1214300" y="16053350"/>
            <a:ext cx="13638300" cy="27474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b="0" i="0" lang="en-GB" sz="3400" u="none" cap="none" strike="noStrike">
                <a:solidFill>
                  <a:schemeClr val="dk1"/>
                </a:solidFill>
                <a:latin typeface="Calibri"/>
                <a:ea typeface="Calibri"/>
                <a:cs typeface="Calibri"/>
                <a:sym typeface="Calibri"/>
              </a:rPr>
              <a:t>Any residual gas will lead to beam-gas interactions causing local radiation showers. This effect can be used to measure the beam profile/position, if there are sufficient secondaries produced. The Beam Gas elements in IR4 inject gas (typically Ne) to increase the local density and measure the secondaries for beam profile reconstruction. The radiation levels scale as:</a:t>
            </a:r>
            <a:endParaRPr b="0" i="0" sz="3400" u="none" cap="none" strike="noStrike">
              <a:solidFill>
                <a:schemeClr val="dk1"/>
              </a:solidFill>
              <a:latin typeface="Calibri"/>
              <a:ea typeface="Calibri"/>
              <a:cs typeface="Calibri"/>
              <a:sym typeface="Calibri"/>
            </a:endParaRPr>
          </a:p>
        </p:txBody>
      </p:sp>
      <p:grpSp>
        <p:nvGrpSpPr>
          <p:cNvPr id="130" name="Google Shape;130;p1"/>
          <p:cNvGrpSpPr/>
          <p:nvPr/>
        </p:nvGrpSpPr>
        <p:grpSpPr>
          <a:xfrm>
            <a:off x="907162" y="29655801"/>
            <a:ext cx="14198400" cy="936000"/>
            <a:chOff x="907162" y="31865601"/>
            <a:chExt cx="14198400" cy="936000"/>
          </a:xfrm>
        </p:grpSpPr>
        <p:sp>
          <p:nvSpPr>
            <p:cNvPr id="131" name="Google Shape;131;p1"/>
            <p:cNvSpPr/>
            <p:nvPr/>
          </p:nvSpPr>
          <p:spPr>
            <a:xfrm rot="-5400000">
              <a:off x="7538362" y="25234401"/>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txBox="1"/>
            <p:nvPr/>
          </p:nvSpPr>
          <p:spPr>
            <a:xfrm>
              <a:off x="1093150" y="31937000"/>
              <a:ext cx="138165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lang="en-GB" sz="5700">
                  <a:solidFill>
                    <a:schemeClr val="lt1"/>
                  </a:solidFill>
                  <a:latin typeface="Calibri"/>
                  <a:ea typeface="Calibri"/>
                  <a:cs typeface="Calibri"/>
                  <a:sym typeface="Calibri"/>
                </a:rPr>
                <a:t>6</a:t>
              </a:r>
              <a:r>
                <a:rPr b="0" i="0" lang="en-GB" sz="5700" u="none" cap="none" strike="noStrike">
                  <a:solidFill>
                    <a:schemeClr val="lt1"/>
                  </a:solidFill>
                  <a:latin typeface="Calibri"/>
                  <a:ea typeface="Calibri"/>
                  <a:cs typeface="Calibri"/>
                  <a:sym typeface="Calibri"/>
                </a:rPr>
                <a:t>. Conclusions</a:t>
              </a:r>
              <a:endParaRPr b="0" i="0" sz="5700" u="none" cap="none" strike="noStrike">
                <a:solidFill>
                  <a:schemeClr val="lt1"/>
                </a:solidFill>
                <a:latin typeface="Calibri"/>
                <a:ea typeface="Calibri"/>
                <a:cs typeface="Calibri"/>
                <a:sym typeface="Calibri"/>
              </a:endParaRPr>
            </a:p>
          </p:txBody>
        </p:sp>
      </p:grpSp>
      <p:sp>
        <p:nvSpPr>
          <p:cNvPr id="133" name="Google Shape;133;p1"/>
          <p:cNvSpPr txBox="1"/>
          <p:nvPr/>
        </p:nvSpPr>
        <p:spPr>
          <a:xfrm>
            <a:off x="1138100" y="30724950"/>
            <a:ext cx="13872900" cy="6410700"/>
          </a:xfrm>
          <a:prstGeom prst="rect">
            <a:avLst/>
          </a:prstGeom>
          <a:solidFill>
            <a:schemeClr val="lt1"/>
          </a:solid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The main results of this study are the observed proportionality between the TID measured by the BLMs and the product of pressure and intensity up to half-cell 9 included, signaling that in this portion of tunnel the BGV was indeed the main radiation source. The comparison between the Run 2 measurements and the FLUKA simulation reveals a good agreement, which is a further confirmation that we understand the origin of the radiation levels. From a machine protection point of view, the simulated radiation levels are not an issue for what concerns the heat loads on the magnets, both as maximum power density or as total power dissipated on the entire magnet. Similarly, the TID levels do not rise any concerns in terms of cumulated damage to the magnets. A similar study is expected for the Beam Gas Curtain (BGC) monitor and its Run 3 operation.</a:t>
            </a:r>
            <a:endParaRPr sz="3400">
              <a:solidFill>
                <a:schemeClr val="dk1"/>
              </a:solidFill>
              <a:latin typeface="Calibri"/>
              <a:ea typeface="Calibri"/>
              <a:cs typeface="Calibri"/>
              <a:sym typeface="Calibri"/>
            </a:endParaRPr>
          </a:p>
        </p:txBody>
      </p:sp>
      <p:sp>
        <p:nvSpPr>
          <p:cNvPr id="134" name="Google Shape;134;p1"/>
          <p:cNvSpPr txBox="1"/>
          <p:nvPr/>
        </p:nvSpPr>
        <p:spPr>
          <a:xfrm>
            <a:off x="15378200" y="15066701"/>
            <a:ext cx="14127900" cy="221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GB" sz="2200" u="none" cap="none" strike="noStrike">
                <a:solidFill>
                  <a:srgbClr val="000000"/>
                </a:solidFill>
                <a:latin typeface="Calibri"/>
                <a:ea typeface="Calibri"/>
                <a:cs typeface="Calibri"/>
                <a:sym typeface="Calibri"/>
              </a:rPr>
              <a:t>Fig. 2: (</a:t>
            </a:r>
            <a:r>
              <a:rPr lang="en-GB" sz="2200">
                <a:latin typeface="Calibri"/>
                <a:ea typeface="Calibri"/>
                <a:cs typeface="Calibri"/>
                <a:sym typeface="Calibri"/>
              </a:rPr>
              <a:t>Left) The measured TID rate for the first three BLMs downstream of the BGV within a time period of LHC fill number 7321, showing the beam intensity 𝑁𝑝 as measured by the BCT instruments for beam 2 and the BGV pressure gauge reading 𝑝</a:t>
            </a:r>
            <a:r>
              <a:rPr baseline="-25000" lang="en-GB" sz="2200">
                <a:latin typeface="Calibri"/>
                <a:ea typeface="Calibri"/>
                <a:cs typeface="Calibri"/>
                <a:sym typeface="Calibri"/>
              </a:rPr>
              <a:t>𝐵𝐺𝑉</a:t>
            </a:r>
            <a:r>
              <a:rPr lang="en-GB" sz="2200">
                <a:latin typeface="Calibri"/>
                <a:ea typeface="Calibri"/>
                <a:cs typeface="Calibri"/>
                <a:sym typeface="Calibri"/>
              </a:rPr>
              <a:t>. </a:t>
            </a:r>
            <a:br>
              <a:rPr lang="en-GB" sz="2200">
                <a:latin typeface="Calibri"/>
                <a:ea typeface="Calibri"/>
                <a:cs typeface="Calibri"/>
                <a:sym typeface="Calibri"/>
              </a:rPr>
            </a:br>
            <a:r>
              <a:rPr lang="en-GB" sz="2200">
                <a:latin typeface="Calibri"/>
                <a:ea typeface="Calibri"/>
                <a:cs typeface="Calibri"/>
                <a:sym typeface="Calibri"/>
              </a:rPr>
              <a:t>(Right) The measured TID of BLM 1 (the most irradiated during Run 2) divided by the number of protons passing through the BGV 𝑁</a:t>
            </a:r>
            <a:r>
              <a:rPr baseline="-25000" lang="en-GB" sz="2200">
                <a:latin typeface="Calibri"/>
                <a:ea typeface="Calibri"/>
                <a:cs typeface="Calibri"/>
                <a:sym typeface="Calibri"/>
              </a:rPr>
              <a:t>𝑝</a:t>
            </a:r>
            <a:r>
              <a:rPr lang="en-GB" sz="2200">
                <a:latin typeface="Calibri"/>
                <a:ea typeface="Calibri"/>
                <a:cs typeface="Calibri"/>
                <a:sym typeface="Calibri"/>
              </a:rPr>
              <a:t> plotted against the average BGV pressure gauge reading 𝑝</a:t>
            </a:r>
            <a:r>
              <a:rPr baseline="-25000" lang="en-GB" sz="2200">
                <a:latin typeface="Calibri"/>
                <a:ea typeface="Calibri"/>
                <a:cs typeface="Calibri"/>
                <a:sym typeface="Calibri"/>
              </a:rPr>
              <a:t>𝐵𝐺𝑉 </a:t>
            </a:r>
            <a:r>
              <a:rPr lang="en-GB" sz="2200">
                <a:latin typeface="Calibri"/>
                <a:ea typeface="Calibri"/>
                <a:cs typeface="Calibri"/>
                <a:sym typeface="Calibri"/>
              </a:rPr>
              <a:t>for all the time periods under consideration, for each year of Run 2 operation.</a:t>
            </a:r>
            <a:endParaRPr sz="2200">
              <a:latin typeface="Calibri"/>
              <a:ea typeface="Calibri"/>
              <a:cs typeface="Calibri"/>
              <a:sym typeface="Calibri"/>
            </a:endParaRPr>
          </a:p>
        </p:txBody>
      </p:sp>
      <p:sp>
        <p:nvSpPr>
          <p:cNvPr id="135" name="Google Shape;135;p1"/>
          <p:cNvSpPr txBox="1"/>
          <p:nvPr/>
        </p:nvSpPr>
        <p:spPr>
          <a:xfrm>
            <a:off x="15225900" y="36169050"/>
            <a:ext cx="14127900" cy="1416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GB" sz="2000" u="none" cap="none" strike="noStrike">
                <a:solidFill>
                  <a:srgbClr val="000000"/>
                </a:solidFill>
                <a:latin typeface="Calibri"/>
                <a:ea typeface="Calibri"/>
                <a:cs typeface="Calibri"/>
                <a:sym typeface="Calibri"/>
              </a:rPr>
              <a:t>Fig. </a:t>
            </a:r>
            <a:r>
              <a:rPr lang="en-GB" sz="2000">
                <a:latin typeface="Calibri"/>
                <a:ea typeface="Calibri"/>
                <a:cs typeface="Calibri"/>
                <a:sym typeface="Calibri"/>
              </a:rPr>
              <a:t>4</a:t>
            </a:r>
            <a:r>
              <a:rPr b="0" i="0" lang="en-GB" sz="2000" u="none" cap="none" strike="noStrike">
                <a:solidFill>
                  <a:srgbClr val="000000"/>
                </a:solidFill>
                <a:latin typeface="Calibri"/>
                <a:ea typeface="Calibri"/>
                <a:cs typeface="Calibri"/>
                <a:sym typeface="Calibri"/>
              </a:rPr>
              <a:t>: </a:t>
            </a:r>
            <a:r>
              <a:rPr lang="en-GB" sz="2000">
                <a:latin typeface="Calibri"/>
                <a:ea typeface="Calibri"/>
                <a:cs typeface="Calibri"/>
                <a:sym typeface="Calibri"/>
              </a:rPr>
              <a:t>Top panel: BLM pattern downstream the BGV placed on beam 2 as measured over the Run 2 proton runs (blue points) and as simulated by FLUKA for LHC (red points) for 170 h of operation and HL-LHC (magenta points) for 400 h of operation. Mid panel: Ratio between simulation values and measured data for Run 2. Lower panel: BGV gas density profile. Bottom pad: The machine layout and the BLM locations, where we assumed that the BLMs during HL-LHC operation will be in the same position as in Run 2.</a:t>
            </a:r>
            <a:endParaRPr sz="2000">
              <a:latin typeface="Calibri"/>
              <a:ea typeface="Calibri"/>
              <a:cs typeface="Calibri"/>
              <a:sym typeface="Calibri"/>
            </a:endParaRPr>
          </a:p>
        </p:txBody>
      </p:sp>
      <p:sp>
        <p:nvSpPr>
          <p:cNvPr id="136" name="Google Shape;136;p1"/>
          <p:cNvSpPr txBox="1"/>
          <p:nvPr/>
        </p:nvSpPr>
        <p:spPr>
          <a:xfrm>
            <a:off x="15230600" y="25760600"/>
            <a:ext cx="13872900" cy="4317300"/>
          </a:xfrm>
          <a:prstGeom prst="rect">
            <a:avLst/>
          </a:prstGeom>
          <a:solidFill>
            <a:schemeClr val="lt1"/>
          </a:solid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The shape of the BLM TID profile is well reproduced with a good global agreement within a factor of 2 between simulations and measurements, with just one outlier. Additionally, HL-LHC predictions are made solely on FLUKA simulations. Moreover, the BGV was the main contributor for integrated yearly radiation levels in cell 7 and for selected BLMs in the next two cells downstream. The analysis shown here stops at -360 m from the center of IR4 (or 150 m downstream of the BGV on beam 2), because the measured radiation levels induced so far away fall below other sources of radiation.</a:t>
            </a:r>
            <a:endParaRPr sz="3400">
              <a:solidFill>
                <a:schemeClr val="dk1"/>
              </a:solidFill>
              <a:latin typeface="Calibri"/>
              <a:ea typeface="Calibri"/>
              <a:cs typeface="Calibri"/>
              <a:sym typeface="Calibri"/>
            </a:endParaRPr>
          </a:p>
        </p:txBody>
      </p:sp>
      <p:pic>
        <p:nvPicPr>
          <p:cNvPr id="137" name="Google Shape;137;p1"/>
          <p:cNvPicPr preferRelativeResize="0"/>
          <p:nvPr/>
        </p:nvPicPr>
        <p:blipFill>
          <a:blip r:embed="rId18">
            <a:alphaModFix/>
          </a:blip>
          <a:stretch>
            <a:fillRect/>
          </a:stretch>
        </p:blipFill>
        <p:spPr>
          <a:xfrm>
            <a:off x="26392848" y="1124352"/>
            <a:ext cx="2682777" cy="2655900"/>
          </a:xfrm>
          <a:prstGeom prst="rect">
            <a:avLst/>
          </a:prstGeom>
          <a:noFill/>
          <a:ln>
            <a:noFill/>
          </a:ln>
        </p:spPr>
      </p:pic>
      <p:pic>
        <p:nvPicPr>
          <p:cNvPr id="138" name="Google Shape;138;p1"/>
          <p:cNvPicPr preferRelativeResize="0"/>
          <p:nvPr/>
        </p:nvPicPr>
        <p:blipFill>
          <a:blip r:embed="rId19">
            <a:alphaModFix/>
          </a:blip>
          <a:stretch>
            <a:fillRect/>
          </a:stretch>
        </p:blipFill>
        <p:spPr>
          <a:xfrm>
            <a:off x="1092374" y="1074875"/>
            <a:ext cx="4813124" cy="2655901"/>
          </a:xfrm>
          <a:prstGeom prst="rect">
            <a:avLst/>
          </a:prstGeom>
          <a:noFill/>
          <a:ln>
            <a:noFill/>
          </a:ln>
        </p:spPr>
      </p:pic>
      <p:pic>
        <p:nvPicPr>
          <p:cNvPr id="139" name="Google Shape;139;p1"/>
          <p:cNvPicPr preferRelativeResize="0"/>
          <p:nvPr/>
        </p:nvPicPr>
        <p:blipFill>
          <a:blip r:embed="rId20">
            <a:alphaModFix/>
          </a:blip>
          <a:stretch>
            <a:fillRect/>
          </a:stretch>
        </p:blipFill>
        <p:spPr>
          <a:xfrm>
            <a:off x="2687502" y="18709801"/>
            <a:ext cx="10604551" cy="3097475"/>
          </a:xfrm>
          <a:prstGeom prst="rect">
            <a:avLst/>
          </a:prstGeom>
          <a:noFill/>
          <a:ln>
            <a:noFill/>
          </a:ln>
        </p:spPr>
      </p:pic>
      <p:pic>
        <p:nvPicPr>
          <p:cNvPr id="140" name="Google Shape;140;p1"/>
          <p:cNvPicPr preferRelativeResize="0"/>
          <p:nvPr/>
        </p:nvPicPr>
        <p:blipFill>
          <a:blip r:embed="rId21">
            <a:alphaModFix/>
          </a:blip>
          <a:stretch>
            <a:fillRect/>
          </a:stretch>
        </p:blipFill>
        <p:spPr>
          <a:xfrm>
            <a:off x="15592425" y="11341025"/>
            <a:ext cx="8095505" cy="3696600"/>
          </a:xfrm>
          <a:prstGeom prst="rect">
            <a:avLst/>
          </a:prstGeom>
          <a:noFill/>
          <a:ln>
            <a:noFill/>
          </a:ln>
        </p:spPr>
      </p:pic>
      <p:pic>
        <p:nvPicPr>
          <p:cNvPr id="141" name="Google Shape;141;p1"/>
          <p:cNvPicPr preferRelativeResize="0"/>
          <p:nvPr/>
        </p:nvPicPr>
        <p:blipFill>
          <a:blip r:embed="rId22">
            <a:alphaModFix/>
          </a:blip>
          <a:stretch>
            <a:fillRect/>
          </a:stretch>
        </p:blipFill>
        <p:spPr>
          <a:xfrm>
            <a:off x="3730488" y="24754538"/>
            <a:ext cx="8334375" cy="1809750"/>
          </a:xfrm>
          <a:prstGeom prst="rect">
            <a:avLst/>
          </a:prstGeom>
          <a:noFill/>
          <a:ln>
            <a:noFill/>
          </a:ln>
        </p:spPr>
      </p:pic>
      <p:sp>
        <p:nvSpPr>
          <p:cNvPr id="142" name="Google Shape;142;p1"/>
          <p:cNvSpPr txBox="1"/>
          <p:nvPr/>
        </p:nvSpPr>
        <p:spPr>
          <a:xfrm>
            <a:off x="1170675" y="21665850"/>
            <a:ext cx="13638300" cy="32706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with the number of charges I (𝑡) passing through the gas, the LHC revolution frequency 𝑓 = 11 245 Hz, the inelastic cross section estimated [9] at </a:t>
            </a:r>
            <a:br>
              <a:rPr lang="en-GB" sz="3400">
                <a:solidFill>
                  <a:schemeClr val="dk1"/>
                </a:solidFill>
                <a:latin typeface="Calibri"/>
                <a:ea typeface="Calibri"/>
                <a:cs typeface="Calibri"/>
                <a:sym typeface="Calibri"/>
              </a:rPr>
            </a:br>
            <a:r>
              <a:rPr lang="en-GB" sz="3400">
                <a:solidFill>
                  <a:schemeClr val="dk1"/>
                </a:solidFill>
                <a:latin typeface="Calibri"/>
                <a:ea typeface="Calibri"/>
                <a:cs typeface="Calibri"/>
                <a:sym typeface="Calibri"/>
              </a:rPr>
              <a:t>𝜎</a:t>
            </a:r>
            <a:r>
              <a:rPr baseline="-25000" lang="en-GB" sz="3400">
                <a:solidFill>
                  <a:schemeClr val="dk1"/>
                </a:solidFill>
                <a:latin typeface="Calibri"/>
                <a:ea typeface="Calibri"/>
                <a:cs typeface="Calibri"/>
                <a:sym typeface="Calibri"/>
              </a:rPr>
              <a:t>𝑝+𝑁𝑒,𝑖𝑛𝑒𝑙</a:t>
            </a:r>
            <a:r>
              <a:rPr lang="en-GB" sz="3400">
                <a:solidFill>
                  <a:schemeClr val="dk1"/>
                </a:solidFill>
                <a:latin typeface="Calibri"/>
                <a:ea typeface="Calibri"/>
                <a:cs typeface="Calibri"/>
                <a:sym typeface="Calibri"/>
              </a:rPr>
              <a:t> = 320 mb, for a beam of 6.5 or 7 TeV protons hitting the gas atoms (assumed at rest, as their thermal energy of 0.025 eV at room temperature is negligible), and the gas with an integrated density profile Θ(𝑡; 𝑠</a:t>
            </a:r>
            <a:r>
              <a:rPr baseline="-25000" lang="en-GB" sz="3400">
                <a:solidFill>
                  <a:schemeClr val="dk1"/>
                </a:solidFill>
                <a:latin typeface="Calibri"/>
                <a:ea typeface="Calibri"/>
                <a:cs typeface="Calibri"/>
                <a:sym typeface="Calibri"/>
              </a:rPr>
              <a:t>𝑎</a:t>
            </a:r>
            <a:r>
              <a:rPr lang="en-GB" sz="3400">
                <a:solidFill>
                  <a:schemeClr val="dk1"/>
                </a:solidFill>
                <a:latin typeface="Calibri"/>
                <a:ea typeface="Calibri"/>
                <a:cs typeface="Calibri"/>
                <a:sym typeface="Calibri"/>
              </a:rPr>
              <a:t>, 𝑠</a:t>
            </a:r>
            <a:r>
              <a:rPr baseline="-25000" lang="en-GB" sz="3400">
                <a:solidFill>
                  <a:schemeClr val="dk1"/>
                </a:solidFill>
                <a:latin typeface="Calibri"/>
                <a:ea typeface="Calibri"/>
                <a:cs typeface="Calibri"/>
                <a:sym typeface="Calibri"/>
              </a:rPr>
              <a:t>𝑏</a:t>
            </a:r>
            <a:r>
              <a:rPr lang="en-GB" sz="3400">
                <a:solidFill>
                  <a:schemeClr val="dk1"/>
                </a:solidFill>
                <a:latin typeface="Calibri"/>
                <a:ea typeface="Calibri"/>
                <a:cs typeface="Calibri"/>
                <a:sym typeface="Calibri"/>
              </a:rPr>
              <a:t>) along 𝑠-coordinate in the accelerator region [𝑠</a:t>
            </a:r>
            <a:r>
              <a:rPr baseline="-25000" lang="en-GB" sz="3400">
                <a:solidFill>
                  <a:schemeClr val="dk1"/>
                </a:solidFill>
                <a:latin typeface="Calibri"/>
                <a:ea typeface="Calibri"/>
                <a:cs typeface="Calibri"/>
                <a:sym typeface="Calibri"/>
              </a:rPr>
              <a:t>𝑎</a:t>
            </a:r>
            <a:r>
              <a:rPr lang="en-GB" sz="3400">
                <a:solidFill>
                  <a:schemeClr val="dk1"/>
                </a:solidFill>
                <a:latin typeface="Calibri"/>
                <a:ea typeface="Calibri"/>
                <a:cs typeface="Calibri"/>
                <a:sym typeface="Calibri"/>
              </a:rPr>
              <a:t>, 𝑠</a:t>
            </a:r>
            <a:r>
              <a:rPr baseline="-25000" lang="en-GB" sz="3400">
                <a:solidFill>
                  <a:schemeClr val="dk1"/>
                </a:solidFill>
                <a:latin typeface="Calibri"/>
                <a:ea typeface="Calibri"/>
                <a:cs typeface="Calibri"/>
                <a:sym typeface="Calibri"/>
              </a:rPr>
              <a:t>𝑏</a:t>
            </a:r>
            <a:r>
              <a:rPr lang="en-GB" sz="3400">
                <a:solidFill>
                  <a:schemeClr val="dk1"/>
                </a:solidFill>
                <a:latin typeface="Calibri"/>
                <a:ea typeface="Calibri"/>
                <a:cs typeface="Calibri"/>
                <a:sym typeface="Calibri"/>
              </a:rPr>
              <a:t>] as</a:t>
            </a:r>
            <a:endParaRPr sz="3400">
              <a:solidFill>
                <a:schemeClr val="dk1"/>
              </a:solidFill>
              <a:latin typeface="Calibri"/>
              <a:ea typeface="Calibri"/>
              <a:cs typeface="Calibri"/>
              <a:sym typeface="Calibri"/>
            </a:endParaRPr>
          </a:p>
        </p:txBody>
      </p:sp>
      <p:sp>
        <p:nvSpPr>
          <p:cNvPr id="143" name="Google Shape;143;p1"/>
          <p:cNvSpPr txBox="1"/>
          <p:nvPr/>
        </p:nvSpPr>
        <p:spPr>
          <a:xfrm>
            <a:off x="1170625" y="26333100"/>
            <a:ext cx="13638300" cy="37941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where 𝜌(𝑠) is the number density of gas atoms and 𝜌</a:t>
            </a:r>
            <a:r>
              <a:rPr baseline="-25000" lang="en-GB" sz="3400">
                <a:solidFill>
                  <a:schemeClr val="dk1"/>
                </a:solidFill>
                <a:latin typeface="Calibri"/>
                <a:ea typeface="Calibri"/>
                <a:cs typeface="Calibri"/>
                <a:sym typeface="Calibri"/>
              </a:rPr>
              <a:t>𝑚𝑎𝑥</a:t>
            </a:r>
            <a:r>
              <a:rPr lang="en-GB" sz="3400">
                <a:solidFill>
                  <a:schemeClr val="dk1"/>
                </a:solidFill>
                <a:latin typeface="Calibri"/>
                <a:ea typeface="Calibri"/>
                <a:cs typeface="Calibri"/>
                <a:sym typeface="Calibri"/>
              </a:rPr>
              <a:t> is the peak value of the profile. From a measurement perspective, just one data point is available at the BGV via a pressure gauge located at the assumed peak 𝜌</a:t>
            </a:r>
            <a:r>
              <a:rPr baseline="-25000" lang="en-GB" sz="3400">
                <a:solidFill>
                  <a:schemeClr val="dk1"/>
                </a:solidFill>
                <a:latin typeface="Calibri"/>
                <a:ea typeface="Calibri"/>
                <a:cs typeface="Calibri"/>
                <a:sym typeface="Calibri"/>
              </a:rPr>
              <a:t>𝑚𝑎𝑥</a:t>
            </a:r>
            <a:r>
              <a:rPr lang="en-GB" sz="3400">
                <a:solidFill>
                  <a:schemeClr val="dk1"/>
                </a:solidFill>
                <a:latin typeface="Calibri"/>
                <a:ea typeface="Calibri"/>
                <a:cs typeface="Calibri"/>
                <a:sym typeface="Calibri"/>
              </a:rPr>
              <a:t>, but no measured information on the distribution width. Nevertheless, the gas density profile used in FLUKA (see the lower pannel of Fig. 4) has been simulated using MOLFLOW+ [10].</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sz="3400">
              <a:solidFill>
                <a:schemeClr val="dk1"/>
              </a:solidFill>
              <a:latin typeface="Calibri"/>
              <a:ea typeface="Calibri"/>
              <a:cs typeface="Calibri"/>
              <a:sym typeface="Calibri"/>
            </a:endParaRPr>
          </a:p>
        </p:txBody>
      </p:sp>
      <p:pic>
        <p:nvPicPr>
          <p:cNvPr id="144" name="Google Shape;144;p1"/>
          <p:cNvPicPr preferRelativeResize="0"/>
          <p:nvPr/>
        </p:nvPicPr>
        <p:blipFill>
          <a:blip r:embed="rId23">
            <a:alphaModFix/>
          </a:blip>
          <a:stretch>
            <a:fillRect/>
          </a:stretch>
        </p:blipFill>
        <p:spPr>
          <a:xfrm>
            <a:off x="24203775" y="11311675"/>
            <a:ext cx="5008324" cy="3797121"/>
          </a:xfrm>
          <a:prstGeom prst="rect">
            <a:avLst/>
          </a:prstGeom>
          <a:noFill/>
          <a:ln>
            <a:noFill/>
          </a:ln>
        </p:spPr>
      </p:pic>
      <p:grpSp>
        <p:nvGrpSpPr>
          <p:cNvPr id="145" name="Google Shape;145;p1"/>
          <p:cNvGrpSpPr/>
          <p:nvPr/>
        </p:nvGrpSpPr>
        <p:grpSpPr>
          <a:xfrm>
            <a:off x="15131175" y="17359100"/>
            <a:ext cx="14251500" cy="936000"/>
            <a:chOff x="15207375" y="17435300"/>
            <a:chExt cx="14251500" cy="936000"/>
          </a:xfrm>
        </p:grpSpPr>
        <p:sp>
          <p:nvSpPr>
            <p:cNvPr id="146" name="Google Shape;146;p1"/>
            <p:cNvSpPr/>
            <p:nvPr/>
          </p:nvSpPr>
          <p:spPr>
            <a:xfrm rot="5400000">
              <a:off x="21865125" y="10777550"/>
              <a:ext cx="936000" cy="142515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txBox="1"/>
            <p:nvPr/>
          </p:nvSpPr>
          <p:spPr>
            <a:xfrm>
              <a:off x="15363625" y="17506625"/>
              <a:ext cx="140238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4. FLUKA </a:t>
              </a:r>
              <a:r>
                <a:rPr lang="en-GB" sz="5700">
                  <a:solidFill>
                    <a:schemeClr val="lt1"/>
                  </a:solidFill>
                  <a:latin typeface="Calibri"/>
                  <a:ea typeface="Calibri"/>
                  <a:cs typeface="Calibri"/>
                  <a:sym typeface="Calibri"/>
                </a:rPr>
                <a:t>simulation</a:t>
              </a:r>
              <a:endParaRPr b="0" i="0" sz="5700" u="none" cap="none" strike="noStrike">
                <a:solidFill>
                  <a:schemeClr val="lt1"/>
                </a:solidFill>
                <a:latin typeface="Calibri"/>
                <a:ea typeface="Calibri"/>
                <a:cs typeface="Calibri"/>
                <a:sym typeface="Calibri"/>
              </a:endParaRPr>
            </a:p>
          </p:txBody>
        </p:sp>
      </p:grpSp>
      <p:pic>
        <p:nvPicPr>
          <p:cNvPr id="148" name="Google Shape;148;p1"/>
          <p:cNvPicPr preferRelativeResize="0"/>
          <p:nvPr/>
        </p:nvPicPr>
        <p:blipFill rotWithShape="1">
          <a:blip r:embed="rId24">
            <a:alphaModFix/>
          </a:blip>
          <a:srcRect b="0" l="6490" r="5442" t="0"/>
          <a:stretch/>
        </p:blipFill>
        <p:spPr>
          <a:xfrm>
            <a:off x="15421825" y="20245550"/>
            <a:ext cx="13816424" cy="3186600"/>
          </a:xfrm>
          <a:prstGeom prst="rect">
            <a:avLst/>
          </a:prstGeom>
          <a:noFill/>
          <a:ln>
            <a:noFill/>
          </a:ln>
        </p:spPr>
      </p:pic>
      <p:sp>
        <p:nvSpPr>
          <p:cNvPr id="149" name="Google Shape;149;p1"/>
          <p:cNvSpPr txBox="1"/>
          <p:nvPr/>
        </p:nvSpPr>
        <p:spPr>
          <a:xfrm>
            <a:off x="15269175" y="23148201"/>
            <a:ext cx="14127900" cy="153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GB" sz="2200" u="none" cap="none" strike="noStrike">
                <a:solidFill>
                  <a:srgbClr val="000000"/>
                </a:solidFill>
                <a:latin typeface="Calibri"/>
                <a:ea typeface="Calibri"/>
                <a:cs typeface="Calibri"/>
                <a:sym typeface="Calibri"/>
              </a:rPr>
              <a:t>Fig. </a:t>
            </a:r>
            <a:r>
              <a:rPr lang="en-GB" sz="2200">
                <a:latin typeface="Calibri"/>
                <a:ea typeface="Calibri"/>
                <a:cs typeface="Calibri"/>
                <a:sym typeface="Calibri"/>
              </a:rPr>
              <a:t>3</a:t>
            </a:r>
            <a:r>
              <a:rPr b="0" i="0" lang="en-GB" sz="2200" u="none" cap="none" strike="noStrike">
                <a:solidFill>
                  <a:srgbClr val="000000"/>
                </a:solidFill>
                <a:latin typeface="Calibri"/>
                <a:ea typeface="Calibri"/>
                <a:cs typeface="Calibri"/>
                <a:sym typeface="Calibri"/>
              </a:rPr>
              <a:t>: </a:t>
            </a:r>
            <a:r>
              <a:rPr lang="en-GB" sz="2200">
                <a:latin typeface="Calibri"/>
                <a:ea typeface="Calibri"/>
                <a:cs typeface="Calibri"/>
                <a:sym typeface="Calibri"/>
              </a:rPr>
              <a:t>FLUKA simulated radiation shower caused by the BGV demonstrator on beam 2 for LHC operation, as ZX view, displaying how the shower extends over several tens of meters. The TID is provided at beam height, for a beam at </a:t>
            </a:r>
            <a:br>
              <a:rPr lang="en-GB" sz="2200">
                <a:latin typeface="Calibri"/>
                <a:ea typeface="Calibri"/>
                <a:cs typeface="Calibri"/>
                <a:sym typeface="Calibri"/>
              </a:rPr>
            </a:br>
            <a:r>
              <a:rPr lang="en-GB" sz="2200">
                <a:latin typeface="Calibri"/>
                <a:ea typeface="Calibri"/>
                <a:cs typeface="Calibri"/>
                <a:sym typeface="Calibri"/>
              </a:rPr>
              <a:t>𝐸 = 6.5 TeV with an intensity of 𝑁</a:t>
            </a:r>
            <a:r>
              <a:rPr baseline="-25000" lang="en-GB" sz="2200">
                <a:latin typeface="Calibri"/>
                <a:ea typeface="Calibri"/>
                <a:cs typeface="Calibri"/>
                <a:sym typeface="Calibri"/>
              </a:rPr>
              <a:t>𝑡</a:t>
            </a:r>
            <a:r>
              <a:rPr lang="en-GB" sz="2200">
                <a:latin typeface="Calibri"/>
                <a:ea typeface="Calibri"/>
                <a:cs typeface="Calibri"/>
                <a:sym typeface="Calibri"/>
              </a:rPr>
              <a:t> = 3 · 10¹⁴ charges, and normalized for 1 operational hour, for a gas pressure profile peaked at 0.73 · 10⁻⁷ mbar, corresponding to the averaged measured maxima.</a:t>
            </a:r>
            <a:endParaRPr sz="2200">
              <a:latin typeface="Calibri"/>
              <a:ea typeface="Calibri"/>
              <a:cs typeface="Calibri"/>
              <a:sym typeface="Calibri"/>
            </a:endParaRPr>
          </a:p>
        </p:txBody>
      </p:sp>
      <p:sp>
        <p:nvSpPr>
          <p:cNvPr id="150" name="Google Shape;150;p1"/>
          <p:cNvSpPr txBox="1"/>
          <p:nvPr/>
        </p:nvSpPr>
        <p:spPr>
          <a:xfrm>
            <a:off x="15378200" y="18468638"/>
            <a:ext cx="13872900" cy="2223900"/>
          </a:xfrm>
          <a:prstGeom prst="rect">
            <a:avLst/>
          </a:prstGeom>
          <a:solidFill>
            <a:schemeClr val="lt1"/>
          </a:solid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T</a:t>
            </a:r>
            <a:r>
              <a:rPr b="0" i="0" lang="en-GB" sz="3400" u="none" cap="none" strike="noStrike">
                <a:solidFill>
                  <a:schemeClr val="dk1"/>
                </a:solidFill>
                <a:latin typeface="Calibri"/>
                <a:ea typeface="Calibri"/>
                <a:cs typeface="Calibri"/>
                <a:sym typeface="Calibri"/>
              </a:rPr>
              <a:t>he radiation source consisted in just the inelastic beam-gas interactions</a:t>
            </a:r>
            <a:r>
              <a:rPr lang="en-GB" sz="3400">
                <a:solidFill>
                  <a:schemeClr val="dk1"/>
                </a:solidFill>
                <a:latin typeface="Calibri"/>
                <a:ea typeface="Calibri"/>
                <a:cs typeface="Calibri"/>
                <a:sym typeface="Calibri"/>
              </a:rPr>
              <a:t>, as the position of the interactions is sampled along a Continuous Distribution Function (CDF) function given by the gas density profile in the tunnel, and the interaction secondaries are propagated in the LHC tunnel geometry model.</a:t>
            </a:r>
            <a:endParaRPr sz="3400">
              <a:solidFill>
                <a:schemeClr val="dk1"/>
              </a:solidFill>
              <a:latin typeface="Calibri"/>
              <a:ea typeface="Calibri"/>
              <a:cs typeface="Calibri"/>
              <a:sym typeface="Calibri"/>
            </a:endParaRPr>
          </a:p>
        </p:txBody>
      </p:sp>
      <p:pic>
        <p:nvPicPr>
          <p:cNvPr id="151" name="Google Shape;151;p1"/>
          <p:cNvPicPr preferRelativeResize="0"/>
          <p:nvPr/>
        </p:nvPicPr>
        <p:blipFill rotWithShape="1">
          <a:blip r:embed="rId25">
            <a:alphaModFix/>
          </a:blip>
          <a:srcRect b="0" l="0" r="0" t="10394"/>
          <a:stretch/>
        </p:blipFill>
        <p:spPr>
          <a:xfrm>
            <a:off x="15321225" y="30019200"/>
            <a:ext cx="14023800" cy="6282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2012-05-14T13:01:44Z</dcterms:created>
  <dc:creator>Markus Brugger</dc:creator>
</cp:coreProperties>
</file>