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34B5-C464-4DBA-B4E5-A927CB81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62A15-3391-4F73-843B-72199225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F385-25B1-47F2-8A43-970440CD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24F1-E5A2-4811-837A-BFEE3B06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FE314-9DCA-4404-AE6F-3F934886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2D7E-9CC9-4A54-9CD2-43C78BB5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FD76A-25FC-44AD-A07A-A39CF448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5589-226A-4D52-9FB1-0679EF99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59ED-0FAD-408E-BE52-71A6A4B2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2BCE9-3F49-4A4E-834B-D1318BC2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7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C78CD-04AC-4EBD-AE81-A89A40DFE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A8C6-9C55-49FF-AD2A-A3C6080F0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5F1E-C814-4D93-A489-E52BF098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7EFE-6471-4CEE-BD30-7B7A7B07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86DE-8DA2-4695-A9F7-98629D31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C337-2B14-471D-8FA9-190013E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F559-E100-4A0E-94C4-E4A6E29D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704E-B3C2-4653-B07C-7ACFF15A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E0F3-8D4F-4AA7-B8D9-073835B8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6463-2D8D-42BB-A05A-72AAC28F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7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72E2-269B-4DD9-9431-95D2B011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5E08-E684-4981-9027-1F4E805D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0C08-94A5-45F2-BF7E-5834B770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507A-71D3-4DA6-8686-7059C899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554A-0C3E-4EE5-81C0-605FAE01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9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1A8-8A0F-49FF-82A0-2679C069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FBB0-3D9C-4F95-9EE5-C6806FD3C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8E231-6290-4E51-B548-9CEB3475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6697-8AAA-42FD-BB3D-BFFE9EA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D37B-B036-4471-A7B4-E0A3151C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2229-3C09-46BE-832C-9878B68E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31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F48D-ADE0-44E6-B804-05517EE3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30A84-A80A-41E5-A8F2-FF2CBD9C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BDA32-3A28-427E-854E-BCF33994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F26AB-AA18-4748-8BA2-EF3994143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ABF95-2A24-4232-94FE-A975434A7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56835-41F7-4C1F-9148-14AE2144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A0648-3FA9-49C8-A7A9-71AF9E3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847E7-41FC-42E6-AEEA-34CE61D6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9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D193-5505-407F-85CF-18C35846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52EDF-3413-4C65-8642-89A2028D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CC30D-254D-4DFD-B14B-DF5A7C6D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2ABC0-0A8D-41B6-8268-966B4DD8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60D12-FB3A-40DC-AE9F-4DE4C170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09C4B-38B1-4F8B-B7E8-BAE83F9C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A6AA-DB95-48B2-A17B-22CBDC1C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C3D8-BB56-4933-97D7-5B68A4B7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F8E9-7037-4B03-B245-DCCCA059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9B952-ED92-4191-9A8E-B1CEFA13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86D6-D8DD-4D06-B363-FE14CE88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F0B9E-DCD5-4821-811C-B0237757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AFC30-E068-4102-BD2C-B5A29037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1647-88A8-4E76-9045-08ADC446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97DAA-96A5-4BCC-BA8D-B4968319C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BAF79-39F1-43B8-AC1A-CED0F5F2A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F969A-2520-456C-B27C-F0878EE8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F4BBD-4BBE-40F4-B1E9-379252C8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E374C-A73D-4575-BEA9-51B6268C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8CB9C-8595-41CC-BE6C-A20046C8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A9CBF-F3CB-4A57-B5C0-3B4F196F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F235-69BC-499B-8FAD-9DB6B6DE7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8CFB-3C53-4C39-8008-77C73F8A7B40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E895-10B4-4148-885F-C92AC83C3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0E02D-AEB1-4F9D-99CA-30ACDEE9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F1E3-7C1C-4941-9B4B-0D9447C7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2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3D2FF1-EF90-40FB-B59E-66FB8B1C4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8725"/>
            <a:ext cx="9144000" cy="4029075"/>
          </a:xfrm>
        </p:spPr>
        <p:txBody>
          <a:bodyPr/>
          <a:lstStyle/>
          <a:p>
            <a:pPr algn="l"/>
            <a:r>
              <a:rPr lang="en-US" dirty="0"/>
              <a:t>1.Registeration &amp; Login</a:t>
            </a:r>
          </a:p>
          <a:p>
            <a:pPr algn="l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3DC49-B5E6-4BA8-B1CD-A605B792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2166"/>
            <a:ext cx="11631083" cy="65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8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1DE7CC-24CB-4069-8529-D717A2A3F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390525"/>
            <a:ext cx="10287000" cy="5786438"/>
          </a:xfrm>
        </p:spPr>
      </p:pic>
    </p:spTree>
    <p:extLst>
      <p:ext uri="{BB962C8B-B14F-4D97-AF65-F5344CB8AC3E}">
        <p14:creationId xmlns:p14="http://schemas.microsoft.com/office/powerpoint/2010/main" val="202383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92C49-12A6-4EB6-A16B-8C6A2FD5C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37" y="276225"/>
            <a:ext cx="10490200" cy="5900738"/>
          </a:xfrm>
        </p:spPr>
      </p:pic>
    </p:spTree>
    <p:extLst>
      <p:ext uri="{BB962C8B-B14F-4D97-AF65-F5344CB8AC3E}">
        <p14:creationId xmlns:p14="http://schemas.microsoft.com/office/powerpoint/2010/main" val="302993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6936-3058-4888-8570-FDC0706D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219075"/>
            <a:ext cx="10906125" cy="5957888"/>
          </a:xfrm>
        </p:spPr>
        <p:txBody>
          <a:bodyPr/>
          <a:lstStyle/>
          <a:p>
            <a:r>
              <a:rPr lang="en-US" dirty="0"/>
              <a:t>Configuration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759FE-52BC-414C-902E-40309C9C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E312106-245C-44C1-9C0F-1B822C1C3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41" y="200025"/>
            <a:ext cx="10625667" cy="5976938"/>
          </a:xfrm>
        </p:spPr>
      </p:pic>
    </p:spTree>
    <p:extLst>
      <p:ext uri="{BB962C8B-B14F-4D97-AF65-F5344CB8AC3E}">
        <p14:creationId xmlns:p14="http://schemas.microsoft.com/office/powerpoint/2010/main" val="211928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DD798-1FAB-4AE6-8E83-8D8C8B4BB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7" y="247650"/>
            <a:ext cx="10541000" cy="5929313"/>
          </a:xfrm>
        </p:spPr>
      </p:pic>
    </p:spTree>
    <p:extLst>
      <p:ext uri="{BB962C8B-B14F-4D97-AF65-F5344CB8AC3E}">
        <p14:creationId xmlns:p14="http://schemas.microsoft.com/office/powerpoint/2010/main" val="232769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C292D-1FC9-40AF-AEDC-6AAE083AD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79" y="342900"/>
            <a:ext cx="10371667" cy="5834063"/>
          </a:xfrm>
        </p:spPr>
      </p:pic>
    </p:spTree>
    <p:extLst>
      <p:ext uri="{BB962C8B-B14F-4D97-AF65-F5344CB8AC3E}">
        <p14:creationId xmlns:p14="http://schemas.microsoft.com/office/powerpoint/2010/main" val="117476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E4049-A6BC-4E75-BD4A-8826216E2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20" y="266700"/>
            <a:ext cx="10507134" cy="5910263"/>
          </a:xfrm>
        </p:spPr>
      </p:pic>
    </p:spTree>
    <p:extLst>
      <p:ext uri="{BB962C8B-B14F-4D97-AF65-F5344CB8AC3E}">
        <p14:creationId xmlns:p14="http://schemas.microsoft.com/office/powerpoint/2010/main" val="402875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n.shivani9001@outlook.com</dc:creator>
  <cp:lastModifiedBy>n.shivani9001@outlook.com</cp:lastModifiedBy>
  <cp:revision>2</cp:revision>
  <dcterms:created xsi:type="dcterms:W3CDTF">2021-03-04T03:56:38Z</dcterms:created>
  <dcterms:modified xsi:type="dcterms:W3CDTF">2021-03-04T04:08:35Z</dcterms:modified>
</cp:coreProperties>
</file>