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DD8"/>
    <a:srgbClr val="F9E1BD"/>
    <a:srgbClr val="643608"/>
    <a:srgbClr val="8C4C0C"/>
    <a:srgbClr val="0F2B45"/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50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ABF644-46A7-A7E8-8CFA-3863817827C0}"/>
              </a:ext>
            </a:extLst>
          </p:cNvPr>
          <p:cNvGrpSpPr/>
          <p:nvPr/>
        </p:nvGrpSpPr>
        <p:grpSpPr>
          <a:xfrm>
            <a:off x="-600410" y="-1"/>
            <a:ext cx="19488819" cy="18288001"/>
            <a:chOff x="-600410" y="-1"/>
            <a:chExt cx="19488819" cy="182880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ED89BFB-03D4-2E6F-59FD-34DEE6F65919}"/>
                </a:ext>
              </a:extLst>
            </p:cNvPr>
            <p:cNvGrpSpPr/>
            <p:nvPr/>
          </p:nvGrpSpPr>
          <p:grpSpPr>
            <a:xfrm>
              <a:off x="3400" y="9288124"/>
              <a:ext cx="18294798" cy="8999876"/>
              <a:chOff x="0" y="9383107"/>
              <a:chExt cx="18294798" cy="899987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40CE0C-A0C9-06B8-0E13-2C48618FEA8C}"/>
                  </a:ext>
                </a:extLst>
              </p:cNvPr>
              <p:cNvSpPr/>
              <p:nvPr/>
            </p:nvSpPr>
            <p:spPr>
              <a:xfrm rot="10800000">
                <a:off x="3399" y="9383107"/>
                <a:ext cx="18288000" cy="899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4CF39A-4780-29D0-651A-757D9B93EF18}"/>
                  </a:ext>
                </a:extLst>
              </p:cNvPr>
              <p:cNvSpPr/>
              <p:nvPr/>
            </p:nvSpPr>
            <p:spPr>
              <a:xfrm rot="10800000">
                <a:off x="16465998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C189DD-1ABB-5452-DAA4-C03CF157DAC7}"/>
                  </a:ext>
                </a:extLst>
              </p:cNvPr>
              <p:cNvSpPr/>
              <p:nvPr/>
            </p:nvSpPr>
            <p:spPr>
              <a:xfrm rot="10800000">
                <a:off x="146371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40D6B79-050F-B0C7-32AA-414BE6B32260}"/>
                  </a:ext>
                </a:extLst>
              </p:cNvPr>
              <p:cNvSpPr/>
              <p:nvPr/>
            </p:nvSpPr>
            <p:spPr>
              <a:xfrm rot="10800000">
                <a:off x="12811797" y="128965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BC55105-51F5-235F-959D-84387D6856D3}"/>
                  </a:ext>
                </a:extLst>
              </p:cNvPr>
              <p:cNvSpPr/>
              <p:nvPr/>
            </p:nvSpPr>
            <p:spPr>
              <a:xfrm rot="10800000">
                <a:off x="10972800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D5E6B6E-17A5-BE8F-4C63-1A871960BD63}"/>
                  </a:ext>
                </a:extLst>
              </p:cNvPr>
              <p:cNvSpPr/>
              <p:nvPr/>
            </p:nvSpPr>
            <p:spPr>
              <a:xfrm rot="10800000">
                <a:off x="9144000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F1FBFDE-BAF5-24C6-5D15-29E81D113481}"/>
                  </a:ext>
                </a:extLst>
              </p:cNvPr>
              <p:cNvSpPr/>
              <p:nvPr/>
            </p:nvSpPr>
            <p:spPr>
              <a:xfrm rot="10800000">
                <a:off x="73219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6B9650-6D2A-81D2-E2CB-5C4183AC9AF7}"/>
                  </a:ext>
                </a:extLst>
              </p:cNvPr>
              <p:cNvSpPr/>
              <p:nvPr/>
            </p:nvSpPr>
            <p:spPr>
              <a:xfrm rot="10800000">
                <a:off x="5482866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B77C82D-A592-0577-E417-FE645D7D8AAD}"/>
                  </a:ext>
                </a:extLst>
              </p:cNvPr>
              <p:cNvSpPr/>
              <p:nvPr/>
            </p:nvSpPr>
            <p:spPr>
              <a:xfrm rot="10800000">
                <a:off x="3685062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5F4A66-1014-5624-8BAA-28BE1391E044}"/>
                  </a:ext>
                </a:extLst>
              </p:cNvPr>
              <p:cNvSpPr/>
              <p:nvPr/>
            </p:nvSpPr>
            <p:spPr>
              <a:xfrm rot="10800000">
                <a:off x="1832199" y="128677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E4F7C24-99C3-118B-6F20-999BACEE79C1}"/>
                  </a:ext>
                </a:extLst>
              </p:cNvPr>
              <p:cNvSpPr/>
              <p:nvPr/>
            </p:nvSpPr>
            <p:spPr>
              <a:xfrm rot="10800000">
                <a:off x="1832199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74E1D2-5FC6-59E8-E6DD-0A2CB6615909}"/>
                  </a:ext>
                </a:extLst>
              </p:cNvPr>
              <p:cNvSpPr/>
              <p:nvPr/>
            </p:nvSpPr>
            <p:spPr>
              <a:xfrm rot="10800000">
                <a:off x="12808398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56AA19-3BA6-3826-97BF-112A952DE16A}"/>
                  </a:ext>
                </a:extLst>
              </p:cNvPr>
              <p:cNvSpPr/>
              <p:nvPr/>
            </p:nvSpPr>
            <p:spPr>
              <a:xfrm rot="10800000">
                <a:off x="9161130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0F76163-0D46-B41E-433E-F2AD8DCA7A64}"/>
                  </a:ext>
                </a:extLst>
              </p:cNvPr>
              <p:cNvSpPr/>
              <p:nvPr/>
            </p:nvSpPr>
            <p:spPr>
              <a:xfrm rot="10800000">
                <a:off x="0" y="146965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C72D325-8E53-D326-4BA4-9E1A66B620AE}"/>
                  </a:ext>
                </a:extLst>
              </p:cNvPr>
              <p:cNvSpPr/>
              <p:nvPr/>
            </p:nvSpPr>
            <p:spPr>
              <a:xfrm rot="10800000">
                <a:off x="12811814" y="165253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8021FFB-E3D8-289A-E027-FA75754FEB21}"/>
                </a:ext>
              </a:extLst>
            </p:cNvPr>
            <p:cNvGrpSpPr/>
            <p:nvPr/>
          </p:nvGrpSpPr>
          <p:grpSpPr>
            <a:xfrm>
              <a:off x="-600410" y="-1"/>
              <a:ext cx="19488819" cy="9288122"/>
              <a:chOff x="-600410" y="-1"/>
              <a:chExt cx="19488819" cy="928812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E5EC8AD-B787-49A4-B0DA-831DEF81B52F}"/>
                  </a:ext>
                </a:extLst>
              </p:cNvPr>
              <p:cNvSpPr/>
              <p:nvPr/>
            </p:nvSpPr>
            <p:spPr>
              <a:xfrm rot="10800000">
                <a:off x="9524" y="-1"/>
                <a:ext cx="18288000" cy="9288122"/>
              </a:xfrm>
              <a:prstGeom prst="rect">
                <a:avLst/>
              </a:prstGeom>
              <a:solidFill>
                <a:srgbClr val="F9E1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118A2E94-CC39-5BF5-C7FC-2B9CE6534CB0}"/>
                  </a:ext>
                </a:extLst>
              </p:cNvPr>
              <p:cNvSpPr/>
              <p:nvPr/>
            </p:nvSpPr>
            <p:spPr>
              <a:xfrm rot="19800000">
                <a:off x="-600410" y="3361903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B2D5E67-8A71-749E-D5BF-AE9EBF2BFAFA}"/>
                  </a:ext>
                </a:extLst>
              </p:cNvPr>
              <p:cNvSpPr/>
              <p:nvPr/>
            </p:nvSpPr>
            <p:spPr>
              <a:xfrm rot="10800000">
                <a:off x="2752389" y="2657053"/>
                <a:ext cx="12782884" cy="121615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DC3C7674-C050-5045-7FCF-06A1FE1B8578}"/>
                  </a:ext>
                </a:extLst>
              </p:cNvPr>
              <p:cNvSpPr/>
              <p:nvPr/>
            </p:nvSpPr>
            <p:spPr>
              <a:xfrm rot="9000000">
                <a:off x="14341123" y="1944600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6437048-539E-86B0-31E3-A01758FCF68D}"/>
                </a:ext>
              </a:extLst>
            </p:cNvPr>
            <p:cNvGrpSpPr/>
            <p:nvPr/>
          </p:nvGrpSpPr>
          <p:grpSpPr>
            <a:xfrm>
              <a:off x="1251257" y="3695681"/>
              <a:ext cx="1899987" cy="5705976"/>
              <a:chOff x="5510462" y="2237874"/>
              <a:chExt cx="1899987" cy="5705976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DA97E9A-8119-C355-520E-15BE07CA96C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2793F74-1A35-9411-2B56-0B6F2E5055DE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4385CBF1-999E-F0E4-2B2D-BCFCFDD1C79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24A1241D-4A73-2F76-CAF0-79B390314C95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1D81F312-5261-CDDD-61BC-BAB8A4904075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F5CCC3E-3EE9-ECE5-CC65-1E97B653F23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BA0B4E06-EA2F-1224-A194-7A8FED19303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0F71C81A-C3F2-8094-AD71-1A3E7A6F02A8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7096C889-229F-D07D-736F-9973D2B166B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2835B24-2AD1-A449-4AF5-7BA7C71B741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apezoid 155">
                <a:extLst>
                  <a:ext uri="{FF2B5EF4-FFF2-40B4-BE49-F238E27FC236}">
                    <a16:creationId xmlns:a16="http://schemas.microsoft.com/office/drawing/2014/main" id="{D91B12DC-3F79-B199-AE83-3314F3566FB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7E7D74-F5AF-8878-4EF9-7E7F0674CF32}"/>
                </a:ext>
              </a:extLst>
            </p:cNvPr>
            <p:cNvGrpSpPr/>
            <p:nvPr/>
          </p:nvGrpSpPr>
          <p:grpSpPr>
            <a:xfrm>
              <a:off x="3163655" y="3695681"/>
              <a:ext cx="1899987" cy="5705976"/>
              <a:chOff x="5510462" y="2237874"/>
              <a:chExt cx="1899987" cy="570597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D9461F-D73E-C47D-7153-8C0CA949393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7CEA345-DDE9-6117-C429-289A21BC1F33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5" name="Trapezoid 4">
                  <a:extLst>
                    <a:ext uri="{FF2B5EF4-FFF2-40B4-BE49-F238E27FC236}">
                      <a16:creationId xmlns:a16="http://schemas.microsoft.com/office/drawing/2014/main" id="{0BACA6AF-1A18-93C8-B44F-FE9712089AF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rapezoid 5">
                  <a:extLst>
                    <a:ext uri="{FF2B5EF4-FFF2-40B4-BE49-F238E27FC236}">
                      <a16:creationId xmlns:a16="http://schemas.microsoft.com/office/drawing/2014/main" id="{6AA9321A-10C2-0964-84BD-9726D505253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rapezoid 6">
                  <a:extLst>
                    <a:ext uri="{FF2B5EF4-FFF2-40B4-BE49-F238E27FC236}">
                      <a16:creationId xmlns:a16="http://schemas.microsoft.com/office/drawing/2014/main" id="{F3E3E18F-AEA1-5EFF-3BD3-F9B288BD758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F7B9D3-3D06-42B6-2533-B815E0E643BD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" name="Trapezoid 11">
                  <a:extLst>
                    <a:ext uri="{FF2B5EF4-FFF2-40B4-BE49-F238E27FC236}">
                      <a16:creationId xmlns:a16="http://schemas.microsoft.com/office/drawing/2014/main" id="{D67D23A1-8E2D-B0F8-6F9E-7CF5AF2B3CF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rapezoid 12">
                  <a:extLst>
                    <a:ext uri="{FF2B5EF4-FFF2-40B4-BE49-F238E27FC236}">
                      <a16:creationId xmlns:a16="http://schemas.microsoft.com/office/drawing/2014/main" id="{4B59D147-7EF1-46C0-7F2B-64D20373459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rapezoid 13">
                  <a:extLst>
                    <a:ext uri="{FF2B5EF4-FFF2-40B4-BE49-F238E27FC236}">
                      <a16:creationId xmlns:a16="http://schemas.microsoft.com/office/drawing/2014/main" id="{1ED2EBC0-8579-8B16-A662-011ED86867C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5240421-E376-0B27-EA77-EDFFB3F4DB03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B1E66BDF-0A17-A627-5694-B51CA40AC485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4A0C42-6FF6-163B-02FC-8B68B198BA42}"/>
                </a:ext>
              </a:extLst>
            </p:cNvPr>
            <p:cNvGrpSpPr/>
            <p:nvPr/>
          </p:nvGrpSpPr>
          <p:grpSpPr>
            <a:xfrm>
              <a:off x="0" y="4766681"/>
              <a:ext cx="2511707" cy="7543071"/>
              <a:chOff x="5510462" y="2237874"/>
              <a:chExt cx="1899987" cy="570597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7CB85B-E8BA-FDFB-8F63-CD822FF4DBD0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E5EAC0-196B-CF06-48C2-F7257002FEA2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" name="Trapezoid 26">
                  <a:extLst>
                    <a:ext uri="{FF2B5EF4-FFF2-40B4-BE49-F238E27FC236}">
                      <a16:creationId xmlns:a16="http://schemas.microsoft.com/office/drawing/2014/main" id="{80E7B625-13FA-B543-159C-AE9055E32EB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rapezoid 27">
                  <a:extLst>
                    <a:ext uri="{FF2B5EF4-FFF2-40B4-BE49-F238E27FC236}">
                      <a16:creationId xmlns:a16="http://schemas.microsoft.com/office/drawing/2014/main" id="{9B8B42C4-29B3-916B-4403-65C9D62710A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rapezoid 28">
                  <a:extLst>
                    <a:ext uri="{FF2B5EF4-FFF2-40B4-BE49-F238E27FC236}">
                      <a16:creationId xmlns:a16="http://schemas.microsoft.com/office/drawing/2014/main" id="{604BE887-D300-DB5A-CC9F-D9D1AD943939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58BF214-B0C0-2904-97B0-C6378FA7657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" name="Trapezoid 23">
                  <a:extLst>
                    <a:ext uri="{FF2B5EF4-FFF2-40B4-BE49-F238E27FC236}">
                      <a16:creationId xmlns:a16="http://schemas.microsoft.com/office/drawing/2014/main" id="{51ACB25F-2BF3-59F3-C36A-7EECEA5C011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rapezoid 24">
                  <a:extLst>
                    <a:ext uri="{FF2B5EF4-FFF2-40B4-BE49-F238E27FC236}">
                      <a16:creationId xmlns:a16="http://schemas.microsoft.com/office/drawing/2014/main" id="{29B65D49-DB1E-2907-4477-B96FA07679EA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rapezoid 25">
                  <a:extLst>
                    <a:ext uri="{FF2B5EF4-FFF2-40B4-BE49-F238E27FC236}">
                      <a16:creationId xmlns:a16="http://schemas.microsoft.com/office/drawing/2014/main" id="{E93E43C9-FCA1-7DE4-17D5-DC6A8A7E476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F83AFF2-466D-9415-51F3-2102C17D046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8AD82607-E273-A951-BBCB-E43EE155D194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517666-27F4-5C4D-89D9-17C182272CA7}"/>
                </a:ext>
              </a:extLst>
            </p:cNvPr>
            <p:cNvGrpSpPr/>
            <p:nvPr/>
          </p:nvGrpSpPr>
          <p:grpSpPr>
            <a:xfrm>
              <a:off x="5077407" y="3691785"/>
              <a:ext cx="1899987" cy="5705976"/>
              <a:chOff x="5510462" y="2237874"/>
              <a:chExt cx="1899987" cy="570597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06448E-8440-A0D5-046A-ECA07D71838C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607C56A-AF6A-443E-5C29-A52419198279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D9111604-D39E-BCFB-D6A0-113A47F792C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55A4DE64-4B95-A6F1-2643-3C78AE004F7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429F42AC-49F5-C518-4944-770DCA75FB4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B4F75D4-1A79-8E81-AC67-BC269AC87EF9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73" name="Trapezoid 72">
                  <a:extLst>
                    <a:ext uri="{FF2B5EF4-FFF2-40B4-BE49-F238E27FC236}">
                      <a16:creationId xmlns:a16="http://schemas.microsoft.com/office/drawing/2014/main" id="{8D1E1405-2EFE-CC7F-EB13-1E315DF8062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F471BF03-4305-0F12-444C-4EBDBF2115A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DC806756-7CE0-8863-B68D-04A7FC36E45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0017A8-122A-819F-ABCC-75597246036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3B8D31D9-E9E2-7B67-595F-A9DEE7DB388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3EC39F8-8358-4C0C-707B-232893C3F540}"/>
                </a:ext>
              </a:extLst>
            </p:cNvPr>
            <p:cNvGrpSpPr/>
            <p:nvPr/>
          </p:nvGrpSpPr>
          <p:grpSpPr>
            <a:xfrm>
              <a:off x="6997509" y="3691785"/>
              <a:ext cx="1899987" cy="5705976"/>
              <a:chOff x="5510462" y="2237874"/>
              <a:chExt cx="1899987" cy="570597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9AEB80C-BBB0-D683-2586-D2114D35A77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F2EE7F2-2D1C-F3A9-7FE1-1B10878D5B1A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254F584D-6F07-B8E9-EA2A-37019E6CE69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>
                  <a:extLst>
                    <a:ext uri="{FF2B5EF4-FFF2-40B4-BE49-F238E27FC236}">
                      <a16:creationId xmlns:a16="http://schemas.microsoft.com/office/drawing/2014/main" id="{CC2CFC33-2CF4-BD31-0E2E-46C8270F5B84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apezoid 89">
                  <a:extLst>
                    <a:ext uri="{FF2B5EF4-FFF2-40B4-BE49-F238E27FC236}">
                      <a16:creationId xmlns:a16="http://schemas.microsoft.com/office/drawing/2014/main" id="{0E66FAB4-9D5E-E108-FF60-CEA530C20AE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3E3465D-F97D-FDD1-3BD0-493AB545DABF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E2045FC9-665D-24FC-E004-2173E62D0EF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63CC488A-5246-E8AE-410A-252411CBBD5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95868AF5-7B57-DA9C-2038-26995A27377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5933605-1D56-0375-1451-10529324A6F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889731C2-130D-4B38-30D6-84779F84273D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32E1A61-54EF-FAD9-100B-168C6971197A}"/>
                </a:ext>
              </a:extLst>
            </p:cNvPr>
            <p:cNvGrpSpPr/>
            <p:nvPr/>
          </p:nvGrpSpPr>
          <p:grpSpPr>
            <a:xfrm>
              <a:off x="8911261" y="3682900"/>
              <a:ext cx="1899987" cy="5705976"/>
              <a:chOff x="5510462" y="2237874"/>
              <a:chExt cx="1899987" cy="570597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33D2118-897E-7383-CFA0-165E52667D6F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4612090-D950-9930-2A8D-28A1F0B9AF71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56143D55-96F7-720E-24F1-9030C1B0016F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>
                  <a:extLst>
                    <a:ext uri="{FF2B5EF4-FFF2-40B4-BE49-F238E27FC236}">
                      <a16:creationId xmlns:a16="http://schemas.microsoft.com/office/drawing/2014/main" id="{391802FC-C119-6649-499C-529928655352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apezoid 101">
                  <a:extLst>
                    <a:ext uri="{FF2B5EF4-FFF2-40B4-BE49-F238E27FC236}">
                      <a16:creationId xmlns:a16="http://schemas.microsoft.com/office/drawing/2014/main" id="{1C333199-2809-B062-9369-05DEA7B98C4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5913012-B3E9-5232-82BC-654A0FAAD91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97" name="Trapezoid 96">
                  <a:extLst>
                    <a:ext uri="{FF2B5EF4-FFF2-40B4-BE49-F238E27FC236}">
                      <a16:creationId xmlns:a16="http://schemas.microsoft.com/office/drawing/2014/main" id="{6396EBD2-D824-1171-6D76-33A24A57B098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11481B46-C6BD-AF39-6751-950E02F0D31E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>
                  <a:extLst>
                    <a:ext uri="{FF2B5EF4-FFF2-40B4-BE49-F238E27FC236}">
                      <a16:creationId xmlns:a16="http://schemas.microsoft.com/office/drawing/2014/main" id="{C451C5F7-EB6E-3175-1F38-D19F57B43FC9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61B77A1-B43E-6DDD-4A9A-3007CBDF6FEB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rapezoid 95">
                <a:extLst>
                  <a:ext uri="{FF2B5EF4-FFF2-40B4-BE49-F238E27FC236}">
                    <a16:creationId xmlns:a16="http://schemas.microsoft.com/office/drawing/2014/main" id="{776BD59F-9E39-C620-F77B-370407F3F40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0D11259-7B4E-2857-1B1A-EFC8273FEF79}"/>
                </a:ext>
              </a:extLst>
            </p:cNvPr>
            <p:cNvGrpSpPr/>
            <p:nvPr/>
          </p:nvGrpSpPr>
          <p:grpSpPr>
            <a:xfrm>
              <a:off x="10838778" y="3686156"/>
              <a:ext cx="1899987" cy="5705976"/>
              <a:chOff x="5510462" y="2237874"/>
              <a:chExt cx="1899987" cy="570597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E2E4AAA-65B5-0408-6156-6AC7A58446F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0A1057C-FF52-3858-A54F-718EDA2AEAF7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12" name="Trapezoid 111">
                  <a:extLst>
                    <a:ext uri="{FF2B5EF4-FFF2-40B4-BE49-F238E27FC236}">
                      <a16:creationId xmlns:a16="http://schemas.microsoft.com/office/drawing/2014/main" id="{14ACC1C1-E5FB-FAC1-6515-51AEFC31B50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rapezoid 112">
                  <a:extLst>
                    <a:ext uri="{FF2B5EF4-FFF2-40B4-BE49-F238E27FC236}">
                      <a16:creationId xmlns:a16="http://schemas.microsoft.com/office/drawing/2014/main" id="{01B6FC6B-DAAF-3651-08D2-AEAA6058FD1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apezoid 113">
                  <a:extLst>
                    <a:ext uri="{FF2B5EF4-FFF2-40B4-BE49-F238E27FC236}">
                      <a16:creationId xmlns:a16="http://schemas.microsoft.com/office/drawing/2014/main" id="{C11413CD-717F-0F88-ECC7-5E3F7DE1092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8DC7816-4A92-5D50-3EC5-53CD72765AEA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C312404C-99F0-C559-4062-2E62675F8E28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Trapezoid 109">
                  <a:extLst>
                    <a:ext uri="{FF2B5EF4-FFF2-40B4-BE49-F238E27FC236}">
                      <a16:creationId xmlns:a16="http://schemas.microsoft.com/office/drawing/2014/main" id="{554D9C3A-1F8A-6E0B-AC83-796A77C9BAD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9179DDE2-0AA1-1EAF-BE10-B374C952CA8B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39A69A0-05BC-87F4-178F-D54BD8161D08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951D53EE-4100-9B85-1AB4-A6A2ECD9D932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CAAD3E5-F71E-710A-F575-FFA1AEEC662A}"/>
                </a:ext>
              </a:extLst>
            </p:cNvPr>
            <p:cNvGrpSpPr/>
            <p:nvPr/>
          </p:nvGrpSpPr>
          <p:grpSpPr>
            <a:xfrm>
              <a:off x="12752530" y="3667722"/>
              <a:ext cx="1899987" cy="5705976"/>
              <a:chOff x="5510462" y="2237874"/>
              <a:chExt cx="1899987" cy="5705976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62A4601-9DE6-910B-0F2E-73B026F4410B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09B71A7-93E8-EF48-CAE4-40E92C308B98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4B1A310F-DBC0-CFA1-F90F-763B329F8DF4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5CD58816-36CC-80F1-4D66-04B97FA8FE55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6E720CAD-EA94-EFFB-3EAE-15EBF378B44E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8F9A74-3017-1F48-90CB-12C761DBD9CB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CFABA9F1-CEA6-C152-9005-9369C47FFA7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apezoid 121">
                  <a:extLst>
                    <a:ext uri="{FF2B5EF4-FFF2-40B4-BE49-F238E27FC236}">
                      <a16:creationId xmlns:a16="http://schemas.microsoft.com/office/drawing/2014/main" id="{37149670-246B-4A67-285D-7953D4AFDB4D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4471760C-326A-A0EA-D4A4-2F6646BED29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0E920AB-0431-C80C-EEA9-A9464E4D9901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75D5C692-B9F5-1FBE-01D6-F152DCF4AB5A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9F1C4F6-2D8E-70D0-12C5-B4F5CCDCD560}"/>
                </a:ext>
              </a:extLst>
            </p:cNvPr>
            <p:cNvGrpSpPr/>
            <p:nvPr/>
          </p:nvGrpSpPr>
          <p:grpSpPr>
            <a:xfrm>
              <a:off x="14670092" y="3667722"/>
              <a:ext cx="1899987" cy="5705976"/>
              <a:chOff x="5510462" y="2237874"/>
              <a:chExt cx="1899987" cy="5705976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95C3C58-D728-1348-06EF-9E0B482A545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DB3365E-FC49-4C7D-56E6-F6BBB5A6F8F2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B8047C00-9A20-5190-2E9F-3DCA000F58A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547C183D-A3C3-0AD2-AC27-0B3DBE9CCFE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F01D2715-B23F-5806-7D91-EF51BE28EAA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9F6129B-CC4F-6FCA-7827-BBE12C8A3E0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641A67B-5503-E3FB-74FC-3FC7AA818B9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rapezoid 133">
                  <a:extLst>
                    <a:ext uri="{FF2B5EF4-FFF2-40B4-BE49-F238E27FC236}">
                      <a16:creationId xmlns:a16="http://schemas.microsoft.com/office/drawing/2014/main" id="{48287689-B75D-1B7B-1946-9998A65B3DC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Trapezoid 134">
                  <a:extLst>
                    <a:ext uri="{FF2B5EF4-FFF2-40B4-BE49-F238E27FC236}">
                      <a16:creationId xmlns:a16="http://schemas.microsoft.com/office/drawing/2014/main" id="{4BCAA4E8-68B6-4144-8401-3D5E42DD747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F760854-611E-E95B-34E4-3D0FB1DA6536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rapezoid 131">
                <a:extLst>
                  <a:ext uri="{FF2B5EF4-FFF2-40B4-BE49-F238E27FC236}">
                    <a16:creationId xmlns:a16="http://schemas.microsoft.com/office/drawing/2014/main" id="{EF238AF4-795D-1E49-884F-852CA7EB0DF6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F626BAA-610A-1E4A-9D35-A7F20EB39A4B}"/>
                </a:ext>
              </a:extLst>
            </p:cNvPr>
            <p:cNvGrpSpPr/>
            <p:nvPr/>
          </p:nvGrpSpPr>
          <p:grpSpPr>
            <a:xfrm>
              <a:off x="16583844" y="3670200"/>
              <a:ext cx="1899987" cy="5705976"/>
              <a:chOff x="5510462" y="2237874"/>
              <a:chExt cx="1899987" cy="5705976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5724F10-A40E-6E08-E1A5-7A7F8F106098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2190B41-2380-63BB-A0A7-2B0CDC43CAC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63E4D102-148F-D7AF-37A0-96E4F8666D86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E13D3568-0F8B-48BD-5D81-6BE98779F40F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D0AD0DDE-5281-FDCA-E5E7-53ACAF55AAE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A0EB74D-29C1-9B4C-B5BE-91D0E6367F59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E7F3547C-923B-6FA2-1CC6-08A02189234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Trapezoid 145">
                  <a:extLst>
                    <a:ext uri="{FF2B5EF4-FFF2-40B4-BE49-F238E27FC236}">
                      <a16:creationId xmlns:a16="http://schemas.microsoft.com/office/drawing/2014/main" id="{7D6B3A3F-49E1-A6DC-38BC-D88A535050BE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8F2709C3-3D8F-7DA3-EE50-BAF358D1AC7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22A39DD-E16D-51D6-6D7B-169772BBB22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698CB274-DDBF-CEE7-07DF-07D04B80CC3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A cartoon of a person with a green plant in his mouth&#10;&#10;AI-generated content may be incorrect.">
              <a:extLst>
                <a:ext uri="{FF2B5EF4-FFF2-40B4-BE49-F238E27FC236}">
                  <a16:creationId xmlns:a16="http://schemas.microsoft.com/office/drawing/2014/main" id="{EFD6AAF9-1309-BCB3-44DD-9CEC6455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173" y="6852910"/>
              <a:ext cx="4744453" cy="517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0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8C32-FC80-F1F3-0E9D-C2D3D9C70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464A28F-2B07-C62F-A319-4C23F69FCBA0}"/>
              </a:ext>
            </a:extLst>
          </p:cNvPr>
          <p:cNvGrpSpPr/>
          <p:nvPr/>
        </p:nvGrpSpPr>
        <p:grpSpPr>
          <a:xfrm flipH="1">
            <a:off x="-600410" y="-1"/>
            <a:ext cx="19488819" cy="9288122"/>
            <a:chOff x="-600410" y="-1"/>
            <a:chExt cx="19488819" cy="928812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BCF4048-2858-B05F-C2E9-947FBBDAF96F}"/>
                </a:ext>
              </a:extLst>
            </p:cNvPr>
            <p:cNvSpPr/>
            <p:nvPr/>
          </p:nvSpPr>
          <p:spPr>
            <a:xfrm rot="10800000">
              <a:off x="9524" y="-1"/>
              <a:ext cx="18288000" cy="9288122"/>
            </a:xfrm>
            <a:prstGeom prst="rect">
              <a:avLst/>
            </a:prstGeom>
            <a:solidFill>
              <a:srgbClr val="F9E1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E04E370B-CB56-7E8B-9E89-932B292008D8}"/>
                </a:ext>
              </a:extLst>
            </p:cNvPr>
            <p:cNvSpPr/>
            <p:nvPr/>
          </p:nvSpPr>
          <p:spPr>
            <a:xfrm rot="19800000">
              <a:off x="-600410" y="3361903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337349-87E2-3A8E-7530-2C1F39E3E7F1}"/>
                </a:ext>
              </a:extLst>
            </p:cNvPr>
            <p:cNvSpPr/>
            <p:nvPr/>
          </p:nvSpPr>
          <p:spPr>
            <a:xfrm rot="10800000">
              <a:off x="2752389" y="2657053"/>
              <a:ext cx="12782884" cy="12161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AA0FCA1E-1A3D-DD82-6D08-3306A086F47A}"/>
                </a:ext>
              </a:extLst>
            </p:cNvPr>
            <p:cNvSpPr/>
            <p:nvPr/>
          </p:nvSpPr>
          <p:spPr>
            <a:xfrm rot="9000000">
              <a:off x="14341123" y="1944600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F96EEE-8C8D-46F9-9761-4B4D6482CFCD}"/>
              </a:ext>
            </a:extLst>
          </p:cNvPr>
          <p:cNvGrpSpPr/>
          <p:nvPr/>
        </p:nvGrpSpPr>
        <p:grpSpPr>
          <a:xfrm>
            <a:off x="3400" y="9288124"/>
            <a:ext cx="18294798" cy="8999876"/>
            <a:chOff x="0" y="9383107"/>
            <a:chExt cx="18294798" cy="899987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416E86-EA31-2E27-39B9-BA0A3E552424}"/>
                </a:ext>
              </a:extLst>
            </p:cNvPr>
            <p:cNvSpPr/>
            <p:nvPr/>
          </p:nvSpPr>
          <p:spPr>
            <a:xfrm rot="10800000">
              <a:off x="3399" y="9383107"/>
              <a:ext cx="18288000" cy="8999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7A4DFB-999D-7EFF-B8C3-3F0D00759642}"/>
                </a:ext>
              </a:extLst>
            </p:cNvPr>
            <p:cNvSpPr/>
            <p:nvPr/>
          </p:nvSpPr>
          <p:spPr>
            <a:xfrm rot="10800000">
              <a:off x="16465998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3D9F9B-1AA2-FA54-38FD-00E2859AC236}"/>
                </a:ext>
              </a:extLst>
            </p:cNvPr>
            <p:cNvSpPr/>
            <p:nvPr/>
          </p:nvSpPr>
          <p:spPr>
            <a:xfrm rot="10800000">
              <a:off x="146371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E5D418-F3AA-0CFA-4238-9248A52D974A}"/>
                </a:ext>
              </a:extLst>
            </p:cNvPr>
            <p:cNvSpPr/>
            <p:nvPr/>
          </p:nvSpPr>
          <p:spPr>
            <a:xfrm rot="10800000">
              <a:off x="12811797" y="128965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FDC413-06A1-EA19-0F78-24BA4E41C63F}"/>
                </a:ext>
              </a:extLst>
            </p:cNvPr>
            <p:cNvSpPr/>
            <p:nvPr/>
          </p:nvSpPr>
          <p:spPr>
            <a:xfrm rot="10800000">
              <a:off x="10972800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6829A3-7189-F1AE-A801-564EFA7136EC}"/>
                </a:ext>
              </a:extLst>
            </p:cNvPr>
            <p:cNvSpPr/>
            <p:nvPr/>
          </p:nvSpPr>
          <p:spPr>
            <a:xfrm rot="10800000">
              <a:off x="9144000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14B73E-05C4-34D2-45E9-77E76AFB1F68}"/>
                </a:ext>
              </a:extLst>
            </p:cNvPr>
            <p:cNvSpPr/>
            <p:nvPr/>
          </p:nvSpPr>
          <p:spPr>
            <a:xfrm rot="10800000">
              <a:off x="73219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D336DA-7A96-9E41-749C-2E5ED6436024}"/>
                </a:ext>
              </a:extLst>
            </p:cNvPr>
            <p:cNvSpPr/>
            <p:nvPr/>
          </p:nvSpPr>
          <p:spPr>
            <a:xfrm rot="10800000">
              <a:off x="5482866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F9B519-3307-5585-A8D6-078D716E15BC}"/>
                </a:ext>
              </a:extLst>
            </p:cNvPr>
            <p:cNvSpPr/>
            <p:nvPr/>
          </p:nvSpPr>
          <p:spPr>
            <a:xfrm rot="10800000">
              <a:off x="3685062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C4C903-D7A4-5BF2-4054-B795EFD04561}"/>
                </a:ext>
              </a:extLst>
            </p:cNvPr>
            <p:cNvSpPr/>
            <p:nvPr/>
          </p:nvSpPr>
          <p:spPr>
            <a:xfrm rot="10800000">
              <a:off x="1832199" y="128677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4C54B8-9CBD-8F76-C6CF-CEEDBF131F42}"/>
                </a:ext>
              </a:extLst>
            </p:cNvPr>
            <p:cNvSpPr/>
            <p:nvPr/>
          </p:nvSpPr>
          <p:spPr>
            <a:xfrm rot="10800000">
              <a:off x="1832199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E43D93-5AFA-F3F2-388E-B1279F6AA8BE}"/>
                </a:ext>
              </a:extLst>
            </p:cNvPr>
            <p:cNvSpPr/>
            <p:nvPr/>
          </p:nvSpPr>
          <p:spPr>
            <a:xfrm rot="10800000">
              <a:off x="12808398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9DDEB3-0AB2-6417-6D71-79249CDC4D80}"/>
                </a:ext>
              </a:extLst>
            </p:cNvPr>
            <p:cNvSpPr/>
            <p:nvPr/>
          </p:nvSpPr>
          <p:spPr>
            <a:xfrm rot="10800000">
              <a:off x="9161130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3A2A09-0592-8E91-8B48-B76426ECE375}"/>
                </a:ext>
              </a:extLst>
            </p:cNvPr>
            <p:cNvSpPr/>
            <p:nvPr/>
          </p:nvSpPr>
          <p:spPr>
            <a:xfrm rot="10800000">
              <a:off x="0" y="146965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85E990-2A37-A42C-7C1A-9E3C1654F54E}"/>
                </a:ext>
              </a:extLst>
            </p:cNvPr>
            <p:cNvSpPr/>
            <p:nvPr/>
          </p:nvSpPr>
          <p:spPr>
            <a:xfrm rot="10800000">
              <a:off x="12811814" y="165253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9FB3BF-63D6-2668-9F52-ED275F966B73}"/>
              </a:ext>
            </a:extLst>
          </p:cNvPr>
          <p:cNvGrpSpPr/>
          <p:nvPr/>
        </p:nvGrpSpPr>
        <p:grpSpPr>
          <a:xfrm>
            <a:off x="2102932" y="3662870"/>
            <a:ext cx="1899987" cy="5705976"/>
            <a:chOff x="5510462" y="2237874"/>
            <a:chExt cx="1899987" cy="5705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14398B-48BE-4E7E-4E36-3561269260D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6FFB71-BBA8-D989-F641-3530E8C3695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CA84027F-726A-059A-BA16-EDD05DDDD704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0808E3E4-2C1C-786B-3A07-993E92BD92C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4F4556E6-CF89-EF93-A789-7BB5C2B07F0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726112-EA44-1C16-04E3-84B62BE403A3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BEB2461-264F-F729-5906-0796B1348079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D3033AAB-0787-B4E2-8E53-95AFE4F68DA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2E4E4D6-F10A-DFA3-73F0-AD1EB7A9C05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99A2E3-A951-F744-D6FE-00D24A764930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87FD9071-807A-9F1A-988F-B2D51E21B8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FF8948-7929-4DFA-5026-3074937F491C}"/>
              </a:ext>
            </a:extLst>
          </p:cNvPr>
          <p:cNvGrpSpPr/>
          <p:nvPr/>
        </p:nvGrpSpPr>
        <p:grpSpPr>
          <a:xfrm>
            <a:off x="4016684" y="3658974"/>
            <a:ext cx="1899987" cy="5705976"/>
            <a:chOff x="5510462" y="2237874"/>
            <a:chExt cx="1899987" cy="570597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45F15EC-2CF2-CE83-EC4F-D3BBE8CE4BA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F7D94BE-235D-7345-D53F-023DC4AB3FE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4E26EC31-C8D9-2283-B3C4-B59AE94130F8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5CFBA738-E605-75E2-9FB1-2D1D41EC875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FB3E3CAD-DBCB-06E1-FA8F-7CD8F01302E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8C6416-01A1-7271-8FD8-7F25E718171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246CDFED-9E31-6D92-0281-9DA99B69E87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324EE29-BC9C-E0F2-0347-E4EBD0DD6B7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665589AC-C81B-77BC-9A5A-757957D82C1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A0E6E3-D3A1-3F1C-7F32-9EC97AAABE5C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B9A7BB9B-6EA8-2AAC-1058-0C331DCCE2AA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EF01B3-22FE-E67A-0244-E6A4D04131D3}"/>
              </a:ext>
            </a:extLst>
          </p:cNvPr>
          <p:cNvGrpSpPr/>
          <p:nvPr/>
        </p:nvGrpSpPr>
        <p:grpSpPr>
          <a:xfrm>
            <a:off x="5936786" y="3658974"/>
            <a:ext cx="1899987" cy="5705976"/>
            <a:chOff x="5510462" y="2237874"/>
            <a:chExt cx="1899987" cy="570597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68DB6-4777-B29C-8B16-77A191D28EB2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6AF976E-B37F-08B2-CD98-FDD4659B2FD9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88" name="Trapezoid 87">
                <a:extLst>
                  <a:ext uri="{FF2B5EF4-FFF2-40B4-BE49-F238E27FC236}">
                    <a16:creationId xmlns:a16="http://schemas.microsoft.com/office/drawing/2014/main" id="{A334E859-B50E-DA1D-2B41-9C7D2B58918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FF2B1E53-288B-A234-8D9B-ACE1F27D27B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FDB0F127-65A5-E46B-2E47-4764AF85F3C4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F1E656E-A5AF-3AE0-04F4-9264D4B6400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85" name="Trapezoid 84">
                <a:extLst>
                  <a:ext uri="{FF2B5EF4-FFF2-40B4-BE49-F238E27FC236}">
                    <a16:creationId xmlns:a16="http://schemas.microsoft.com/office/drawing/2014/main" id="{32C46991-2F64-96B5-C16F-38B9ECAD8D9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apezoid 85">
                <a:extLst>
                  <a:ext uri="{FF2B5EF4-FFF2-40B4-BE49-F238E27FC236}">
                    <a16:creationId xmlns:a16="http://schemas.microsoft.com/office/drawing/2014/main" id="{754C9B28-B0D8-AF06-8BFC-AA4EA9FA5EF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>
                <a:extLst>
                  <a:ext uri="{FF2B5EF4-FFF2-40B4-BE49-F238E27FC236}">
                    <a16:creationId xmlns:a16="http://schemas.microsoft.com/office/drawing/2014/main" id="{DCA4F7E7-2638-305F-952D-2F9153E40BB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42AD0BC-D36C-1356-6F7C-2AD16577CA5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CE92EB26-DEA3-2CEE-0E3E-A5DB641B9EE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D0FFDCC-4F9D-56AC-B819-D6E888CBAD47}"/>
              </a:ext>
            </a:extLst>
          </p:cNvPr>
          <p:cNvGrpSpPr/>
          <p:nvPr/>
        </p:nvGrpSpPr>
        <p:grpSpPr>
          <a:xfrm>
            <a:off x="7850538" y="3650089"/>
            <a:ext cx="1899987" cy="5705976"/>
            <a:chOff x="5510462" y="2237874"/>
            <a:chExt cx="1899987" cy="57059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7D9F5B-4730-EBAD-27C1-ADBA28E1771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5CBA4F0-563A-CB42-EF3E-0FD14D258B03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E7E25BBD-8506-EC9C-D31D-14B1EB96E7F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CF6FBE91-ECE3-0680-39C9-01CBE8A5528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ED7ABB66-CE98-8509-6077-519159433F5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667CE97-0696-B664-9219-186001CBEB56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97" name="Trapezoid 96">
                <a:extLst>
                  <a:ext uri="{FF2B5EF4-FFF2-40B4-BE49-F238E27FC236}">
                    <a16:creationId xmlns:a16="http://schemas.microsoft.com/office/drawing/2014/main" id="{E72A5B55-7680-0875-709C-95CF5D29B8C7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apezoid 97">
                <a:extLst>
                  <a:ext uri="{FF2B5EF4-FFF2-40B4-BE49-F238E27FC236}">
                    <a16:creationId xmlns:a16="http://schemas.microsoft.com/office/drawing/2014/main" id="{47FDC4AF-1822-E7DA-5EBA-563A521A051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apezoid 98">
                <a:extLst>
                  <a:ext uri="{FF2B5EF4-FFF2-40B4-BE49-F238E27FC236}">
                    <a16:creationId xmlns:a16="http://schemas.microsoft.com/office/drawing/2014/main" id="{241C32BE-4710-AA4A-A0AE-D23A629EFF3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DD79AE-BDCE-CCC4-4432-9EB63796227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E015FE4E-8C69-3350-8FC8-55EE2332BD8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FA9BBF-A3C8-D354-ABA3-A222A399093C}"/>
              </a:ext>
            </a:extLst>
          </p:cNvPr>
          <p:cNvGrpSpPr/>
          <p:nvPr/>
        </p:nvGrpSpPr>
        <p:grpSpPr>
          <a:xfrm>
            <a:off x="9778055" y="3653345"/>
            <a:ext cx="1899987" cy="5705976"/>
            <a:chOff x="5510462" y="2237874"/>
            <a:chExt cx="1899987" cy="57059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146108F-0D5F-0B97-98D2-1925EC89113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ED6164F-4858-DB6C-D418-395A435BCC7D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12" name="Trapezoid 111">
                <a:extLst>
                  <a:ext uri="{FF2B5EF4-FFF2-40B4-BE49-F238E27FC236}">
                    <a16:creationId xmlns:a16="http://schemas.microsoft.com/office/drawing/2014/main" id="{587FC572-FAF2-31D6-C660-C2B0BFCFDE66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apezoid 112">
                <a:extLst>
                  <a:ext uri="{FF2B5EF4-FFF2-40B4-BE49-F238E27FC236}">
                    <a16:creationId xmlns:a16="http://schemas.microsoft.com/office/drawing/2014/main" id="{363CCC8F-E9C1-6019-3545-6715E69889F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apezoid 113">
                <a:extLst>
                  <a:ext uri="{FF2B5EF4-FFF2-40B4-BE49-F238E27FC236}">
                    <a16:creationId xmlns:a16="http://schemas.microsoft.com/office/drawing/2014/main" id="{F8102FD6-BCF7-ABF7-4B62-860D90A7041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2EBF62D-0D65-6B4D-9877-FC934E476C1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09" name="Trapezoid 108">
                <a:extLst>
                  <a:ext uri="{FF2B5EF4-FFF2-40B4-BE49-F238E27FC236}">
                    <a16:creationId xmlns:a16="http://schemas.microsoft.com/office/drawing/2014/main" id="{7F97B49B-2291-D6A4-B459-7E2FFB181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apezoid 109">
                <a:extLst>
                  <a:ext uri="{FF2B5EF4-FFF2-40B4-BE49-F238E27FC236}">
                    <a16:creationId xmlns:a16="http://schemas.microsoft.com/office/drawing/2014/main" id="{CF8F1A81-A8A2-B3EF-BBCD-2CAE3388D6BF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rapezoid 110">
                <a:extLst>
                  <a:ext uri="{FF2B5EF4-FFF2-40B4-BE49-F238E27FC236}">
                    <a16:creationId xmlns:a16="http://schemas.microsoft.com/office/drawing/2014/main" id="{DA1BF073-E721-FF51-DF12-EC7219DF5A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51A6E7-251F-E929-D676-D4503B3BC94B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B63E6E4B-9A38-4264-8F50-32392A4159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CD3904-0B8F-6671-AE73-26A04DCEE002}"/>
              </a:ext>
            </a:extLst>
          </p:cNvPr>
          <p:cNvGrpSpPr/>
          <p:nvPr/>
        </p:nvGrpSpPr>
        <p:grpSpPr>
          <a:xfrm>
            <a:off x="11691807" y="3634911"/>
            <a:ext cx="1899987" cy="5705976"/>
            <a:chOff x="5510462" y="2237874"/>
            <a:chExt cx="1899987" cy="570597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D6E5CF-E224-5AB8-E758-47C436FA9548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81C4FB0-68EB-73A0-5C00-769A54B3ACF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24" name="Trapezoid 123">
                <a:extLst>
                  <a:ext uri="{FF2B5EF4-FFF2-40B4-BE49-F238E27FC236}">
                    <a16:creationId xmlns:a16="http://schemas.microsoft.com/office/drawing/2014/main" id="{75C487D5-CCE7-AC2F-A378-BBF4BC32886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apezoid 124">
                <a:extLst>
                  <a:ext uri="{FF2B5EF4-FFF2-40B4-BE49-F238E27FC236}">
                    <a16:creationId xmlns:a16="http://schemas.microsoft.com/office/drawing/2014/main" id="{96AF8B46-479B-79E4-1D50-649FA6BD412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rapezoid 125">
                <a:extLst>
                  <a:ext uri="{FF2B5EF4-FFF2-40B4-BE49-F238E27FC236}">
                    <a16:creationId xmlns:a16="http://schemas.microsoft.com/office/drawing/2014/main" id="{4E4C7CED-DF33-679C-CFA5-4CCF7DBA4F7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18594E5-71E6-9F70-9A63-6845CE68ADC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1" name="Trapezoid 120">
                <a:extLst>
                  <a:ext uri="{FF2B5EF4-FFF2-40B4-BE49-F238E27FC236}">
                    <a16:creationId xmlns:a16="http://schemas.microsoft.com/office/drawing/2014/main" id="{7D3FF111-F8D7-FB39-78AE-1685FE5ACA3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>
                <a:extLst>
                  <a:ext uri="{FF2B5EF4-FFF2-40B4-BE49-F238E27FC236}">
                    <a16:creationId xmlns:a16="http://schemas.microsoft.com/office/drawing/2014/main" id="{F57F50D7-8512-A883-5423-E94C74F4A54B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apezoid 122">
                <a:extLst>
                  <a:ext uri="{FF2B5EF4-FFF2-40B4-BE49-F238E27FC236}">
                    <a16:creationId xmlns:a16="http://schemas.microsoft.com/office/drawing/2014/main" id="{B8A0C510-2C0C-F654-194D-5CB03586AC0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3EEA16C-B314-7C2C-CB86-5ACCA1D1C44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5E747AE3-E2EC-1ED5-7E69-00352D4F09E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E449186-22AA-E784-4872-18F1D5201526}"/>
              </a:ext>
            </a:extLst>
          </p:cNvPr>
          <p:cNvGrpSpPr/>
          <p:nvPr/>
        </p:nvGrpSpPr>
        <p:grpSpPr>
          <a:xfrm>
            <a:off x="13609369" y="3634911"/>
            <a:ext cx="1899987" cy="5705976"/>
            <a:chOff x="5510462" y="2237874"/>
            <a:chExt cx="1899987" cy="570597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534EF95-D2EC-6DAA-191D-CEF665EC0CB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88418C-8481-CC61-002D-74E7D90A69B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36" name="Trapezoid 135">
                <a:extLst>
                  <a:ext uri="{FF2B5EF4-FFF2-40B4-BE49-F238E27FC236}">
                    <a16:creationId xmlns:a16="http://schemas.microsoft.com/office/drawing/2014/main" id="{4ABCBC94-44BC-A953-86B8-9C8F184AA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apezoid 136">
                <a:extLst>
                  <a:ext uri="{FF2B5EF4-FFF2-40B4-BE49-F238E27FC236}">
                    <a16:creationId xmlns:a16="http://schemas.microsoft.com/office/drawing/2014/main" id="{B67AA88D-5021-5252-CDFA-5FB13DF2BF96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apezoid 137">
                <a:extLst>
                  <a:ext uri="{FF2B5EF4-FFF2-40B4-BE49-F238E27FC236}">
                    <a16:creationId xmlns:a16="http://schemas.microsoft.com/office/drawing/2014/main" id="{F54D8848-3AF1-54CF-5E3A-8CE6EF5E782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F659682-38A9-856C-7CB9-0A8973F1C490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33" name="Trapezoid 132">
                <a:extLst>
                  <a:ext uri="{FF2B5EF4-FFF2-40B4-BE49-F238E27FC236}">
                    <a16:creationId xmlns:a16="http://schemas.microsoft.com/office/drawing/2014/main" id="{27BD18E4-E4B3-A335-D066-AC87029C16AA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apezoid 133">
                <a:extLst>
                  <a:ext uri="{FF2B5EF4-FFF2-40B4-BE49-F238E27FC236}">
                    <a16:creationId xmlns:a16="http://schemas.microsoft.com/office/drawing/2014/main" id="{171605E8-779C-3AD4-E5E7-9EBD09E317E5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apezoid 134">
                <a:extLst>
                  <a:ext uri="{FF2B5EF4-FFF2-40B4-BE49-F238E27FC236}">
                    <a16:creationId xmlns:a16="http://schemas.microsoft.com/office/drawing/2014/main" id="{B5082430-1335-7FFC-8E08-C5CF2D8DFEE3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B9918C9-141F-693E-3492-F1461A7D36A5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A784D855-32BD-83F4-60A2-9F3A6BE10797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4A707C-E2A2-1883-7FD6-DC8677DD530D}"/>
              </a:ext>
            </a:extLst>
          </p:cNvPr>
          <p:cNvGrpSpPr/>
          <p:nvPr/>
        </p:nvGrpSpPr>
        <p:grpSpPr>
          <a:xfrm>
            <a:off x="15523121" y="3635575"/>
            <a:ext cx="1899987" cy="5705976"/>
            <a:chOff x="5510462" y="2237874"/>
            <a:chExt cx="1899987" cy="570597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9699EF0-4084-FB68-C710-0FA2BAC9509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9777FEF-429E-E333-BA92-60A9C7345C2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6C801BD0-8766-8036-F2BC-6F1CC6A25A6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151E26C8-4468-6F00-095E-9B9558B331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apezoid 149">
                <a:extLst>
                  <a:ext uri="{FF2B5EF4-FFF2-40B4-BE49-F238E27FC236}">
                    <a16:creationId xmlns:a16="http://schemas.microsoft.com/office/drawing/2014/main" id="{19BB7F39-BDED-D8DF-B746-5CB288F7B52B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0ADAA05-EF37-2377-9E1D-4A29C86BE16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C7D5178C-DB7A-F8EC-E290-51A905E4D883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B2EA5053-9E2D-EF84-7975-482C84091C6D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B70CC712-3DBE-70A2-DEB3-95AE69C6323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FA8953-0982-D5C5-11A5-7846D4A4F6A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9D2FBFF3-18AE-A449-2944-443EDDD612A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AAB9AE-0051-5F07-EA37-839B1D58CD10}"/>
              </a:ext>
            </a:extLst>
          </p:cNvPr>
          <p:cNvGrpSpPr/>
          <p:nvPr/>
        </p:nvGrpSpPr>
        <p:grpSpPr>
          <a:xfrm>
            <a:off x="189100" y="3668319"/>
            <a:ext cx="1899987" cy="5705976"/>
            <a:chOff x="5510462" y="2237874"/>
            <a:chExt cx="1899987" cy="57059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E04833-A2EA-9570-F395-62A0BDBB6D73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F9D77E-6E08-ADC1-3119-3F3B1946F85C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3F9281AC-2EAC-13A8-9A7E-D365F4F1EFF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74CB72B6-4EE3-FF54-FA73-6D3C120F77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DE67A1F9-7312-F64B-C619-1D97A758D0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84C31F-5FAC-855E-CF46-B8C144032B9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0DBF31B3-DCB9-92A2-46E3-CDBED3E8824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1BFC1B65-2542-637A-AE61-F0F1087B9068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4482EE88-AE97-8C55-4047-176D34B0446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63E047-6B19-4D4D-DFC3-FC88B6CAABAE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C8A9C331-47CC-1FEF-E125-6BEE34CF132C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4760578-9A53-8BC4-5732-84E4350253CD}"/>
              </a:ext>
            </a:extLst>
          </p:cNvPr>
          <p:cNvGrpSpPr/>
          <p:nvPr/>
        </p:nvGrpSpPr>
        <p:grpSpPr>
          <a:xfrm>
            <a:off x="-18912636" y="0"/>
            <a:ext cx="19488819" cy="18288001"/>
            <a:chOff x="-448010" y="152399"/>
            <a:chExt cx="19488819" cy="1828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4ED355-D9D5-37E9-325C-9CB7F4572DB6}"/>
                </a:ext>
              </a:extLst>
            </p:cNvPr>
            <p:cNvGrpSpPr/>
            <p:nvPr/>
          </p:nvGrpSpPr>
          <p:grpSpPr>
            <a:xfrm>
              <a:off x="155800" y="9440524"/>
              <a:ext cx="18294798" cy="8999876"/>
              <a:chOff x="0" y="9383107"/>
              <a:chExt cx="18294798" cy="899987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1AF53E1-6B9D-4BDE-298F-A85FE6064759}"/>
                  </a:ext>
                </a:extLst>
              </p:cNvPr>
              <p:cNvSpPr/>
              <p:nvPr/>
            </p:nvSpPr>
            <p:spPr>
              <a:xfrm rot="10800000">
                <a:off x="3399" y="9383107"/>
                <a:ext cx="18288000" cy="899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8F6CA6-CBAF-FB6F-0985-7588A2361FBB}"/>
                  </a:ext>
                </a:extLst>
              </p:cNvPr>
              <p:cNvSpPr/>
              <p:nvPr/>
            </p:nvSpPr>
            <p:spPr>
              <a:xfrm rot="10800000">
                <a:off x="16465998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D2FD4FA-9F37-2EC2-CFE7-A756F028D200}"/>
                  </a:ext>
                </a:extLst>
              </p:cNvPr>
              <p:cNvSpPr/>
              <p:nvPr/>
            </p:nvSpPr>
            <p:spPr>
              <a:xfrm rot="10800000">
                <a:off x="146371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C2FAD09-348B-D064-8528-B79165B895FA}"/>
                  </a:ext>
                </a:extLst>
              </p:cNvPr>
              <p:cNvSpPr/>
              <p:nvPr/>
            </p:nvSpPr>
            <p:spPr>
              <a:xfrm rot="10800000">
                <a:off x="12811797" y="128965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A8F3D3-EFEE-2DD8-D1FC-9E828D6DBB80}"/>
                  </a:ext>
                </a:extLst>
              </p:cNvPr>
              <p:cNvSpPr/>
              <p:nvPr/>
            </p:nvSpPr>
            <p:spPr>
              <a:xfrm rot="10800000">
                <a:off x="10972800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6131F8D-CB11-16B8-F8AE-05A079B56E29}"/>
                  </a:ext>
                </a:extLst>
              </p:cNvPr>
              <p:cNvSpPr/>
              <p:nvPr/>
            </p:nvSpPr>
            <p:spPr>
              <a:xfrm rot="10800000">
                <a:off x="9144000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777477C-2D12-F362-4E40-9960C784E167}"/>
                  </a:ext>
                </a:extLst>
              </p:cNvPr>
              <p:cNvSpPr/>
              <p:nvPr/>
            </p:nvSpPr>
            <p:spPr>
              <a:xfrm rot="10800000">
                <a:off x="73219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F24840B-89AB-8C43-C62D-B8D43D70F81D}"/>
                  </a:ext>
                </a:extLst>
              </p:cNvPr>
              <p:cNvSpPr/>
              <p:nvPr/>
            </p:nvSpPr>
            <p:spPr>
              <a:xfrm rot="10800000">
                <a:off x="5482866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FE557A4-A7BA-83B4-B695-612CDAD9D49A}"/>
                  </a:ext>
                </a:extLst>
              </p:cNvPr>
              <p:cNvSpPr/>
              <p:nvPr/>
            </p:nvSpPr>
            <p:spPr>
              <a:xfrm rot="10800000">
                <a:off x="3685062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283078A-DB58-67C2-599F-51D08A6F0D4A}"/>
                  </a:ext>
                </a:extLst>
              </p:cNvPr>
              <p:cNvSpPr/>
              <p:nvPr/>
            </p:nvSpPr>
            <p:spPr>
              <a:xfrm rot="10800000">
                <a:off x="1832199" y="128677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C17D730-90C0-C0D6-B2CA-B9DCA53B6F1E}"/>
                  </a:ext>
                </a:extLst>
              </p:cNvPr>
              <p:cNvSpPr/>
              <p:nvPr/>
            </p:nvSpPr>
            <p:spPr>
              <a:xfrm rot="10800000">
                <a:off x="1832199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162059C-1E42-E4EB-CE71-0622FDB3078D}"/>
                  </a:ext>
                </a:extLst>
              </p:cNvPr>
              <p:cNvSpPr/>
              <p:nvPr/>
            </p:nvSpPr>
            <p:spPr>
              <a:xfrm rot="10800000">
                <a:off x="12808398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D74728-B1D9-E708-1E38-946E06F694C3}"/>
                  </a:ext>
                </a:extLst>
              </p:cNvPr>
              <p:cNvSpPr/>
              <p:nvPr/>
            </p:nvSpPr>
            <p:spPr>
              <a:xfrm rot="10800000">
                <a:off x="9161130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E27BB3B-B726-B52D-1DE5-2F8646BE27DC}"/>
                  </a:ext>
                </a:extLst>
              </p:cNvPr>
              <p:cNvSpPr/>
              <p:nvPr/>
            </p:nvSpPr>
            <p:spPr>
              <a:xfrm rot="10800000">
                <a:off x="0" y="146965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F9946E7-5E50-1E1D-E563-27FACF4FBF5B}"/>
                  </a:ext>
                </a:extLst>
              </p:cNvPr>
              <p:cNvSpPr/>
              <p:nvPr/>
            </p:nvSpPr>
            <p:spPr>
              <a:xfrm rot="10800000">
                <a:off x="12811814" y="165253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D364A62-2E2B-5168-965C-9D89F07A6155}"/>
                </a:ext>
              </a:extLst>
            </p:cNvPr>
            <p:cNvGrpSpPr/>
            <p:nvPr/>
          </p:nvGrpSpPr>
          <p:grpSpPr>
            <a:xfrm>
              <a:off x="-448010" y="152399"/>
              <a:ext cx="19488819" cy="9288122"/>
              <a:chOff x="-600410" y="-1"/>
              <a:chExt cx="19488819" cy="92881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A1B0AB0-8F93-A9DA-43AB-1BBA58F6F49F}"/>
                  </a:ext>
                </a:extLst>
              </p:cNvPr>
              <p:cNvSpPr/>
              <p:nvPr/>
            </p:nvSpPr>
            <p:spPr>
              <a:xfrm rot="10800000">
                <a:off x="9524" y="-1"/>
                <a:ext cx="18288000" cy="9288122"/>
              </a:xfrm>
              <a:prstGeom prst="rect">
                <a:avLst/>
              </a:prstGeom>
              <a:solidFill>
                <a:srgbClr val="F9E1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apezoid 161">
                <a:extLst>
                  <a:ext uri="{FF2B5EF4-FFF2-40B4-BE49-F238E27FC236}">
                    <a16:creationId xmlns:a16="http://schemas.microsoft.com/office/drawing/2014/main" id="{83693A7E-C837-30D1-D918-345EE479CE9D}"/>
                  </a:ext>
                </a:extLst>
              </p:cNvPr>
              <p:cNvSpPr/>
              <p:nvPr/>
            </p:nvSpPr>
            <p:spPr>
              <a:xfrm rot="19800000">
                <a:off x="-600410" y="3361903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986BB87-ADE6-68EB-E42B-E732A316549D}"/>
                  </a:ext>
                </a:extLst>
              </p:cNvPr>
              <p:cNvSpPr/>
              <p:nvPr/>
            </p:nvSpPr>
            <p:spPr>
              <a:xfrm rot="10800000">
                <a:off x="2752389" y="2657053"/>
                <a:ext cx="12782884" cy="121615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apezoid 163">
                <a:extLst>
                  <a:ext uri="{FF2B5EF4-FFF2-40B4-BE49-F238E27FC236}">
                    <a16:creationId xmlns:a16="http://schemas.microsoft.com/office/drawing/2014/main" id="{DC937650-B899-D98A-0ACC-011C62BA85A7}"/>
                  </a:ext>
                </a:extLst>
              </p:cNvPr>
              <p:cNvSpPr/>
              <p:nvPr/>
            </p:nvSpPr>
            <p:spPr>
              <a:xfrm rot="9000000">
                <a:off x="14341123" y="1944600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7AFC29B-E514-A5CA-486D-908385A98486}"/>
                </a:ext>
              </a:extLst>
            </p:cNvPr>
            <p:cNvGrpSpPr/>
            <p:nvPr/>
          </p:nvGrpSpPr>
          <p:grpSpPr>
            <a:xfrm>
              <a:off x="1403657" y="3848081"/>
              <a:ext cx="1899987" cy="5705976"/>
              <a:chOff x="5510462" y="2237874"/>
              <a:chExt cx="1899987" cy="5705976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45DFD6C-5B89-D68D-7E6E-DFB290E4C34A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787D2F7-2487-F8F7-6585-1E0741ECB2CA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74" name="Trapezoid 173">
                  <a:extLst>
                    <a:ext uri="{FF2B5EF4-FFF2-40B4-BE49-F238E27FC236}">
                      <a16:creationId xmlns:a16="http://schemas.microsoft.com/office/drawing/2014/main" id="{43CF71F1-FAAA-3EC8-58D2-EE9D5384A39D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rapezoid 174">
                  <a:extLst>
                    <a:ext uri="{FF2B5EF4-FFF2-40B4-BE49-F238E27FC236}">
                      <a16:creationId xmlns:a16="http://schemas.microsoft.com/office/drawing/2014/main" id="{7BD65C18-EC69-C2D1-9454-D7325B90D17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apezoid 175">
                  <a:extLst>
                    <a:ext uri="{FF2B5EF4-FFF2-40B4-BE49-F238E27FC236}">
                      <a16:creationId xmlns:a16="http://schemas.microsoft.com/office/drawing/2014/main" id="{9455CDAD-4EBA-5989-1D71-DBD93B0D0DF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B1F7BCB-6EB7-BDD6-E5DA-829CA54504B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139E571E-7A41-D814-9044-2B94FD08B706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F3E0C50A-43FF-5338-A1B9-3D1BD472DC6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rapezoid 172">
                  <a:extLst>
                    <a:ext uri="{FF2B5EF4-FFF2-40B4-BE49-F238E27FC236}">
                      <a16:creationId xmlns:a16="http://schemas.microsoft.com/office/drawing/2014/main" id="{FD967ABA-8E12-63C7-A804-56230B196A5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8C0ECD00-87F3-9167-D208-1BA152B5485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rapezoid 169">
                <a:extLst>
                  <a:ext uri="{FF2B5EF4-FFF2-40B4-BE49-F238E27FC236}">
                    <a16:creationId xmlns:a16="http://schemas.microsoft.com/office/drawing/2014/main" id="{DD4A7035-5822-D8CC-CDFE-C1E01DE824A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BFACD34-B588-7C5F-753E-56BE1EE30B0F}"/>
                </a:ext>
              </a:extLst>
            </p:cNvPr>
            <p:cNvGrpSpPr/>
            <p:nvPr/>
          </p:nvGrpSpPr>
          <p:grpSpPr>
            <a:xfrm>
              <a:off x="3316055" y="3848081"/>
              <a:ext cx="1899987" cy="5705976"/>
              <a:chOff x="5510462" y="2237874"/>
              <a:chExt cx="1899987" cy="5705976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1825542-9F78-0B9E-0D25-126BF87C125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0B81C52-B8E8-07E1-3CDF-475E1C25851D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0C3154C3-88BB-8893-CC48-C624B0E251F3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D3C3A2C0-3D00-019A-2489-F90E84B04B8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rapezoid 187">
                  <a:extLst>
                    <a:ext uri="{FF2B5EF4-FFF2-40B4-BE49-F238E27FC236}">
                      <a16:creationId xmlns:a16="http://schemas.microsoft.com/office/drawing/2014/main" id="{ACCFE9F5-4DE9-4D4A-D97E-5B86073FC9CD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03FF604-4F47-A6F6-F387-D6871F2E9BFD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83" name="Trapezoid 182">
                  <a:extLst>
                    <a:ext uri="{FF2B5EF4-FFF2-40B4-BE49-F238E27FC236}">
                      <a16:creationId xmlns:a16="http://schemas.microsoft.com/office/drawing/2014/main" id="{2EF669AC-B0DA-F989-7057-8ABAA3D6CAB0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93B8CEA-93E5-4136-B0B9-4E35405E7B0A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A3069845-770C-BA34-06B1-CBA235B7F504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6F2AA14-C6DE-4C7B-7F04-2B542BE08F9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rapezoid 181">
                <a:extLst>
                  <a:ext uri="{FF2B5EF4-FFF2-40B4-BE49-F238E27FC236}">
                    <a16:creationId xmlns:a16="http://schemas.microsoft.com/office/drawing/2014/main" id="{EE627718-3EFD-3EB0-44C7-39B1B9FEC3E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9D9FFE-B65A-E682-DB47-B2C00731A141}"/>
                </a:ext>
              </a:extLst>
            </p:cNvPr>
            <p:cNvGrpSpPr/>
            <p:nvPr/>
          </p:nvGrpSpPr>
          <p:grpSpPr>
            <a:xfrm>
              <a:off x="152400" y="4919081"/>
              <a:ext cx="2511707" cy="7543071"/>
              <a:chOff x="5510462" y="2237874"/>
              <a:chExt cx="1899987" cy="570597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03CE340A-6F33-CC1F-E94C-609EDCF47652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D74036A-1DAA-A455-7E94-6FFF6C4BD6E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98" name="Trapezoid 197">
                  <a:extLst>
                    <a:ext uri="{FF2B5EF4-FFF2-40B4-BE49-F238E27FC236}">
                      <a16:creationId xmlns:a16="http://schemas.microsoft.com/office/drawing/2014/main" id="{FA81CDE1-650B-2AFD-43E5-D4B86538389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Trapezoid 198">
                  <a:extLst>
                    <a:ext uri="{FF2B5EF4-FFF2-40B4-BE49-F238E27FC236}">
                      <a16:creationId xmlns:a16="http://schemas.microsoft.com/office/drawing/2014/main" id="{B354C631-5C87-21C1-E4EF-C426717BA521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52B6A33D-BBCD-EBB1-98F4-9BB347E3749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CFD24D43-F2B3-409B-6711-631A143A4930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95" name="Trapezoid 194">
                  <a:extLst>
                    <a:ext uri="{FF2B5EF4-FFF2-40B4-BE49-F238E27FC236}">
                      <a16:creationId xmlns:a16="http://schemas.microsoft.com/office/drawing/2014/main" id="{A1ED910F-F00E-AA3A-A2B5-88B0BB17CD9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rapezoid 195">
                  <a:extLst>
                    <a:ext uri="{FF2B5EF4-FFF2-40B4-BE49-F238E27FC236}">
                      <a16:creationId xmlns:a16="http://schemas.microsoft.com/office/drawing/2014/main" id="{28ADA7AC-B1D3-A3D5-792D-944BB069DBD4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Trapezoid 196">
                  <a:extLst>
                    <a:ext uri="{FF2B5EF4-FFF2-40B4-BE49-F238E27FC236}">
                      <a16:creationId xmlns:a16="http://schemas.microsoft.com/office/drawing/2014/main" id="{6551DBAE-03F8-9600-550F-93305C45AB88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7633249-F2DE-F80B-C4AF-EA0A5C56355E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apezoid 193">
                <a:extLst>
                  <a:ext uri="{FF2B5EF4-FFF2-40B4-BE49-F238E27FC236}">
                    <a16:creationId xmlns:a16="http://schemas.microsoft.com/office/drawing/2014/main" id="{549AE822-DDB9-E55C-6E8A-B0975701DF19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181FF82-30B9-2E99-5DA4-C8292F76AC16}"/>
                </a:ext>
              </a:extLst>
            </p:cNvPr>
            <p:cNvGrpSpPr/>
            <p:nvPr/>
          </p:nvGrpSpPr>
          <p:grpSpPr>
            <a:xfrm>
              <a:off x="5229807" y="3844185"/>
              <a:ext cx="1899987" cy="5705976"/>
              <a:chOff x="5510462" y="2237874"/>
              <a:chExt cx="1899987" cy="5705976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0ABCED7-06FA-8B7B-D626-FE2A6FD030D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E6CBD217-D8E8-F977-32EB-7DC2D28792E0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25D2DB2B-4742-E0C5-BAC3-9ADF91A49375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180491D2-A26A-791C-3147-4960D5CFB74F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363403BB-BCA0-2B64-369F-C57ACE70A818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9D17AE9-DFF5-5593-EB2E-9B6D97794FA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07" name="Trapezoid 206">
                  <a:extLst>
                    <a:ext uri="{FF2B5EF4-FFF2-40B4-BE49-F238E27FC236}">
                      <a16:creationId xmlns:a16="http://schemas.microsoft.com/office/drawing/2014/main" id="{8BEC65D7-2061-F009-16A2-4EAE573A585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rapezoid 207">
                  <a:extLst>
                    <a:ext uri="{FF2B5EF4-FFF2-40B4-BE49-F238E27FC236}">
                      <a16:creationId xmlns:a16="http://schemas.microsoft.com/office/drawing/2014/main" id="{2DACA6A2-08E7-3853-C31E-99138B0616A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rapezoid 208">
                  <a:extLst>
                    <a:ext uri="{FF2B5EF4-FFF2-40B4-BE49-F238E27FC236}">
                      <a16:creationId xmlns:a16="http://schemas.microsoft.com/office/drawing/2014/main" id="{4A309031-F2D5-5165-8ED1-3E55A7F8ED3E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23012D98-5CB7-A89B-5D24-5629447ABAF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9488BD5-C979-F2CC-B21E-D5E6ED2DC3FB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A2196AE-1061-0134-ECA6-F613113E43D4}"/>
                </a:ext>
              </a:extLst>
            </p:cNvPr>
            <p:cNvGrpSpPr/>
            <p:nvPr/>
          </p:nvGrpSpPr>
          <p:grpSpPr>
            <a:xfrm>
              <a:off x="7149909" y="3844185"/>
              <a:ext cx="1899987" cy="5705976"/>
              <a:chOff x="5510462" y="2237874"/>
              <a:chExt cx="1899987" cy="570597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97A93B5-84C2-82C2-29D3-88A680B40E67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2E63B57-9D3B-8205-17D3-05F8278A9473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7FC1FA8C-4A30-EA89-1793-E511A4F5A6B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Trapezoid 222">
                  <a:extLst>
                    <a:ext uri="{FF2B5EF4-FFF2-40B4-BE49-F238E27FC236}">
                      <a16:creationId xmlns:a16="http://schemas.microsoft.com/office/drawing/2014/main" id="{028C3BCB-6FDA-57CC-B0F4-3BB5066A257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rapezoid 223">
                  <a:extLst>
                    <a:ext uri="{FF2B5EF4-FFF2-40B4-BE49-F238E27FC236}">
                      <a16:creationId xmlns:a16="http://schemas.microsoft.com/office/drawing/2014/main" id="{A0922905-4BCA-901B-146C-54731D32FA3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0937699-A6EE-8E7E-8996-4F0F3EBD04D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19" name="Trapezoid 218">
                  <a:extLst>
                    <a:ext uri="{FF2B5EF4-FFF2-40B4-BE49-F238E27FC236}">
                      <a16:creationId xmlns:a16="http://schemas.microsoft.com/office/drawing/2014/main" id="{F42131E5-716D-7369-4A63-D9EBADFD8A5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Trapezoid 219">
                  <a:extLst>
                    <a:ext uri="{FF2B5EF4-FFF2-40B4-BE49-F238E27FC236}">
                      <a16:creationId xmlns:a16="http://schemas.microsoft.com/office/drawing/2014/main" id="{A0DFEA21-9EA3-1ED1-D681-BC1A892763C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Trapezoid 220">
                  <a:extLst>
                    <a:ext uri="{FF2B5EF4-FFF2-40B4-BE49-F238E27FC236}">
                      <a16:creationId xmlns:a16="http://schemas.microsoft.com/office/drawing/2014/main" id="{8436DB17-380D-4C24-CC58-C818AE141E55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CE15959B-DC5F-4282-03F5-F689B4332547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rapezoid 217">
                <a:extLst>
                  <a:ext uri="{FF2B5EF4-FFF2-40B4-BE49-F238E27FC236}">
                    <a16:creationId xmlns:a16="http://schemas.microsoft.com/office/drawing/2014/main" id="{94E9D09F-B41E-C356-49E9-F7D1A19C74AB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E9D5493E-F99F-0DA5-9669-A386EC1FF29E}"/>
                </a:ext>
              </a:extLst>
            </p:cNvPr>
            <p:cNvGrpSpPr/>
            <p:nvPr/>
          </p:nvGrpSpPr>
          <p:grpSpPr>
            <a:xfrm>
              <a:off x="9063661" y="3835300"/>
              <a:ext cx="1899987" cy="5705976"/>
              <a:chOff x="5510462" y="2237874"/>
              <a:chExt cx="1899987" cy="570597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FD10664-6DE6-603A-A4FB-FCBD9A7DFB63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81D30E7-2B8C-DF77-7E97-1FBEA1A9EA0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34" name="Trapezoid 233">
                  <a:extLst>
                    <a:ext uri="{FF2B5EF4-FFF2-40B4-BE49-F238E27FC236}">
                      <a16:creationId xmlns:a16="http://schemas.microsoft.com/office/drawing/2014/main" id="{4228D60F-D703-7BFD-3729-CEB1EE9B4D3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8CD59BED-6E8A-8261-95C0-03961EDFA60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ADE22898-7B06-27E8-A54F-8F9E7878A90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674597B-3928-1BB9-178D-3812B603833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31" name="Trapezoid 230">
                  <a:extLst>
                    <a:ext uri="{FF2B5EF4-FFF2-40B4-BE49-F238E27FC236}">
                      <a16:creationId xmlns:a16="http://schemas.microsoft.com/office/drawing/2014/main" id="{C713AF4C-C5DA-670F-FF08-2305183F30A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BEDCD585-3FD6-819F-2B31-6A021259ECC8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Trapezoid 232">
                  <a:extLst>
                    <a:ext uri="{FF2B5EF4-FFF2-40B4-BE49-F238E27FC236}">
                      <a16:creationId xmlns:a16="http://schemas.microsoft.com/office/drawing/2014/main" id="{2E9FDF44-0DDB-7180-94B5-5DEAB7D44C8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401BB0A-F26E-2F00-E6F1-2CAB8F0D154B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Trapezoid 229">
                <a:extLst>
                  <a:ext uri="{FF2B5EF4-FFF2-40B4-BE49-F238E27FC236}">
                    <a16:creationId xmlns:a16="http://schemas.microsoft.com/office/drawing/2014/main" id="{BACF1D73-0AB4-E134-98EC-0C0A20CFBDBD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B2FB470-0D1A-529A-A0C0-AB471A390CB6}"/>
                </a:ext>
              </a:extLst>
            </p:cNvPr>
            <p:cNvGrpSpPr/>
            <p:nvPr/>
          </p:nvGrpSpPr>
          <p:grpSpPr>
            <a:xfrm>
              <a:off x="10991178" y="3838556"/>
              <a:ext cx="1899987" cy="5705976"/>
              <a:chOff x="5510462" y="2237874"/>
              <a:chExt cx="1899987" cy="5705976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A379DDF-24EC-1D9A-327D-3F4619D83669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D90E2C27-303C-EE74-BA40-8D9E63A0FE31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6" name="Trapezoid 245">
                  <a:extLst>
                    <a:ext uri="{FF2B5EF4-FFF2-40B4-BE49-F238E27FC236}">
                      <a16:creationId xmlns:a16="http://schemas.microsoft.com/office/drawing/2014/main" id="{4129FD19-F617-4AB6-89D7-C20D029333F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97705F43-3E13-85EB-1081-C5469B4D3E96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Trapezoid 247">
                  <a:extLst>
                    <a:ext uri="{FF2B5EF4-FFF2-40B4-BE49-F238E27FC236}">
                      <a16:creationId xmlns:a16="http://schemas.microsoft.com/office/drawing/2014/main" id="{C0E7CE6F-B2D6-B24C-5272-69405829C0F4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586ED94B-0B20-ED46-46ED-593968A0D792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3" name="Trapezoid 242">
                  <a:extLst>
                    <a:ext uri="{FF2B5EF4-FFF2-40B4-BE49-F238E27FC236}">
                      <a16:creationId xmlns:a16="http://schemas.microsoft.com/office/drawing/2014/main" id="{CF5BA435-36A6-FF2D-8B69-5AB0BB168EC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Trapezoid 243">
                  <a:extLst>
                    <a:ext uri="{FF2B5EF4-FFF2-40B4-BE49-F238E27FC236}">
                      <a16:creationId xmlns:a16="http://schemas.microsoft.com/office/drawing/2014/main" id="{0BD8FC62-6657-5BC9-63DF-1D763FD199F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Trapezoid 244">
                  <a:extLst>
                    <a:ext uri="{FF2B5EF4-FFF2-40B4-BE49-F238E27FC236}">
                      <a16:creationId xmlns:a16="http://schemas.microsoft.com/office/drawing/2014/main" id="{F6F64CB6-2916-D96D-BF33-992B77F7E9E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F7652EB3-CBFD-B31F-8765-1132442FAAB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Trapezoid 241">
                <a:extLst>
                  <a:ext uri="{FF2B5EF4-FFF2-40B4-BE49-F238E27FC236}">
                    <a16:creationId xmlns:a16="http://schemas.microsoft.com/office/drawing/2014/main" id="{97BF33D9-766F-32BA-1486-66879FABDBA8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A49AB39-B04D-8EFC-4830-13F28514161C}"/>
                </a:ext>
              </a:extLst>
            </p:cNvPr>
            <p:cNvGrpSpPr/>
            <p:nvPr/>
          </p:nvGrpSpPr>
          <p:grpSpPr>
            <a:xfrm>
              <a:off x="12904930" y="3820122"/>
              <a:ext cx="1899987" cy="5705976"/>
              <a:chOff x="5510462" y="2237874"/>
              <a:chExt cx="1899987" cy="5705976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FD4FF57A-F9BA-586F-0D8C-51DC3AE9DD59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01C9FB5D-0214-5F14-559D-5D6ADFA63D4D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EF87AA38-FF0D-52DF-A15C-2CCBEFDD55C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Trapezoid 258">
                  <a:extLst>
                    <a:ext uri="{FF2B5EF4-FFF2-40B4-BE49-F238E27FC236}">
                      <a16:creationId xmlns:a16="http://schemas.microsoft.com/office/drawing/2014/main" id="{C8EC0F93-C147-28CB-EB25-AA16D14DED7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Trapezoid 259">
                  <a:extLst>
                    <a:ext uri="{FF2B5EF4-FFF2-40B4-BE49-F238E27FC236}">
                      <a16:creationId xmlns:a16="http://schemas.microsoft.com/office/drawing/2014/main" id="{667CE44C-DADC-BAC1-3218-D11D3E3BF86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7311A80-4C3B-D127-45B3-392DB5B0C07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DC78DF77-B6B8-4CD5-7A47-3CD4050EB47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A80C5AC9-B31F-80A6-8446-894849412F6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1FC6ACFB-FB42-B919-2414-D28AC2567DF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3D214E1-C204-9DE2-4E5C-1562E286C89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rapezoid 253">
                <a:extLst>
                  <a:ext uri="{FF2B5EF4-FFF2-40B4-BE49-F238E27FC236}">
                    <a16:creationId xmlns:a16="http://schemas.microsoft.com/office/drawing/2014/main" id="{72EE538D-6C75-F63D-5933-85DF3B416CF8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8349628-B428-F72B-B583-92B086D6A38E}"/>
                </a:ext>
              </a:extLst>
            </p:cNvPr>
            <p:cNvGrpSpPr/>
            <p:nvPr/>
          </p:nvGrpSpPr>
          <p:grpSpPr>
            <a:xfrm>
              <a:off x="14822492" y="3820122"/>
              <a:ext cx="1899987" cy="5705976"/>
              <a:chOff x="5510462" y="2237874"/>
              <a:chExt cx="1899987" cy="5705976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A489514-7F87-B5B3-7AB2-F67FBCD76F11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B48A66-0C68-8C92-47A2-FDCD3629A959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0" name="Trapezoid 269">
                  <a:extLst>
                    <a:ext uri="{FF2B5EF4-FFF2-40B4-BE49-F238E27FC236}">
                      <a16:creationId xmlns:a16="http://schemas.microsoft.com/office/drawing/2014/main" id="{01E21D9F-238A-D99A-AC6A-CC09B953B770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Trapezoid 270">
                  <a:extLst>
                    <a:ext uri="{FF2B5EF4-FFF2-40B4-BE49-F238E27FC236}">
                      <a16:creationId xmlns:a16="http://schemas.microsoft.com/office/drawing/2014/main" id="{A5F09076-0ED2-45FA-48D3-377717C89D0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Trapezoid 271">
                  <a:extLst>
                    <a:ext uri="{FF2B5EF4-FFF2-40B4-BE49-F238E27FC236}">
                      <a16:creationId xmlns:a16="http://schemas.microsoft.com/office/drawing/2014/main" id="{7687BC2E-498E-D701-0508-491C446F573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D45E710E-2A21-B796-9499-F6254BA0A7CC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67" name="Trapezoid 266">
                  <a:extLst>
                    <a:ext uri="{FF2B5EF4-FFF2-40B4-BE49-F238E27FC236}">
                      <a16:creationId xmlns:a16="http://schemas.microsoft.com/office/drawing/2014/main" id="{A817A76E-2DAC-A976-A79C-018D31BCEA34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Trapezoid 267">
                  <a:extLst>
                    <a:ext uri="{FF2B5EF4-FFF2-40B4-BE49-F238E27FC236}">
                      <a16:creationId xmlns:a16="http://schemas.microsoft.com/office/drawing/2014/main" id="{FADECE2C-E916-6D24-9D8B-76D028659871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Trapezoid 268">
                  <a:extLst>
                    <a:ext uri="{FF2B5EF4-FFF2-40B4-BE49-F238E27FC236}">
                      <a16:creationId xmlns:a16="http://schemas.microsoft.com/office/drawing/2014/main" id="{A2695466-2E8C-6D93-B3A7-96117350437D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B5D777D-B6CC-A8D0-A7C3-59EF5A76AAFF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rapezoid 265">
                <a:extLst>
                  <a:ext uri="{FF2B5EF4-FFF2-40B4-BE49-F238E27FC236}">
                    <a16:creationId xmlns:a16="http://schemas.microsoft.com/office/drawing/2014/main" id="{DEB2FBA2-5522-240E-68BA-2D093E3709B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77926FD3-FBD4-E3CB-21D8-CAB0CFF05F22}"/>
                </a:ext>
              </a:extLst>
            </p:cNvPr>
            <p:cNvGrpSpPr/>
            <p:nvPr/>
          </p:nvGrpSpPr>
          <p:grpSpPr>
            <a:xfrm>
              <a:off x="16736244" y="3822600"/>
              <a:ext cx="1899987" cy="5705976"/>
              <a:chOff x="5510462" y="2237874"/>
              <a:chExt cx="1899987" cy="5705976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808FC93-360E-E032-B42C-17D7A8E158B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0B027E1F-3BAD-D9C5-E051-3780091B6F67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82" name="Trapezoid 281">
                  <a:extLst>
                    <a:ext uri="{FF2B5EF4-FFF2-40B4-BE49-F238E27FC236}">
                      <a16:creationId xmlns:a16="http://schemas.microsoft.com/office/drawing/2014/main" id="{0520ED04-7AA2-C6AA-DDAC-B5C73D0B57E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rapezoid 282">
                  <a:extLst>
                    <a:ext uri="{FF2B5EF4-FFF2-40B4-BE49-F238E27FC236}">
                      <a16:creationId xmlns:a16="http://schemas.microsoft.com/office/drawing/2014/main" id="{20CAAFB9-9730-5AF1-253F-1FCF6DA70C1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rapezoid 283">
                  <a:extLst>
                    <a:ext uri="{FF2B5EF4-FFF2-40B4-BE49-F238E27FC236}">
                      <a16:creationId xmlns:a16="http://schemas.microsoft.com/office/drawing/2014/main" id="{8DF6F939-C5A0-1BC6-7BF8-8D3940BA9542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137235A-E0B5-A046-EEDD-1B9FDF2E68B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9" name="Trapezoid 278">
                  <a:extLst>
                    <a:ext uri="{FF2B5EF4-FFF2-40B4-BE49-F238E27FC236}">
                      <a16:creationId xmlns:a16="http://schemas.microsoft.com/office/drawing/2014/main" id="{3F2D93FA-FC39-31C5-222B-552731AEC01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Trapezoid 279">
                  <a:extLst>
                    <a:ext uri="{FF2B5EF4-FFF2-40B4-BE49-F238E27FC236}">
                      <a16:creationId xmlns:a16="http://schemas.microsoft.com/office/drawing/2014/main" id="{219027A3-9738-6945-A97A-0A3B8ED4D92D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Trapezoid 280">
                  <a:extLst>
                    <a:ext uri="{FF2B5EF4-FFF2-40B4-BE49-F238E27FC236}">
                      <a16:creationId xmlns:a16="http://schemas.microsoft.com/office/drawing/2014/main" id="{6D3EFA03-CC35-2708-1CD6-AC568ED4089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097237CA-9BC9-C0EE-E0D6-861F8D5C08C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rapezoid 277">
                <a:extLst>
                  <a:ext uri="{FF2B5EF4-FFF2-40B4-BE49-F238E27FC236}">
                    <a16:creationId xmlns:a16="http://schemas.microsoft.com/office/drawing/2014/main" id="{78B6299D-2969-C9F0-7191-D717371BC76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5" name="Picture 284" descr="A cartoon of a person with a green plant in his mouth&#10;&#10;AI-generated content may be incorrect.">
              <a:extLst>
                <a:ext uri="{FF2B5EF4-FFF2-40B4-BE49-F238E27FC236}">
                  <a16:creationId xmlns:a16="http://schemas.microsoft.com/office/drawing/2014/main" id="{F910365B-69C9-D5E3-D5B0-7B65CF9D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573" y="7005310"/>
              <a:ext cx="4744453" cy="517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8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C1164D-1D06-5944-1ADF-1211A8972DBF}"/>
              </a:ext>
            </a:extLst>
          </p:cNvPr>
          <p:cNvSpPr/>
          <p:nvPr/>
        </p:nvSpPr>
        <p:spPr>
          <a:xfrm rot="10800000">
            <a:off x="-3399" y="13700629"/>
            <a:ext cx="18288000" cy="185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CC7445-A892-0389-5626-482314077179}"/>
              </a:ext>
            </a:extLst>
          </p:cNvPr>
          <p:cNvSpPr/>
          <p:nvPr/>
        </p:nvSpPr>
        <p:spPr>
          <a:xfrm rot="10800000">
            <a:off x="16459200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E326E-6B2C-F76F-61D7-B90DBD8C96A9}"/>
              </a:ext>
            </a:extLst>
          </p:cNvPr>
          <p:cNvSpPr/>
          <p:nvPr/>
        </p:nvSpPr>
        <p:spPr>
          <a:xfrm rot="10800000">
            <a:off x="146304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CCF6-9454-E63E-178A-E20843B99877}"/>
              </a:ext>
            </a:extLst>
          </p:cNvPr>
          <p:cNvSpPr/>
          <p:nvPr/>
        </p:nvSpPr>
        <p:spPr>
          <a:xfrm rot="10800000">
            <a:off x="12804999" y="100718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47C74-3332-D40C-6102-AD12234FAAA5}"/>
              </a:ext>
            </a:extLst>
          </p:cNvPr>
          <p:cNvSpPr/>
          <p:nvPr/>
        </p:nvSpPr>
        <p:spPr>
          <a:xfrm rot="10800000">
            <a:off x="10966002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69BB6-8EAF-2AC8-C1C1-423C3D65D4A0}"/>
              </a:ext>
            </a:extLst>
          </p:cNvPr>
          <p:cNvSpPr/>
          <p:nvPr/>
        </p:nvSpPr>
        <p:spPr>
          <a:xfrm rot="10800000">
            <a:off x="9137202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2BC20-6505-20A0-DD8C-A281BB9452C1}"/>
              </a:ext>
            </a:extLst>
          </p:cNvPr>
          <p:cNvSpPr/>
          <p:nvPr/>
        </p:nvSpPr>
        <p:spPr>
          <a:xfrm rot="10800000">
            <a:off x="73152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D2E51-857F-8554-27CC-036CC0717DA5}"/>
              </a:ext>
            </a:extLst>
          </p:cNvPr>
          <p:cNvSpPr/>
          <p:nvPr/>
        </p:nvSpPr>
        <p:spPr>
          <a:xfrm rot="10800000">
            <a:off x="5476068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23FC73-897B-A0AB-92CD-3C8AFAB0B0DF}"/>
              </a:ext>
            </a:extLst>
          </p:cNvPr>
          <p:cNvSpPr/>
          <p:nvPr/>
        </p:nvSpPr>
        <p:spPr>
          <a:xfrm rot="10800000">
            <a:off x="3678264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92B30-7843-41B0-E717-813EB816C299}"/>
              </a:ext>
            </a:extLst>
          </p:cNvPr>
          <p:cNvSpPr/>
          <p:nvPr/>
        </p:nvSpPr>
        <p:spPr>
          <a:xfrm rot="10800000">
            <a:off x="1825401" y="100430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020E-7377-C1AC-1F85-5A044BC258CA}"/>
              </a:ext>
            </a:extLst>
          </p:cNvPr>
          <p:cNvSpPr/>
          <p:nvPr/>
        </p:nvSpPr>
        <p:spPr>
          <a:xfrm rot="10800000">
            <a:off x="1825401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5F13E7-0176-E021-E05D-4987D5E96E73}"/>
              </a:ext>
            </a:extLst>
          </p:cNvPr>
          <p:cNvSpPr/>
          <p:nvPr/>
        </p:nvSpPr>
        <p:spPr>
          <a:xfrm rot="10800000">
            <a:off x="12801600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6A4BB-9004-6E4D-3246-21673124A1AA}"/>
              </a:ext>
            </a:extLst>
          </p:cNvPr>
          <p:cNvSpPr/>
          <p:nvPr/>
        </p:nvSpPr>
        <p:spPr>
          <a:xfrm rot="10800000">
            <a:off x="9154332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67C2A-3B0D-87D7-8DE9-348025850A5E}"/>
              </a:ext>
            </a:extLst>
          </p:cNvPr>
          <p:cNvSpPr/>
          <p:nvPr/>
        </p:nvSpPr>
        <p:spPr>
          <a:xfrm rot="10800000">
            <a:off x="-6798" y="118718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DDA63B-9F9B-ACE7-8A46-4E7A7B02A678}"/>
              </a:ext>
            </a:extLst>
          </p:cNvPr>
          <p:cNvSpPr/>
          <p:nvPr/>
        </p:nvSpPr>
        <p:spPr>
          <a:xfrm rot="10800000">
            <a:off x="12805016" y="137006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8AAF9-2410-C007-20A6-B7397824BD3C}"/>
              </a:ext>
            </a:extLst>
          </p:cNvPr>
          <p:cNvSpPr/>
          <p:nvPr/>
        </p:nvSpPr>
        <p:spPr>
          <a:xfrm rot="10800000">
            <a:off x="0" y="0"/>
            <a:ext cx="18288000" cy="11012300"/>
          </a:xfrm>
          <a:prstGeom prst="rect">
            <a:avLst/>
          </a:prstGeom>
          <a:solidFill>
            <a:srgbClr val="F9E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69E1FBB8-3005-9EC4-52DA-AA8BD37BB2E1}"/>
              </a:ext>
            </a:extLst>
          </p:cNvPr>
          <p:cNvSpPr/>
          <p:nvPr/>
        </p:nvSpPr>
        <p:spPr>
          <a:xfrm rot="19800000">
            <a:off x="-609934" y="5949921"/>
            <a:ext cx="4547286" cy="1216152"/>
          </a:xfrm>
          <a:prstGeom prst="trapezoid">
            <a:avLst>
              <a:gd name="adj" fmla="val 57575"/>
            </a:avLst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2E09CE-1568-AB33-CDD3-22F27E7F583C}"/>
              </a:ext>
            </a:extLst>
          </p:cNvPr>
          <p:cNvSpPr/>
          <p:nvPr/>
        </p:nvSpPr>
        <p:spPr>
          <a:xfrm rot="10800000">
            <a:off x="2742865" y="5245071"/>
            <a:ext cx="12782884" cy="1216152"/>
          </a:xfrm>
          <a:prstGeom prst="rect">
            <a:avLst/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7DC3D979-AEDB-4228-0097-C33E3C97D6FE}"/>
              </a:ext>
            </a:extLst>
          </p:cNvPr>
          <p:cNvSpPr/>
          <p:nvPr/>
        </p:nvSpPr>
        <p:spPr>
          <a:xfrm rot="9000000">
            <a:off x="14300319" y="4517032"/>
            <a:ext cx="4635033" cy="1216152"/>
          </a:xfrm>
          <a:prstGeom prst="trapezoid">
            <a:avLst>
              <a:gd name="adj" fmla="val 57575"/>
            </a:avLst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05BF-9067-1993-5C97-7A6170E5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7E94EC-2A91-4879-FFFA-BB1D23AD5FA0}"/>
              </a:ext>
            </a:extLst>
          </p:cNvPr>
          <p:cNvSpPr/>
          <p:nvPr/>
        </p:nvSpPr>
        <p:spPr>
          <a:xfrm rot="10800000">
            <a:off x="0" y="0"/>
            <a:ext cx="18288000" cy="11012300"/>
          </a:xfrm>
          <a:prstGeom prst="rect">
            <a:avLst/>
          </a:prstGeom>
          <a:solidFill>
            <a:srgbClr val="F9E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E37BB-B9FC-25A7-8E3E-3EF341F895AB}"/>
              </a:ext>
            </a:extLst>
          </p:cNvPr>
          <p:cNvSpPr/>
          <p:nvPr/>
        </p:nvSpPr>
        <p:spPr>
          <a:xfrm>
            <a:off x="3480619" y="10854813"/>
            <a:ext cx="619433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3805B-79D5-1DA5-1132-7B7336764755}"/>
              </a:ext>
            </a:extLst>
          </p:cNvPr>
          <p:cNvSpPr/>
          <p:nvPr/>
        </p:nvSpPr>
        <p:spPr>
          <a:xfrm>
            <a:off x="8524567" y="10854813"/>
            <a:ext cx="619433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11AAF-93AD-B027-EA34-F5D207DF6FA8}"/>
              </a:ext>
            </a:extLst>
          </p:cNvPr>
          <p:cNvSpPr/>
          <p:nvPr/>
        </p:nvSpPr>
        <p:spPr>
          <a:xfrm>
            <a:off x="2861186" y="10294374"/>
            <a:ext cx="7138220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il Barrel with solid fill">
            <a:extLst>
              <a:ext uri="{FF2B5EF4-FFF2-40B4-BE49-F238E27FC236}">
                <a16:creationId xmlns:a16="http://schemas.microsoft.com/office/drawing/2014/main" id="{39C19193-03F5-AED6-ED8B-0D0AA307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410" y="3994706"/>
            <a:ext cx="4188542" cy="54937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88201-F602-C9FA-23BB-301AA85CA6C4}"/>
              </a:ext>
            </a:extLst>
          </p:cNvPr>
          <p:cNvGrpSpPr/>
          <p:nvPr/>
        </p:nvGrpSpPr>
        <p:grpSpPr>
          <a:xfrm>
            <a:off x="8818517" y="5142549"/>
            <a:ext cx="1920919" cy="563880"/>
            <a:chOff x="8818517" y="5128260"/>
            <a:chExt cx="1920919" cy="5638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782A1E2-1D44-64D7-55DC-C387437670A5}"/>
                </a:ext>
              </a:extLst>
            </p:cNvPr>
            <p:cNvSpPr/>
            <p:nvPr/>
          </p:nvSpPr>
          <p:spPr>
            <a:xfrm>
              <a:off x="8818517" y="5128260"/>
              <a:ext cx="1920919" cy="5638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3A8CEA-9809-B7D0-52E3-7CB69ADC1229}"/>
                </a:ext>
              </a:extLst>
            </p:cNvPr>
            <p:cNvSpPr/>
            <p:nvPr/>
          </p:nvSpPr>
          <p:spPr>
            <a:xfrm>
              <a:off x="8982075" y="5128260"/>
              <a:ext cx="1757360" cy="5638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B72B04-3B1C-8BFD-9221-568AB1B07AB2}"/>
              </a:ext>
            </a:extLst>
          </p:cNvPr>
          <p:cNvGrpSpPr/>
          <p:nvPr/>
        </p:nvGrpSpPr>
        <p:grpSpPr>
          <a:xfrm>
            <a:off x="8818514" y="6281735"/>
            <a:ext cx="1920920" cy="1014415"/>
            <a:chOff x="8818514" y="6281735"/>
            <a:chExt cx="1920920" cy="10144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6E236C-5E4D-00F3-CFEF-66DBD0B04905}"/>
                </a:ext>
              </a:extLst>
            </p:cNvPr>
            <p:cNvGrpSpPr/>
            <p:nvPr/>
          </p:nvGrpSpPr>
          <p:grpSpPr>
            <a:xfrm>
              <a:off x="8818515" y="6281735"/>
              <a:ext cx="1920919" cy="1014415"/>
              <a:chOff x="8818517" y="5128260"/>
              <a:chExt cx="1920919" cy="56388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88AD08-0A2A-4408-2DDD-9EFB0233FBAE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B28A77-CE2C-D0F8-EDAE-D1A44D504A27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EC9E2E-DC5E-B02B-F32E-5E485368D5C3}"/>
                </a:ext>
              </a:extLst>
            </p:cNvPr>
            <p:cNvSpPr/>
            <p:nvPr/>
          </p:nvSpPr>
          <p:spPr>
            <a:xfrm>
              <a:off x="8818514" y="6281735"/>
              <a:ext cx="890742" cy="563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342C60-587B-7B9E-AE46-7F3EE35D32E9}"/>
              </a:ext>
            </a:extLst>
          </p:cNvPr>
          <p:cNvGrpSpPr/>
          <p:nvPr/>
        </p:nvGrpSpPr>
        <p:grpSpPr>
          <a:xfrm>
            <a:off x="8818513" y="7886700"/>
            <a:ext cx="1920920" cy="688975"/>
            <a:chOff x="8818514" y="6281735"/>
            <a:chExt cx="1920920" cy="10144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BC5877-218E-E623-81AD-BE62509A0A14}"/>
                </a:ext>
              </a:extLst>
            </p:cNvPr>
            <p:cNvGrpSpPr/>
            <p:nvPr/>
          </p:nvGrpSpPr>
          <p:grpSpPr>
            <a:xfrm>
              <a:off x="8818515" y="6281735"/>
              <a:ext cx="1920919" cy="1014415"/>
              <a:chOff x="8818517" y="5128260"/>
              <a:chExt cx="1920919" cy="56388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8D7A912-F0A9-90A1-B733-1322CA367E52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9D34AC3-C7DD-73E9-CE42-36F25012A6A5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D6184E-2987-1EDC-F6EC-3EBA930B2FDB}"/>
                </a:ext>
              </a:extLst>
            </p:cNvPr>
            <p:cNvSpPr/>
            <p:nvPr/>
          </p:nvSpPr>
          <p:spPr>
            <a:xfrm>
              <a:off x="8818514" y="6281735"/>
              <a:ext cx="890742" cy="563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 descr="A grey barrel with a black background&#10;&#10;AI-generated content may be incorrect.">
            <a:extLst>
              <a:ext uri="{FF2B5EF4-FFF2-40B4-BE49-F238E27FC236}">
                <a16:creationId xmlns:a16="http://schemas.microsoft.com/office/drawing/2014/main" id="{8DD6A0FF-CB31-26D5-CDFA-F0518E000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05"/>
          <a:stretch/>
        </p:blipFill>
        <p:spPr>
          <a:xfrm>
            <a:off x="11831952" y="8664575"/>
            <a:ext cx="4189655" cy="1718699"/>
          </a:xfrm>
          <a:prstGeom prst="rect">
            <a:avLst/>
          </a:prstGeom>
        </p:spPr>
      </p:pic>
      <p:pic>
        <p:nvPicPr>
          <p:cNvPr id="37" name="Picture 36" descr="A grey barrel with a black background&#10;&#10;AI-generated content may be incorrect.">
            <a:extLst>
              <a:ext uri="{FF2B5EF4-FFF2-40B4-BE49-F238E27FC236}">
                <a16:creationId xmlns:a16="http://schemas.microsoft.com/office/drawing/2014/main" id="{79C18C29-7991-F2E3-8460-26B30799C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40512" r="455" b="30968"/>
          <a:stretch/>
        </p:blipFill>
        <p:spPr>
          <a:xfrm>
            <a:off x="11801855" y="7383939"/>
            <a:ext cx="4189655" cy="1566299"/>
          </a:xfrm>
          <a:prstGeom prst="rect">
            <a:avLst/>
          </a:prstGeom>
        </p:spPr>
      </p:pic>
      <p:pic>
        <p:nvPicPr>
          <p:cNvPr id="38" name="Picture 37" descr="A grey barrel with a black background&#10;&#10;AI-generated content may be incorrect.">
            <a:extLst>
              <a:ext uri="{FF2B5EF4-FFF2-40B4-BE49-F238E27FC236}">
                <a16:creationId xmlns:a16="http://schemas.microsoft.com/office/drawing/2014/main" id="{16CE63BD-6EFF-83FA-0742-E9243B1D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0" b="61840"/>
          <a:stretch/>
        </p:blipFill>
        <p:spPr>
          <a:xfrm>
            <a:off x="11831952" y="5950903"/>
            <a:ext cx="4189655" cy="156629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63BFFE0-00AC-6707-C78E-F4B3DDAB2121}"/>
              </a:ext>
            </a:extLst>
          </p:cNvPr>
          <p:cNvGrpSpPr/>
          <p:nvPr/>
        </p:nvGrpSpPr>
        <p:grpSpPr>
          <a:xfrm>
            <a:off x="13198787" y="6704013"/>
            <a:ext cx="1729188" cy="312692"/>
            <a:chOff x="8818517" y="5128260"/>
            <a:chExt cx="1920919" cy="563880"/>
          </a:xfrm>
          <a:solidFill>
            <a:schemeClr val="bg1">
              <a:lumMod val="75000"/>
            </a:scheme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45A3705-3F65-F6EE-A76C-811716C4F790}"/>
                </a:ext>
              </a:extLst>
            </p:cNvPr>
            <p:cNvSpPr/>
            <p:nvPr/>
          </p:nvSpPr>
          <p:spPr>
            <a:xfrm>
              <a:off x="8818517" y="5128260"/>
              <a:ext cx="1920919" cy="5638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0F2BACD-33F7-D8FA-A620-1F74C4F5D730}"/>
                </a:ext>
              </a:extLst>
            </p:cNvPr>
            <p:cNvSpPr/>
            <p:nvPr/>
          </p:nvSpPr>
          <p:spPr>
            <a:xfrm>
              <a:off x="8982075" y="5128260"/>
              <a:ext cx="1757360" cy="563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1064E4-CEB8-C4B2-FE5D-09F6AB94B4C7}"/>
              </a:ext>
            </a:extLst>
          </p:cNvPr>
          <p:cNvGrpSpPr/>
          <p:nvPr/>
        </p:nvGrpSpPr>
        <p:grpSpPr>
          <a:xfrm>
            <a:off x="13198787" y="7604125"/>
            <a:ext cx="1718140" cy="742950"/>
            <a:chOff x="8818517" y="5128260"/>
            <a:chExt cx="1920919" cy="563880"/>
          </a:xfrm>
          <a:solidFill>
            <a:schemeClr val="bg1">
              <a:lumMod val="75000"/>
            </a:schemeClr>
          </a:solidFill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B185E27-93EF-00D5-5E5C-454B95540E82}"/>
                </a:ext>
              </a:extLst>
            </p:cNvPr>
            <p:cNvSpPr/>
            <p:nvPr/>
          </p:nvSpPr>
          <p:spPr>
            <a:xfrm>
              <a:off x="8818517" y="5128260"/>
              <a:ext cx="1920919" cy="5638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FB58B66-7653-AD45-6C14-938AAD4DC5CE}"/>
                </a:ext>
              </a:extLst>
            </p:cNvPr>
            <p:cNvSpPr/>
            <p:nvPr/>
          </p:nvSpPr>
          <p:spPr>
            <a:xfrm>
              <a:off x="8982075" y="5128260"/>
              <a:ext cx="1757360" cy="563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06DB5C-8BBD-F2E5-6DC4-D1A5ECE5E180}"/>
              </a:ext>
            </a:extLst>
          </p:cNvPr>
          <p:cNvGrpSpPr/>
          <p:nvPr/>
        </p:nvGrpSpPr>
        <p:grpSpPr>
          <a:xfrm>
            <a:off x="13198787" y="8907462"/>
            <a:ext cx="1729187" cy="472273"/>
            <a:chOff x="8818517" y="5128260"/>
            <a:chExt cx="1920919" cy="563880"/>
          </a:xfrm>
          <a:solidFill>
            <a:schemeClr val="bg1">
              <a:lumMod val="75000"/>
            </a:schemeClr>
          </a:solidFill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EEF263A-30D6-1D78-51E1-60E3D5850DC8}"/>
                </a:ext>
              </a:extLst>
            </p:cNvPr>
            <p:cNvSpPr/>
            <p:nvPr/>
          </p:nvSpPr>
          <p:spPr>
            <a:xfrm>
              <a:off x="8818517" y="5128260"/>
              <a:ext cx="1920919" cy="5638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58EC7B-9F7A-2C50-C7B1-724A7164F330}"/>
                </a:ext>
              </a:extLst>
            </p:cNvPr>
            <p:cNvSpPr/>
            <p:nvPr/>
          </p:nvSpPr>
          <p:spPr>
            <a:xfrm>
              <a:off x="8982075" y="5128260"/>
              <a:ext cx="1757360" cy="563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8E68FC-9B82-298D-361A-D508F2E0528C}"/>
              </a:ext>
            </a:extLst>
          </p:cNvPr>
          <p:cNvGrpSpPr/>
          <p:nvPr/>
        </p:nvGrpSpPr>
        <p:grpSpPr>
          <a:xfrm>
            <a:off x="13403056" y="6784975"/>
            <a:ext cx="1528093" cy="155268"/>
            <a:chOff x="8818517" y="5128260"/>
            <a:chExt cx="1920919" cy="563880"/>
          </a:xfrm>
          <a:solidFill>
            <a:schemeClr val="bg1">
              <a:lumMod val="85000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21BF3B6-01AD-6EAA-7EF5-BA9CE5E0170A}"/>
                </a:ext>
              </a:extLst>
            </p:cNvPr>
            <p:cNvSpPr/>
            <p:nvPr/>
          </p:nvSpPr>
          <p:spPr>
            <a:xfrm>
              <a:off x="8818517" y="5128260"/>
              <a:ext cx="1920919" cy="5638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CEC65A-1011-CD87-BD13-310D41CFF5CF}"/>
                </a:ext>
              </a:extLst>
            </p:cNvPr>
            <p:cNvSpPr/>
            <p:nvPr/>
          </p:nvSpPr>
          <p:spPr>
            <a:xfrm>
              <a:off x="8982075" y="5128260"/>
              <a:ext cx="1757360" cy="563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5124A2A-3789-73DE-1922-EBE1EC977876}"/>
              </a:ext>
            </a:extLst>
          </p:cNvPr>
          <p:cNvGrpSpPr/>
          <p:nvPr/>
        </p:nvGrpSpPr>
        <p:grpSpPr>
          <a:xfrm>
            <a:off x="13436458" y="7755327"/>
            <a:ext cx="1480468" cy="446972"/>
            <a:chOff x="8818517" y="5128260"/>
            <a:chExt cx="1920919" cy="563880"/>
          </a:xfrm>
          <a:solidFill>
            <a:schemeClr val="bg1">
              <a:lumMod val="85000"/>
            </a:schemeClr>
          </a:solidFill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670F7E8-9643-9E64-41F9-0A5C077FD9C7}"/>
                </a:ext>
              </a:extLst>
            </p:cNvPr>
            <p:cNvSpPr/>
            <p:nvPr/>
          </p:nvSpPr>
          <p:spPr>
            <a:xfrm>
              <a:off x="8818517" y="5128260"/>
              <a:ext cx="1920919" cy="5638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937BE8-09C1-1397-0B9C-CC69D50CD7EA}"/>
                </a:ext>
              </a:extLst>
            </p:cNvPr>
            <p:cNvSpPr/>
            <p:nvPr/>
          </p:nvSpPr>
          <p:spPr>
            <a:xfrm>
              <a:off x="8982075" y="5128260"/>
              <a:ext cx="1757360" cy="563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253BB6-EFCC-6FFC-A38F-24C805C8BC4C}"/>
              </a:ext>
            </a:extLst>
          </p:cNvPr>
          <p:cNvGrpSpPr/>
          <p:nvPr/>
        </p:nvGrpSpPr>
        <p:grpSpPr>
          <a:xfrm>
            <a:off x="13516561" y="9003155"/>
            <a:ext cx="1413793" cy="299235"/>
            <a:chOff x="8818517" y="5128260"/>
            <a:chExt cx="1920919" cy="563880"/>
          </a:xfrm>
          <a:solidFill>
            <a:schemeClr val="bg1">
              <a:lumMod val="85000"/>
            </a:schemeClr>
          </a:solidFill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363FBD3-2B1C-89D7-A4C3-F73EE6483481}"/>
                </a:ext>
              </a:extLst>
            </p:cNvPr>
            <p:cNvSpPr/>
            <p:nvPr/>
          </p:nvSpPr>
          <p:spPr>
            <a:xfrm>
              <a:off x="8818517" y="5128260"/>
              <a:ext cx="1920919" cy="56388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F414AA-9C3B-4BFF-7FC4-F853FC310F9B}"/>
                </a:ext>
              </a:extLst>
            </p:cNvPr>
            <p:cNvSpPr/>
            <p:nvPr/>
          </p:nvSpPr>
          <p:spPr>
            <a:xfrm>
              <a:off x="8982075" y="5128260"/>
              <a:ext cx="1757360" cy="563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2329E82-09A7-8AAB-F72B-78CA803A3406}"/>
              </a:ext>
            </a:extLst>
          </p:cNvPr>
          <p:cNvSpPr/>
          <p:nvPr/>
        </p:nvSpPr>
        <p:spPr>
          <a:xfrm>
            <a:off x="578362" y="5120076"/>
            <a:ext cx="2902257" cy="5263197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Door Open with solid fill">
            <a:extLst>
              <a:ext uri="{FF2B5EF4-FFF2-40B4-BE49-F238E27FC236}">
                <a16:creationId xmlns:a16="http://schemas.microsoft.com/office/drawing/2014/main" id="{B17AF964-76A7-CD2E-9F69-4F5E27F67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800" y="8686800"/>
            <a:ext cx="6740014" cy="674001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8B22FFF-8D24-270F-799E-0A66EF82242B}"/>
              </a:ext>
            </a:extLst>
          </p:cNvPr>
          <p:cNvSpPr/>
          <p:nvPr/>
        </p:nvSpPr>
        <p:spPr>
          <a:xfrm>
            <a:off x="5288932" y="1268548"/>
            <a:ext cx="1684421" cy="16844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12E95B0-F60E-6DBC-D6A0-4F2506939E4B}"/>
              </a:ext>
            </a:extLst>
          </p:cNvPr>
          <p:cNvSpPr/>
          <p:nvPr/>
        </p:nvSpPr>
        <p:spPr>
          <a:xfrm rot="2700000">
            <a:off x="4088136" y="1236793"/>
            <a:ext cx="1747929" cy="1747929"/>
          </a:xfrm>
          <a:prstGeom prst="arc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B1E0520-0A57-B582-234D-AC65DEE1D2FF}"/>
              </a:ext>
            </a:extLst>
          </p:cNvPr>
          <p:cNvSpPr/>
          <p:nvPr/>
        </p:nvSpPr>
        <p:spPr>
          <a:xfrm rot="13500000">
            <a:off x="6414630" y="1236792"/>
            <a:ext cx="1747929" cy="1747929"/>
          </a:xfrm>
          <a:prstGeom prst="arc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14E65-1B83-A0BD-E5BD-4DDE484D5E98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6104689" y="1268548"/>
            <a:ext cx="26454" cy="168442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7E465-7F59-338E-83DE-03684D0C5266}"/>
              </a:ext>
            </a:extLst>
          </p:cNvPr>
          <p:cNvSpPr/>
          <p:nvPr/>
        </p:nvSpPr>
        <p:spPr>
          <a:xfrm>
            <a:off x="11036242" y="697797"/>
            <a:ext cx="6894286" cy="4364855"/>
          </a:xfrm>
          <a:prstGeom prst="rect">
            <a:avLst/>
          </a:prstGeom>
          <a:solidFill>
            <a:srgbClr val="FCED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181F5E-B4C5-16A3-5F38-ACE857153C66}"/>
              </a:ext>
            </a:extLst>
          </p:cNvPr>
          <p:cNvGrpSpPr/>
          <p:nvPr/>
        </p:nvGrpSpPr>
        <p:grpSpPr>
          <a:xfrm>
            <a:off x="13088143" y="3091543"/>
            <a:ext cx="2790486" cy="1912384"/>
            <a:chOff x="12537535" y="3037373"/>
            <a:chExt cx="3891701" cy="20207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B760ED-3FF4-0A69-A8BE-215D3ABA219B}"/>
                </a:ext>
              </a:extLst>
            </p:cNvPr>
            <p:cNvSpPr/>
            <p:nvPr/>
          </p:nvSpPr>
          <p:spPr>
            <a:xfrm>
              <a:off x="12537535" y="3037373"/>
              <a:ext cx="3891701" cy="202072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4BA415-5469-4CD5-8947-698EDC71D87D}"/>
                </a:ext>
              </a:extLst>
            </p:cNvPr>
            <p:cNvSpPr/>
            <p:nvPr/>
          </p:nvSpPr>
          <p:spPr>
            <a:xfrm>
              <a:off x="12901948" y="3346729"/>
              <a:ext cx="3162876" cy="1349096"/>
            </a:xfrm>
            <a:prstGeom prst="rect">
              <a:avLst/>
            </a:prstGeom>
            <a:solidFill>
              <a:srgbClr val="FCED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8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D. Preston Peek</dc:creator>
  <cp:lastModifiedBy>D. Preston Peek</cp:lastModifiedBy>
  <cp:revision>6</cp:revision>
  <dcterms:created xsi:type="dcterms:W3CDTF">2025-06-02T02:14:25Z</dcterms:created>
  <dcterms:modified xsi:type="dcterms:W3CDTF">2025-06-03T03:47:35Z</dcterms:modified>
</cp:coreProperties>
</file>