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B45"/>
    <a:srgbClr val="215F9A"/>
    <a:srgbClr val="F9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18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18853-9688-4D3D-BC78-5C03EB5BD2E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ED89BFB-03D4-2E6F-59FD-34DEE6F65919}"/>
              </a:ext>
            </a:extLst>
          </p:cNvPr>
          <p:cNvGrpSpPr/>
          <p:nvPr/>
        </p:nvGrpSpPr>
        <p:grpSpPr>
          <a:xfrm>
            <a:off x="3400" y="9288124"/>
            <a:ext cx="18294798" cy="8999876"/>
            <a:chOff x="0" y="9383107"/>
            <a:chExt cx="18294798" cy="89998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40CE0C-A0C9-06B8-0E13-2C48618FEA8C}"/>
                </a:ext>
              </a:extLst>
            </p:cNvPr>
            <p:cNvSpPr/>
            <p:nvPr/>
          </p:nvSpPr>
          <p:spPr>
            <a:xfrm rot="10800000">
              <a:off x="3399" y="9383107"/>
              <a:ext cx="18288000" cy="8999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4CF39A-4780-29D0-651A-757D9B93EF18}"/>
                </a:ext>
              </a:extLst>
            </p:cNvPr>
            <p:cNvSpPr/>
            <p:nvPr/>
          </p:nvSpPr>
          <p:spPr>
            <a:xfrm rot="10800000">
              <a:off x="16465998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C189DD-1ABB-5452-DAA4-C03CF157DAC7}"/>
                </a:ext>
              </a:extLst>
            </p:cNvPr>
            <p:cNvSpPr/>
            <p:nvPr/>
          </p:nvSpPr>
          <p:spPr>
            <a:xfrm rot="10800000">
              <a:off x="146371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0D6B79-050F-B0C7-32AA-414BE6B32260}"/>
                </a:ext>
              </a:extLst>
            </p:cNvPr>
            <p:cNvSpPr/>
            <p:nvPr/>
          </p:nvSpPr>
          <p:spPr>
            <a:xfrm rot="10800000">
              <a:off x="12811797" y="128965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C55105-51F5-235F-959D-84387D6856D3}"/>
                </a:ext>
              </a:extLst>
            </p:cNvPr>
            <p:cNvSpPr/>
            <p:nvPr/>
          </p:nvSpPr>
          <p:spPr>
            <a:xfrm rot="10800000">
              <a:off x="10972800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5E6B6E-17A5-BE8F-4C63-1A871960BD63}"/>
                </a:ext>
              </a:extLst>
            </p:cNvPr>
            <p:cNvSpPr/>
            <p:nvPr/>
          </p:nvSpPr>
          <p:spPr>
            <a:xfrm rot="10800000">
              <a:off x="9144000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FBFDE-BAF5-24C6-5D15-29E81D113481}"/>
                </a:ext>
              </a:extLst>
            </p:cNvPr>
            <p:cNvSpPr/>
            <p:nvPr/>
          </p:nvSpPr>
          <p:spPr>
            <a:xfrm rot="10800000">
              <a:off x="73219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6B9650-6D2A-81D2-E2CB-5C4183AC9AF7}"/>
                </a:ext>
              </a:extLst>
            </p:cNvPr>
            <p:cNvSpPr/>
            <p:nvPr/>
          </p:nvSpPr>
          <p:spPr>
            <a:xfrm rot="10800000">
              <a:off x="5482866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77C82D-A592-0577-E417-FE645D7D8AAD}"/>
                </a:ext>
              </a:extLst>
            </p:cNvPr>
            <p:cNvSpPr/>
            <p:nvPr/>
          </p:nvSpPr>
          <p:spPr>
            <a:xfrm rot="10800000">
              <a:off x="3685062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F5F4A66-1014-5624-8BAA-28BE1391E044}"/>
                </a:ext>
              </a:extLst>
            </p:cNvPr>
            <p:cNvSpPr/>
            <p:nvPr/>
          </p:nvSpPr>
          <p:spPr>
            <a:xfrm rot="10800000">
              <a:off x="1832199" y="128677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4F7C24-99C3-118B-6F20-999BACEE79C1}"/>
                </a:ext>
              </a:extLst>
            </p:cNvPr>
            <p:cNvSpPr/>
            <p:nvPr/>
          </p:nvSpPr>
          <p:spPr>
            <a:xfrm rot="10800000">
              <a:off x="1832199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74E1D2-5FC6-59E8-E6DD-0A2CB6615909}"/>
                </a:ext>
              </a:extLst>
            </p:cNvPr>
            <p:cNvSpPr/>
            <p:nvPr/>
          </p:nvSpPr>
          <p:spPr>
            <a:xfrm rot="10800000">
              <a:off x="12808398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56AA19-3BA6-3826-97BF-112A952DE16A}"/>
                </a:ext>
              </a:extLst>
            </p:cNvPr>
            <p:cNvSpPr/>
            <p:nvPr/>
          </p:nvSpPr>
          <p:spPr>
            <a:xfrm rot="10800000">
              <a:off x="9161130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F76163-0D46-B41E-433E-F2AD8DCA7A64}"/>
                </a:ext>
              </a:extLst>
            </p:cNvPr>
            <p:cNvSpPr/>
            <p:nvPr/>
          </p:nvSpPr>
          <p:spPr>
            <a:xfrm rot="10800000">
              <a:off x="0" y="146965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72D325-8E53-D326-4BA4-9E1A66B620AE}"/>
                </a:ext>
              </a:extLst>
            </p:cNvPr>
            <p:cNvSpPr/>
            <p:nvPr/>
          </p:nvSpPr>
          <p:spPr>
            <a:xfrm rot="10800000">
              <a:off x="12811814" y="165253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021FFB-E3D8-289A-E027-FA75754FEB21}"/>
              </a:ext>
            </a:extLst>
          </p:cNvPr>
          <p:cNvGrpSpPr/>
          <p:nvPr/>
        </p:nvGrpSpPr>
        <p:grpSpPr>
          <a:xfrm>
            <a:off x="-600410" y="-1"/>
            <a:ext cx="19488819" cy="9288122"/>
            <a:chOff x="-600410" y="-1"/>
            <a:chExt cx="19488819" cy="92881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5EC8AD-B787-49A4-B0DA-831DEF81B52F}"/>
                </a:ext>
              </a:extLst>
            </p:cNvPr>
            <p:cNvSpPr/>
            <p:nvPr/>
          </p:nvSpPr>
          <p:spPr>
            <a:xfrm rot="10800000">
              <a:off x="9524" y="-1"/>
              <a:ext cx="18288000" cy="9288122"/>
            </a:xfrm>
            <a:prstGeom prst="rect">
              <a:avLst/>
            </a:prstGeom>
            <a:solidFill>
              <a:srgbClr val="F9E1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118A2E94-CC39-5BF5-C7FC-2B9CE6534CB0}"/>
                </a:ext>
              </a:extLst>
            </p:cNvPr>
            <p:cNvSpPr/>
            <p:nvPr/>
          </p:nvSpPr>
          <p:spPr>
            <a:xfrm rot="19800000">
              <a:off x="-600410" y="3361903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2D5E67-8A71-749E-D5BF-AE9EBF2BFAFA}"/>
                </a:ext>
              </a:extLst>
            </p:cNvPr>
            <p:cNvSpPr/>
            <p:nvPr/>
          </p:nvSpPr>
          <p:spPr>
            <a:xfrm rot="10800000">
              <a:off x="2752389" y="2657053"/>
              <a:ext cx="12782884" cy="12161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DC3C7674-C050-5045-7FCF-06A1FE1B8578}"/>
                </a:ext>
              </a:extLst>
            </p:cNvPr>
            <p:cNvSpPr/>
            <p:nvPr/>
          </p:nvSpPr>
          <p:spPr>
            <a:xfrm rot="9000000">
              <a:off x="14341123" y="1944600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6437048-539E-86B0-31E3-A01758FCF68D}"/>
              </a:ext>
            </a:extLst>
          </p:cNvPr>
          <p:cNvGrpSpPr/>
          <p:nvPr/>
        </p:nvGrpSpPr>
        <p:grpSpPr>
          <a:xfrm>
            <a:off x="1251257" y="3695681"/>
            <a:ext cx="1899987" cy="5705976"/>
            <a:chOff x="5510462" y="2237874"/>
            <a:chExt cx="1899987" cy="5705976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DA97E9A-8119-C355-520E-15BE07CA96CE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2793F74-1A35-9411-2B56-0B6F2E5055DE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60" name="Trapezoid 159">
                <a:extLst>
                  <a:ext uri="{FF2B5EF4-FFF2-40B4-BE49-F238E27FC236}">
                    <a16:creationId xmlns:a16="http://schemas.microsoft.com/office/drawing/2014/main" id="{4385CBF1-999E-F0E4-2B2D-BCFCFDD1C79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apezoid 160">
                <a:extLst>
                  <a:ext uri="{FF2B5EF4-FFF2-40B4-BE49-F238E27FC236}">
                    <a16:creationId xmlns:a16="http://schemas.microsoft.com/office/drawing/2014/main" id="{24A1241D-4A73-2F76-CAF0-79B390314C95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:a16="http://schemas.microsoft.com/office/drawing/2014/main" id="{1D81F312-5261-CDDD-61BC-BAB8A4904075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F5CCC3E-3EE9-ECE5-CC65-1E97B653F235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57" name="Trapezoid 156">
                <a:extLst>
                  <a:ext uri="{FF2B5EF4-FFF2-40B4-BE49-F238E27FC236}">
                    <a16:creationId xmlns:a16="http://schemas.microsoft.com/office/drawing/2014/main" id="{BA0B4E06-EA2F-1224-A194-7A8FED19303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apezoid 157">
                <a:extLst>
                  <a:ext uri="{FF2B5EF4-FFF2-40B4-BE49-F238E27FC236}">
                    <a16:creationId xmlns:a16="http://schemas.microsoft.com/office/drawing/2014/main" id="{0F71C81A-C3F2-8094-AD71-1A3E7A6F02A8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rapezoid 158">
                <a:extLst>
                  <a:ext uri="{FF2B5EF4-FFF2-40B4-BE49-F238E27FC236}">
                    <a16:creationId xmlns:a16="http://schemas.microsoft.com/office/drawing/2014/main" id="{7096C889-229F-D07D-736F-9973D2B166B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2835B24-2AD1-A449-4AF5-7BA7C71B741D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apezoid 155">
              <a:extLst>
                <a:ext uri="{FF2B5EF4-FFF2-40B4-BE49-F238E27FC236}">
                  <a16:creationId xmlns:a16="http://schemas.microsoft.com/office/drawing/2014/main" id="{D91B12DC-3F79-B199-AE83-3314F3566FB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7E7D74-F5AF-8878-4EF9-7E7F0674CF32}"/>
              </a:ext>
            </a:extLst>
          </p:cNvPr>
          <p:cNvGrpSpPr/>
          <p:nvPr/>
        </p:nvGrpSpPr>
        <p:grpSpPr>
          <a:xfrm>
            <a:off x="3163655" y="3695681"/>
            <a:ext cx="1899987" cy="5705976"/>
            <a:chOff x="5510462" y="2237874"/>
            <a:chExt cx="1899987" cy="5705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D9461F-D73E-C47D-7153-8C0CA9493934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CEA345-DDE9-6117-C429-289A21BC1F33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0BACA6AF-1A18-93C8-B44F-FE9712089AF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6AA9321A-10C2-0964-84BD-9726D505253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F3E3E18F-AEA1-5EFF-3BD3-F9B288BD758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9F7B9D3-3D06-42B6-2533-B815E0E643BD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D67D23A1-8E2D-B0F8-6F9E-7CF5AF2B3CF9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4B59D147-7EF1-46C0-7F2B-64D203734590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1ED2EBC0-8579-8B16-A662-011ED86867C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240421-E376-0B27-EA77-EDFFB3F4DB03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1E66BDF-0A17-A627-5694-B51CA40AC485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4A0C42-6FF6-163B-02FC-8B68B198BA42}"/>
              </a:ext>
            </a:extLst>
          </p:cNvPr>
          <p:cNvGrpSpPr/>
          <p:nvPr/>
        </p:nvGrpSpPr>
        <p:grpSpPr>
          <a:xfrm>
            <a:off x="0" y="4766681"/>
            <a:ext cx="2511707" cy="7543071"/>
            <a:chOff x="5510462" y="2237874"/>
            <a:chExt cx="1899987" cy="570597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7CB85B-E8BA-FDFB-8F63-CD822FF4DBD0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E5EAC0-196B-CF06-48C2-F7257002FEA2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80E7B625-13FA-B543-159C-AE9055E32EB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9B8B42C4-29B3-916B-4403-65C9D62710A0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604BE887-D300-DB5A-CC9F-D9D1AD943939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8BF214-B0C0-2904-97B0-C6378FA7657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51ACB25F-2BF3-59F3-C36A-7EECEA5C011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29B65D49-DB1E-2907-4477-B96FA07679E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E93E43C9-FCA1-7DE4-17D5-DC6A8A7E476A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83AFF2-466D-9415-51F3-2102C17D046D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8AD82607-E273-A951-BBCB-E43EE155D194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517666-27F4-5C4D-89D9-17C182272CA7}"/>
              </a:ext>
            </a:extLst>
          </p:cNvPr>
          <p:cNvGrpSpPr/>
          <p:nvPr/>
        </p:nvGrpSpPr>
        <p:grpSpPr>
          <a:xfrm>
            <a:off x="5077407" y="3691785"/>
            <a:ext cx="1899987" cy="5705976"/>
            <a:chOff x="5510462" y="2237874"/>
            <a:chExt cx="1899987" cy="570597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606448E-8440-A0D5-046A-ECA07D71838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607C56A-AF6A-443E-5C29-A52419198279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D9111604-D39E-BCFB-D6A0-113A47F792C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55A4DE64-4B95-A6F1-2643-3C78AE004F7C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429F42AC-49F5-C518-4944-770DCA75FB43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B4F75D4-1A79-8E81-AC67-BC269AC87EF9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8D1E1405-2EFE-CC7F-EB13-1E315DF8062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F471BF03-4305-0F12-444C-4EBDBF2115A9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DC806756-7CE0-8863-B68D-04A7FC36E45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B0017A8-122A-819F-ABCC-75597246036A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3B8D31D9-E9E2-7B67-595F-A9DEE7DB3887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3EC39F8-8358-4C0C-707B-232893C3F540}"/>
              </a:ext>
            </a:extLst>
          </p:cNvPr>
          <p:cNvGrpSpPr/>
          <p:nvPr/>
        </p:nvGrpSpPr>
        <p:grpSpPr>
          <a:xfrm>
            <a:off x="6997509" y="3691785"/>
            <a:ext cx="1899987" cy="5705976"/>
            <a:chOff x="5510462" y="2237874"/>
            <a:chExt cx="1899987" cy="57059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9AEB80C-BBB0-D683-2586-D2114D35A774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F2EE7F2-2D1C-F3A9-7FE1-1B10878D5B1A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88" name="Trapezoid 87">
                <a:extLst>
                  <a:ext uri="{FF2B5EF4-FFF2-40B4-BE49-F238E27FC236}">
                    <a16:creationId xmlns:a16="http://schemas.microsoft.com/office/drawing/2014/main" id="{254F584D-6F07-B8E9-EA2A-37019E6CE69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CC2CFC33-2CF4-BD31-0E2E-46C8270F5B8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0E66FAB4-9D5E-E108-FF60-CEA530C20AE1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3E3465D-F97D-FDD1-3BD0-493AB545DABF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85" name="Trapezoid 84">
                <a:extLst>
                  <a:ext uri="{FF2B5EF4-FFF2-40B4-BE49-F238E27FC236}">
                    <a16:creationId xmlns:a16="http://schemas.microsoft.com/office/drawing/2014/main" id="{E2045FC9-665D-24FC-E004-2173E62D0EF9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5">
                <a:extLst>
                  <a:ext uri="{FF2B5EF4-FFF2-40B4-BE49-F238E27FC236}">
                    <a16:creationId xmlns:a16="http://schemas.microsoft.com/office/drawing/2014/main" id="{63CC488A-5246-E8AE-410A-252411CBBD50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>
                <a:extLst>
                  <a:ext uri="{FF2B5EF4-FFF2-40B4-BE49-F238E27FC236}">
                    <a16:creationId xmlns:a16="http://schemas.microsoft.com/office/drawing/2014/main" id="{95868AF5-7B57-DA9C-2038-26995A27377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5933605-1D56-0375-1451-10529324A6FA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889731C2-130D-4B38-30D6-84779F84273D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2E1A61-54EF-FAD9-100B-168C6971197A}"/>
              </a:ext>
            </a:extLst>
          </p:cNvPr>
          <p:cNvGrpSpPr/>
          <p:nvPr/>
        </p:nvGrpSpPr>
        <p:grpSpPr>
          <a:xfrm>
            <a:off x="8911261" y="3682900"/>
            <a:ext cx="1899987" cy="5705976"/>
            <a:chOff x="5510462" y="2237874"/>
            <a:chExt cx="1899987" cy="57059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33D2118-897E-7383-CFA0-165E52667D6F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4612090-D950-9930-2A8D-28A1F0B9AF71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56143D55-96F7-720E-24F1-9030C1B0016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391802FC-C119-6649-499C-52992865535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1C333199-2809-B062-9369-05DEA7B98C4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5913012-B3E9-5232-82BC-654A0FAAD915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6396EBD2-D824-1171-6D76-33A24A57B09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apezoid 97">
                <a:extLst>
                  <a:ext uri="{FF2B5EF4-FFF2-40B4-BE49-F238E27FC236}">
                    <a16:creationId xmlns:a16="http://schemas.microsoft.com/office/drawing/2014/main" id="{11481B46-C6BD-AF39-6751-950E02F0D31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apezoid 98">
                <a:extLst>
                  <a:ext uri="{FF2B5EF4-FFF2-40B4-BE49-F238E27FC236}">
                    <a16:creationId xmlns:a16="http://schemas.microsoft.com/office/drawing/2014/main" id="{C451C5F7-EB6E-3175-1F38-D19F57B43FC9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61B77A1-B43E-6DDD-4A9A-3007CBDF6FEB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776BD59F-9E39-C620-F77B-370407F3F40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D11259-7B4E-2857-1B1A-EFC8273FEF79}"/>
              </a:ext>
            </a:extLst>
          </p:cNvPr>
          <p:cNvGrpSpPr/>
          <p:nvPr/>
        </p:nvGrpSpPr>
        <p:grpSpPr>
          <a:xfrm>
            <a:off x="10838778" y="3686156"/>
            <a:ext cx="1899987" cy="5705976"/>
            <a:chOff x="5510462" y="2237874"/>
            <a:chExt cx="1899987" cy="57059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2E4AAA-65B5-0408-6156-6AC7A58446F4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0A1057C-FF52-3858-A54F-718EDA2AEAF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14ACC1C1-E5FB-FAC1-6515-51AEFC31B50E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01B6FC6B-DAAF-3651-08D2-AEAA6058FD10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C11413CD-717F-0F88-ECC7-5E3F7DE10921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8DC7816-4A92-5D50-3EC5-53CD72765AEA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C312404C-99F0-C559-4062-2E62675F8E2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554D9C3A-1F8A-6E0B-AC83-796A77C9BADB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apezoid 110">
                <a:extLst>
                  <a:ext uri="{FF2B5EF4-FFF2-40B4-BE49-F238E27FC236}">
                    <a16:creationId xmlns:a16="http://schemas.microsoft.com/office/drawing/2014/main" id="{9179DDE2-0AA1-1EAF-BE10-B374C952CA8B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39A69A0-05BC-87F4-178F-D54BD8161D08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951D53EE-4100-9B85-1AB4-A6A2ECD9D932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CAAD3E5-F71E-710A-F575-FFA1AEEC662A}"/>
              </a:ext>
            </a:extLst>
          </p:cNvPr>
          <p:cNvGrpSpPr/>
          <p:nvPr/>
        </p:nvGrpSpPr>
        <p:grpSpPr>
          <a:xfrm>
            <a:off x="12752530" y="3667722"/>
            <a:ext cx="1899987" cy="5705976"/>
            <a:chOff x="5510462" y="2237874"/>
            <a:chExt cx="1899987" cy="570597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62A4601-9DE6-910B-0F2E-73B026F4410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09B71A7-93E8-EF48-CAE4-40E92C308B98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24" name="Trapezoid 123">
                <a:extLst>
                  <a:ext uri="{FF2B5EF4-FFF2-40B4-BE49-F238E27FC236}">
                    <a16:creationId xmlns:a16="http://schemas.microsoft.com/office/drawing/2014/main" id="{4B1A310F-DBC0-CFA1-F90F-763B329F8DF4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apezoid 124">
                <a:extLst>
                  <a:ext uri="{FF2B5EF4-FFF2-40B4-BE49-F238E27FC236}">
                    <a16:creationId xmlns:a16="http://schemas.microsoft.com/office/drawing/2014/main" id="{5CD58816-36CC-80F1-4D66-04B97FA8FE55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rapezoid 125">
                <a:extLst>
                  <a:ext uri="{FF2B5EF4-FFF2-40B4-BE49-F238E27FC236}">
                    <a16:creationId xmlns:a16="http://schemas.microsoft.com/office/drawing/2014/main" id="{6E720CAD-EA94-EFFB-3EAE-15EBF378B44E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58F9A74-3017-1F48-90CB-12C761DBD9C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1" name="Trapezoid 120">
                <a:extLst>
                  <a:ext uri="{FF2B5EF4-FFF2-40B4-BE49-F238E27FC236}">
                    <a16:creationId xmlns:a16="http://schemas.microsoft.com/office/drawing/2014/main" id="{CFABA9F1-CEA6-C152-9005-9369C47FFA7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>
                <a:extLst>
                  <a:ext uri="{FF2B5EF4-FFF2-40B4-BE49-F238E27FC236}">
                    <a16:creationId xmlns:a16="http://schemas.microsoft.com/office/drawing/2014/main" id="{37149670-246B-4A67-285D-7953D4AFDB4D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122">
                <a:extLst>
                  <a:ext uri="{FF2B5EF4-FFF2-40B4-BE49-F238E27FC236}">
                    <a16:creationId xmlns:a16="http://schemas.microsoft.com/office/drawing/2014/main" id="{4471760C-326A-A0EA-D4A4-2F6646BED293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0E920AB-0431-C80C-EEA9-A9464E4D9901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75D5C692-B9F5-1FBE-01D6-F152DCF4AB5A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9F1C4F6-2D8E-70D0-12C5-B4F5CCDCD560}"/>
              </a:ext>
            </a:extLst>
          </p:cNvPr>
          <p:cNvGrpSpPr/>
          <p:nvPr/>
        </p:nvGrpSpPr>
        <p:grpSpPr>
          <a:xfrm>
            <a:off x="14670092" y="3667722"/>
            <a:ext cx="1899987" cy="5705976"/>
            <a:chOff x="5510462" y="2237874"/>
            <a:chExt cx="1899987" cy="570597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95C3C58-D728-1348-06EF-9E0B482A545E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DB3365E-FC49-4C7D-56E6-F6BBB5A6F8F2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36" name="Trapezoid 135">
                <a:extLst>
                  <a:ext uri="{FF2B5EF4-FFF2-40B4-BE49-F238E27FC236}">
                    <a16:creationId xmlns:a16="http://schemas.microsoft.com/office/drawing/2014/main" id="{B8047C00-9A20-5190-2E9F-3DCA000F58AE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>
                <a:extLst>
                  <a:ext uri="{FF2B5EF4-FFF2-40B4-BE49-F238E27FC236}">
                    <a16:creationId xmlns:a16="http://schemas.microsoft.com/office/drawing/2014/main" id="{547C183D-A3C3-0AD2-AC27-0B3DBE9CCFE9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apezoid 137">
                <a:extLst>
                  <a:ext uri="{FF2B5EF4-FFF2-40B4-BE49-F238E27FC236}">
                    <a16:creationId xmlns:a16="http://schemas.microsoft.com/office/drawing/2014/main" id="{F01D2715-B23F-5806-7D91-EF51BE28EAAA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9F6129B-CC4F-6FCA-7827-BBE12C8A3E0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33" name="Trapezoid 132">
                <a:extLst>
                  <a:ext uri="{FF2B5EF4-FFF2-40B4-BE49-F238E27FC236}">
                    <a16:creationId xmlns:a16="http://schemas.microsoft.com/office/drawing/2014/main" id="{D641A67B-5503-E3FB-74FC-3FC7AA818B9C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apezoid 133">
                <a:extLst>
                  <a:ext uri="{FF2B5EF4-FFF2-40B4-BE49-F238E27FC236}">
                    <a16:creationId xmlns:a16="http://schemas.microsoft.com/office/drawing/2014/main" id="{48287689-B75D-1B7B-1946-9998A65B3DC0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apezoid 134">
                <a:extLst>
                  <a:ext uri="{FF2B5EF4-FFF2-40B4-BE49-F238E27FC236}">
                    <a16:creationId xmlns:a16="http://schemas.microsoft.com/office/drawing/2014/main" id="{4BCAA4E8-68B6-4144-8401-3D5E42DD747F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F760854-611E-E95B-34E4-3D0FB1DA6536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F238AF4-795D-1E49-884F-852CA7EB0DF6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F626BAA-610A-1E4A-9D35-A7F20EB39A4B}"/>
              </a:ext>
            </a:extLst>
          </p:cNvPr>
          <p:cNvGrpSpPr/>
          <p:nvPr/>
        </p:nvGrpSpPr>
        <p:grpSpPr>
          <a:xfrm>
            <a:off x="16583844" y="3670200"/>
            <a:ext cx="1899987" cy="5705976"/>
            <a:chOff x="5510462" y="2237874"/>
            <a:chExt cx="1899987" cy="570597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5724F10-A40E-6E08-E1A5-7A7F8F106098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2190B41-2380-63BB-A0A7-2B0CDC43CACC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63E4D102-148F-D7AF-37A0-96E4F8666D86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13D3568-0F8B-48BD-5D81-6BE98779F40F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apezoid 149">
                <a:extLst>
                  <a:ext uri="{FF2B5EF4-FFF2-40B4-BE49-F238E27FC236}">
                    <a16:creationId xmlns:a16="http://schemas.microsoft.com/office/drawing/2014/main" id="{D0AD0DDE-5281-FDCA-E5E7-53ACAF55AAEF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A0EB74D-29C1-9B4C-B5BE-91D0E6367F59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E7F3547C-923B-6FA2-1CC6-08A02189234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7D6B3A3F-49E1-A6DC-38BC-D88A535050B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8F2709C3-3D8F-7DA3-EE50-BAF358D1AC7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22A39DD-E16D-51D6-6D7B-169772BBB222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698CB274-DDBF-CEE7-07DF-07D04B80CC3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cartoon of a person with a green plant in his mouth&#10;&#10;AI-generated content may be incorrect.">
            <a:extLst>
              <a:ext uri="{FF2B5EF4-FFF2-40B4-BE49-F238E27FC236}">
                <a16:creationId xmlns:a16="http://schemas.microsoft.com/office/drawing/2014/main" id="{EFD6AAF9-1309-BCB3-44DD-9CEC64554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73" y="6852910"/>
            <a:ext cx="4744453" cy="517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8C32-FC80-F1F3-0E9D-C2D3D9C70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464A28F-2B07-C62F-A319-4C23F69FCBA0}"/>
              </a:ext>
            </a:extLst>
          </p:cNvPr>
          <p:cNvGrpSpPr/>
          <p:nvPr/>
        </p:nvGrpSpPr>
        <p:grpSpPr>
          <a:xfrm flipH="1">
            <a:off x="-600410" y="-1"/>
            <a:ext cx="19488819" cy="9288122"/>
            <a:chOff x="-600410" y="-1"/>
            <a:chExt cx="19488819" cy="92881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CF4048-2858-B05F-C2E9-947FBBDAF96F}"/>
                </a:ext>
              </a:extLst>
            </p:cNvPr>
            <p:cNvSpPr/>
            <p:nvPr/>
          </p:nvSpPr>
          <p:spPr>
            <a:xfrm rot="10800000">
              <a:off x="9524" y="-1"/>
              <a:ext cx="18288000" cy="9288122"/>
            </a:xfrm>
            <a:prstGeom prst="rect">
              <a:avLst/>
            </a:prstGeom>
            <a:solidFill>
              <a:srgbClr val="F9E1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E04E370B-CB56-7E8B-9E89-932B292008D8}"/>
                </a:ext>
              </a:extLst>
            </p:cNvPr>
            <p:cNvSpPr/>
            <p:nvPr/>
          </p:nvSpPr>
          <p:spPr>
            <a:xfrm rot="19800000">
              <a:off x="-600410" y="3361903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337349-87E2-3A8E-7530-2C1F39E3E7F1}"/>
                </a:ext>
              </a:extLst>
            </p:cNvPr>
            <p:cNvSpPr/>
            <p:nvPr/>
          </p:nvSpPr>
          <p:spPr>
            <a:xfrm rot="10800000">
              <a:off x="2752389" y="2657053"/>
              <a:ext cx="12782884" cy="12161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AA0FCA1E-1A3D-DD82-6D08-3306A086F47A}"/>
                </a:ext>
              </a:extLst>
            </p:cNvPr>
            <p:cNvSpPr/>
            <p:nvPr/>
          </p:nvSpPr>
          <p:spPr>
            <a:xfrm rot="9000000">
              <a:off x="14341123" y="1944600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F96EEE-8C8D-46F9-9761-4B4D6482CFCD}"/>
              </a:ext>
            </a:extLst>
          </p:cNvPr>
          <p:cNvGrpSpPr/>
          <p:nvPr/>
        </p:nvGrpSpPr>
        <p:grpSpPr>
          <a:xfrm>
            <a:off x="3400" y="9288124"/>
            <a:ext cx="18294798" cy="8999876"/>
            <a:chOff x="0" y="9383107"/>
            <a:chExt cx="18294798" cy="89998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416E86-EA31-2E27-39B9-BA0A3E552424}"/>
                </a:ext>
              </a:extLst>
            </p:cNvPr>
            <p:cNvSpPr/>
            <p:nvPr/>
          </p:nvSpPr>
          <p:spPr>
            <a:xfrm rot="10800000">
              <a:off x="3399" y="9383107"/>
              <a:ext cx="18288000" cy="8999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7A4DFB-999D-7EFF-B8C3-3F0D00759642}"/>
                </a:ext>
              </a:extLst>
            </p:cNvPr>
            <p:cNvSpPr/>
            <p:nvPr/>
          </p:nvSpPr>
          <p:spPr>
            <a:xfrm rot="10800000">
              <a:off x="16465998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3D9F9B-1AA2-FA54-38FD-00E2859AC236}"/>
                </a:ext>
              </a:extLst>
            </p:cNvPr>
            <p:cNvSpPr/>
            <p:nvPr/>
          </p:nvSpPr>
          <p:spPr>
            <a:xfrm rot="10800000">
              <a:off x="146371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E5D418-F3AA-0CFA-4238-9248A52D974A}"/>
                </a:ext>
              </a:extLst>
            </p:cNvPr>
            <p:cNvSpPr/>
            <p:nvPr/>
          </p:nvSpPr>
          <p:spPr>
            <a:xfrm rot="10800000">
              <a:off x="12811797" y="128965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FDC413-06A1-EA19-0F78-24BA4E41C63F}"/>
                </a:ext>
              </a:extLst>
            </p:cNvPr>
            <p:cNvSpPr/>
            <p:nvPr/>
          </p:nvSpPr>
          <p:spPr>
            <a:xfrm rot="10800000">
              <a:off x="10972800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6829A3-7189-F1AE-A801-564EFA7136EC}"/>
                </a:ext>
              </a:extLst>
            </p:cNvPr>
            <p:cNvSpPr/>
            <p:nvPr/>
          </p:nvSpPr>
          <p:spPr>
            <a:xfrm rot="10800000">
              <a:off x="9144000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14B73E-05C4-34D2-45E9-77E76AFB1F68}"/>
                </a:ext>
              </a:extLst>
            </p:cNvPr>
            <p:cNvSpPr/>
            <p:nvPr/>
          </p:nvSpPr>
          <p:spPr>
            <a:xfrm rot="10800000">
              <a:off x="73219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D336DA-7A96-9E41-749C-2E5ED6436024}"/>
                </a:ext>
              </a:extLst>
            </p:cNvPr>
            <p:cNvSpPr/>
            <p:nvPr/>
          </p:nvSpPr>
          <p:spPr>
            <a:xfrm rot="10800000">
              <a:off x="5482866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F9B519-3307-5585-A8D6-078D716E15BC}"/>
                </a:ext>
              </a:extLst>
            </p:cNvPr>
            <p:cNvSpPr/>
            <p:nvPr/>
          </p:nvSpPr>
          <p:spPr>
            <a:xfrm rot="10800000">
              <a:off x="3685062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C4C903-D7A4-5BF2-4054-B795EFD04561}"/>
                </a:ext>
              </a:extLst>
            </p:cNvPr>
            <p:cNvSpPr/>
            <p:nvPr/>
          </p:nvSpPr>
          <p:spPr>
            <a:xfrm rot="10800000">
              <a:off x="1832199" y="128677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4C54B8-9CBD-8F76-C6CF-CEEDBF131F42}"/>
                </a:ext>
              </a:extLst>
            </p:cNvPr>
            <p:cNvSpPr/>
            <p:nvPr/>
          </p:nvSpPr>
          <p:spPr>
            <a:xfrm rot="10800000">
              <a:off x="1832199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E43D93-5AFA-F3F2-388E-B1279F6AA8BE}"/>
                </a:ext>
              </a:extLst>
            </p:cNvPr>
            <p:cNvSpPr/>
            <p:nvPr/>
          </p:nvSpPr>
          <p:spPr>
            <a:xfrm rot="10800000">
              <a:off x="12808398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9DDEB3-0AB2-6417-6D71-79249CDC4D80}"/>
                </a:ext>
              </a:extLst>
            </p:cNvPr>
            <p:cNvSpPr/>
            <p:nvPr/>
          </p:nvSpPr>
          <p:spPr>
            <a:xfrm rot="10800000">
              <a:off x="9161130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3A2A09-0592-8E91-8B48-B76426ECE375}"/>
                </a:ext>
              </a:extLst>
            </p:cNvPr>
            <p:cNvSpPr/>
            <p:nvPr/>
          </p:nvSpPr>
          <p:spPr>
            <a:xfrm rot="10800000">
              <a:off x="0" y="146965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85E990-2A37-A42C-7C1A-9E3C1654F54E}"/>
                </a:ext>
              </a:extLst>
            </p:cNvPr>
            <p:cNvSpPr/>
            <p:nvPr/>
          </p:nvSpPr>
          <p:spPr>
            <a:xfrm rot="10800000">
              <a:off x="12811814" y="165253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9FB3BF-63D6-2668-9F52-ED275F966B73}"/>
              </a:ext>
            </a:extLst>
          </p:cNvPr>
          <p:cNvGrpSpPr/>
          <p:nvPr/>
        </p:nvGrpSpPr>
        <p:grpSpPr>
          <a:xfrm>
            <a:off x="3163655" y="3695681"/>
            <a:ext cx="1899987" cy="5705976"/>
            <a:chOff x="5510462" y="2237874"/>
            <a:chExt cx="1899987" cy="5705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4398B-48BE-4E7E-4E36-3561269260D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FFB71-BBA8-D989-F641-3530E8C3695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CA84027F-726A-059A-BA16-EDD05DDDD704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0808E3E4-2C1C-786B-3A07-993E92BD92C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4F4556E6-CF89-EF93-A789-7BB5C2B07F0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26112-EA44-1C16-04E3-84B62BE403A3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BEB2461-264F-F729-5906-0796B1348079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D3033AAB-0787-B4E2-8E53-95AFE4F68DA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2E4E4D6-F10A-DFA3-73F0-AD1EB7A9C05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99A2E3-A951-F744-D6FE-00D24A764930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87FD9071-807A-9F1A-988F-B2D51E21B8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FF8948-7929-4DFA-5026-3074937F491C}"/>
              </a:ext>
            </a:extLst>
          </p:cNvPr>
          <p:cNvGrpSpPr/>
          <p:nvPr/>
        </p:nvGrpSpPr>
        <p:grpSpPr>
          <a:xfrm>
            <a:off x="5077407" y="3691785"/>
            <a:ext cx="1899987" cy="5705976"/>
            <a:chOff x="5510462" y="2237874"/>
            <a:chExt cx="1899987" cy="570597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45F15EC-2CF2-CE83-EC4F-D3BBE8CE4BA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7D94BE-235D-7345-D53F-023DC4AB3FE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E26EC31-C8D9-2283-B3C4-B59AE94130F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5CFBA738-E605-75E2-9FB1-2D1D41EC875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FB3E3CAD-DBCB-06E1-FA8F-7CD8F01302E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8C6416-01A1-7271-8FD8-7F25E718171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246CDFED-9E31-6D92-0281-9DA99B69E87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324EE29-BC9C-E0F2-0347-E4EBD0DD6B7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665589AC-C81B-77BC-9A5A-757957D82C1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A0E6E3-D3A1-3F1C-7F32-9EC97AAABE5C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B9A7BB9B-6EA8-2AAC-1058-0C331DCCE2AA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EF01B3-22FE-E67A-0244-E6A4D04131D3}"/>
              </a:ext>
            </a:extLst>
          </p:cNvPr>
          <p:cNvGrpSpPr/>
          <p:nvPr/>
        </p:nvGrpSpPr>
        <p:grpSpPr>
          <a:xfrm>
            <a:off x="6997509" y="3691785"/>
            <a:ext cx="1899987" cy="5705976"/>
            <a:chOff x="5510462" y="2237874"/>
            <a:chExt cx="1899987" cy="57059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68DB6-4777-B29C-8B16-77A191D28EB2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6AF976E-B37F-08B2-CD98-FDD4659B2FD9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88" name="Trapezoid 87">
                <a:extLst>
                  <a:ext uri="{FF2B5EF4-FFF2-40B4-BE49-F238E27FC236}">
                    <a16:creationId xmlns:a16="http://schemas.microsoft.com/office/drawing/2014/main" id="{A334E859-B50E-DA1D-2B41-9C7D2B58918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FF2B1E53-288B-A234-8D9B-ACE1F27D27B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FDB0F127-65A5-E46B-2E47-4764AF85F3C4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F1E656E-A5AF-3AE0-04F4-9264D4B6400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85" name="Trapezoid 84">
                <a:extLst>
                  <a:ext uri="{FF2B5EF4-FFF2-40B4-BE49-F238E27FC236}">
                    <a16:creationId xmlns:a16="http://schemas.microsoft.com/office/drawing/2014/main" id="{32C46991-2F64-96B5-C16F-38B9ECAD8D9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5">
                <a:extLst>
                  <a:ext uri="{FF2B5EF4-FFF2-40B4-BE49-F238E27FC236}">
                    <a16:creationId xmlns:a16="http://schemas.microsoft.com/office/drawing/2014/main" id="{754C9B28-B0D8-AF06-8BFC-AA4EA9FA5EF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>
                <a:extLst>
                  <a:ext uri="{FF2B5EF4-FFF2-40B4-BE49-F238E27FC236}">
                    <a16:creationId xmlns:a16="http://schemas.microsoft.com/office/drawing/2014/main" id="{DCA4F7E7-2638-305F-952D-2F9153E40BB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42AD0BC-D36C-1356-6F7C-2AD16577CA5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CE92EB26-DEA3-2CEE-0E3E-A5DB641B9EE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0FFDCC-4F9D-56AC-B819-D6E888CBAD47}"/>
              </a:ext>
            </a:extLst>
          </p:cNvPr>
          <p:cNvGrpSpPr/>
          <p:nvPr/>
        </p:nvGrpSpPr>
        <p:grpSpPr>
          <a:xfrm>
            <a:off x="8911261" y="3682900"/>
            <a:ext cx="1899987" cy="5705976"/>
            <a:chOff x="5510462" y="2237874"/>
            <a:chExt cx="1899987" cy="57059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D9F5B-4730-EBAD-27C1-ADBA28E1771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5CBA4F0-563A-CB42-EF3E-0FD14D258B03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E7E25BBD-8506-EC9C-D31D-14B1EB96E7F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CF6FBE91-ECE3-0680-39C9-01CBE8A5528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D7ABB66-CE98-8509-6077-519159433F5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667CE97-0696-B664-9219-186001CBEB56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E72A5B55-7680-0875-709C-95CF5D29B8C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apezoid 97">
                <a:extLst>
                  <a:ext uri="{FF2B5EF4-FFF2-40B4-BE49-F238E27FC236}">
                    <a16:creationId xmlns:a16="http://schemas.microsoft.com/office/drawing/2014/main" id="{47FDC4AF-1822-E7DA-5EBA-563A521A051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apezoid 98">
                <a:extLst>
                  <a:ext uri="{FF2B5EF4-FFF2-40B4-BE49-F238E27FC236}">
                    <a16:creationId xmlns:a16="http://schemas.microsoft.com/office/drawing/2014/main" id="{241C32BE-4710-AA4A-A0AE-D23A629EFF3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DD79AE-BDCE-CCC4-4432-9EB63796227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015FE4E-8C69-3350-8FC8-55EE2332BD8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FA9BBF-A3C8-D354-ABA3-A222A399093C}"/>
              </a:ext>
            </a:extLst>
          </p:cNvPr>
          <p:cNvGrpSpPr/>
          <p:nvPr/>
        </p:nvGrpSpPr>
        <p:grpSpPr>
          <a:xfrm>
            <a:off x="10838778" y="3686156"/>
            <a:ext cx="1899987" cy="5705976"/>
            <a:chOff x="5510462" y="2237874"/>
            <a:chExt cx="1899987" cy="57059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146108F-0D5F-0B97-98D2-1925EC89113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ED6164F-4858-DB6C-D418-395A435BCC7D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587FC572-FAF2-31D6-C660-C2B0BFCFDE66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363CCC8F-E9C1-6019-3545-6715E69889F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F8102FD6-BCF7-ABF7-4B62-860D90A7041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2EBF62D-0D65-6B4D-9877-FC934E476C1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7F97B49B-2291-D6A4-B459-7E2FFB181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CF8F1A81-A8A2-B3EF-BBCD-2CAE3388D6BF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apezoid 110">
                <a:extLst>
                  <a:ext uri="{FF2B5EF4-FFF2-40B4-BE49-F238E27FC236}">
                    <a16:creationId xmlns:a16="http://schemas.microsoft.com/office/drawing/2014/main" id="{DA1BF073-E721-FF51-DF12-EC7219DF5A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51A6E7-251F-E929-D676-D4503B3BC94B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B63E6E4B-9A38-4264-8F50-32392A4159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CD3904-0B8F-6671-AE73-26A04DCEE002}"/>
              </a:ext>
            </a:extLst>
          </p:cNvPr>
          <p:cNvGrpSpPr/>
          <p:nvPr/>
        </p:nvGrpSpPr>
        <p:grpSpPr>
          <a:xfrm>
            <a:off x="12752530" y="3667722"/>
            <a:ext cx="1899987" cy="5705976"/>
            <a:chOff x="5510462" y="2237874"/>
            <a:chExt cx="1899987" cy="570597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D6E5CF-E224-5AB8-E758-47C436FA9548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C4FB0-68EB-73A0-5C00-769A54B3ACF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24" name="Trapezoid 123">
                <a:extLst>
                  <a:ext uri="{FF2B5EF4-FFF2-40B4-BE49-F238E27FC236}">
                    <a16:creationId xmlns:a16="http://schemas.microsoft.com/office/drawing/2014/main" id="{75C487D5-CCE7-AC2F-A378-BBF4BC32886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apezoid 124">
                <a:extLst>
                  <a:ext uri="{FF2B5EF4-FFF2-40B4-BE49-F238E27FC236}">
                    <a16:creationId xmlns:a16="http://schemas.microsoft.com/office/drawing/2014/main" id="{96AF8B46-479B-79E4-1D50-649FA6BD412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rapezoid 125">
                <a:extLst>
                  <a:ext uri="{FF2B5EF4-FFF2-40B4-BE49-F238E27FC236}">
                    <a16:creationId xmlns:a16="http://schemas.microsoft.com/office/drawing/2014/main" id="{4E4C7CED-DF33-679C-CFA5-4CCF7DBA4F7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18594E5-71E6-9F70-9A63-6845CE68ADC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1" name="Trapezoid 120">
                <a:extLst>
                  <a:ext uri="{FF2B5EF4-FFF2-40B4-BE49-F238E27FC236}">
                    <a16:creationId xmlns:a16="http://schemas.microsoft.com/office/drawing/2014/main" id="{7D3FF111-F8D7-FB39-78AE-1685FE5ACA3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>
                <a:extLst>
                  <a:ext uri="{FF2B5EF4-FFF2-40B4-BE49-F238E27FC236}">
                    <a16:creationId xmlns:a16="http://schemas.microsoft.com/office/drawing/2014/main" id="{F57F50D7-8512-A883-5423-E94C74F4A54B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122">
                <a:extLst>
                  <a:ext uri="{FF2B5EF4-FFF2-40B4-BE49-F238E27FC236}">
                    <a16:creationId xmlns:a16="http://schemas.microsoft.com/office/drawing/2014/main" id="{B8A0C510-2C0C-F654-194D-5CB03586AC0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3EEA16C-B314-7C2C-CB86-5ACCA1D1C44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5E747AE3-E2EC-1ED5-7E69-00352D4F09E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E449186-22AA-E784-4872-18F1D5201526}"/>
              </a:ext>
            </a:extLst>
          </p:cNvPr>
          <p:cNvGrpSpPr/>
          <p:nvPr/>
        </p:nvGrpSpPr>
        <p:grpSpPr>
          <a:xfrm>
            <a:off x="14670092" y="3667722"/>
            <a:ext cx="1899987" cy="5705976"/>
            <a:chOff x="5510462" y="2237874"/>
            <a:chExt cx="1899987" cy="570597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534EF95-D2EC-6DAA-191D-CEF665EC0CB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88418C-8481-CC61-002D-74E7D90A69B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36" name="Trapezoid 135">
                <a:extLst>
                  <a:ext uri="{FF2B5EF4-FFF2-40B4-BE49-F238E27FC236}">
                    <a16:creationId xmlns:a16="http://schemas.microsoft.com/office/drawing/2014/main" id="{4ABCBC94-44BC-A953-86B8-9C8F184AA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>
                <a:extLst>
                  <a:ext uri="{FF2B5EF4-FFF2-40B4-BE49-F238E27FC236}">
                    <a16:creationId xmlns:a16="http://schemas.microsoft.com/office/drawing/2014/main" id="{B67AA88D-5021-5252-CDFA-5FB13DF2BF96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apezoid 137">
                <a:extLst>
                  <a:ext uri="{FF2B5EF4-FFF2-40B4-BE49-F238E27FC236}">
                    <a16:creationId xmlns:a16="http://schemas.microsoft.com/office/drawing/2014/main" id="{F54D8848-3AF1-54CF-5E3A-8CE6EF5E782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F659682-38A9-856C-7CB9-0A8973F1C490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33" name="Trapezoid 132">
                <a:extLst>
                  <a:ext uri="{FF2B5EF4-FFF2-40B4-BE49-F238E27FC236}">
                    <a16:creationId xmlns:a16="http://schemas.microsoft.com/office/drawing/2014/main" id="{27BD18E4-E4B3-A335-D066-AC87029C16AA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apezoid 133">
                <a:extLst>
                  <a:ext uri="{FF2B5EF4-FFF2-40B4-BE49-F238E27FC236}">
                    <a16:creationId xmlns:a16="http://schemas.microsoft.com/office/drawing/2014/main" id="{171605E8-779C-3AD4-E5E7-9EBD09E317E5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apezoid 134">
                <a:extLst>
                  <a:ext uri="{FF2B5EF4-FFF2-40B4-BE49-F238E27FC236}">
                    <a16:creationId xmlns:a16="http://schemas.microsoft.com/office/drawing/2014/main" id="{B5082430-1335-7FFC-8E08-C5CF2D8DFEE3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B9918C9-141F-693E-3492-F1461A7D36A5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A784D855-32BD-83F4-60A2-9F3A6BE10797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4A707C-E2A2-1883-7FD6-DC8677DD530D}"/>
              </a:ext>
            </a:extLst>
          </p:cNvPr>
          <p:cNvGrpSpPr/>
          <p:nvPr/>
        </p:nvGrpSpPr>
        <p:grpSpPr>
          <a:xfrm>
            <a:off x="16583844" y="3682900"/>
            <a:ext cx="1899987" cy="5705976"/>
            <a:chOff x="5510462" y="2237874"/>
            <a:chExt cx="1899987" cy="570597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699EF0-4084-FB68-C710-0FA2BAC9509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9777FEF-429E-E333-BA92-60A9C7345C2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6C801BD0-8766-8036-F2BC-6F1CC6A25A6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151E26C8-4468-6F00-095E-9B9558B331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apezoid 149">
                <a:extLst>
                  <a:ext uri="{FF2B5EF4-FFF2-40B4-BE49-F238E27FC236}">
                    <a16:creationId xmlns:a16="http://schemas.microsoft.com/office/drawing/2014/main" id="{19BB7F39-BDED-D8DF-B746-5CB288F7B52B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0ADAA05-EF37-2377-9E1D-4A29C86BE16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C7D5178C-DB7A-F8EC-E290-51A905E4D883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B2EA5053-9E2D-EF84-7975-482C84091C6D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B70CC712-3DBE-70A2-DEB3-95AE69C6323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FA8953-0982-D5C5-11A5-7846D4A4F6A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9D2FBFF3-18AE-A449-2944-443EDDD612A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cartoon of a person with a green plant in his mouth&#10;&#10;AI-generated content may be incorrect.">
            <a:extLst>
              <a:ext uri="{FF2B5EF4-FFF2-40B4-BE49-F238E27FC236}">
                <a16:creationId xmlns:a16="http://schemas.microsoft.com/office/drawing/2014/main" id="{CFF5B10C-2AC0-F29B-13A4-6C31ECAA2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73" y="6852910"/>
            <a:ext cx="4744453" cy="517576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9AAB9AE-0051-5F07-EA37-839B1D58CD10}"/>
              </a:ext>
            </a:extLst>
          </p:cNvPr>
          <p:cNvGrpSpPr/>
          <p:nvPr/>
        </p:nvGrpSpPr>
        <p:grpSpPr>
          <a:xfrm>
            <a:off x="1249823" y="3701130"/>
            <a:ext cx="1899987" cy="5705976"/>
            <a:chOff x="5510462" y="2237874"/>
            <a:chExt cx="1899987" cy="57059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E04833-A2EA-9570-F395-62A0BDBB6D73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F9D77E-6E08-ADC1-3119-3F3B1946F85C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3F9281AC-2EAC-13A8-9A7E-D365F4F1EFF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74CB72B6-4EE3-FF54-FA73-6D3C120F77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DE67A1F9-7312-F64B-C619-1D97A758D0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84C31F-5FAC-855E-CF46-B8C144032B9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0DBF31B3-DCB9-92A2-46E3-CDBED3E8824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1BFC1B65-2542-637A-AE61-F0F1087B9068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4482EE88-AE97-8C55-4047-176D34B0446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63E047-6B19-4D4D-DFC3-FC88B6CAABAE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C8A9C331-47CC-1FEF-E125-6BEE34CF132C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E2F8CA-4630-B3F9-2159-FCB18F0AA47F}"/>
              </a:ext>
            </a:extLst>
          </p:cNvPr>
          <p:cNvGrpSpPr/>
          <p:nvPr/>
        </p:nvGrpSpPr>
        <p:grpSpPr>
          <a:xfrm>
            <a:off x="0" y="4766681"/>
            <a:ext cx="2511707" cy="7543071"/>
            <a:chOff x="5510462" y="2237874"/>
            <a:chExt cx="1899987" cy="570597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E060C2-E8A0-FA8B-1EA8-5F3FC6AB2565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AF686DE-97EC-3A3C-4130-55A1549B9E15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F63E5142-5D9E-7256-EB62-F3839C6D0DB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66CF9C6E-9C82-ED63-C975-C1C31C1A815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1203347D-FE6B-6AD1-8918-33420B1C18DB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7338968-7258-E6AE-ED73-5267F59606B0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13E1AF00-3202-F7D6-F018-9803B75230D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BDADF499-D8BB-E0E0-8337-CCA166784D07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58153318-9910-64DB-48E3-F70F113BABC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CF93B23-DE4E-5F44-6B34-6DAF02F889F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6FD58517-7C06-462C-0928-C66872E72024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8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C1164D-1D06-5944-1ADF-1211A8972DBF}"/>
              </a:ext>
            </a:extLst>
          </p:cNvPr>
          <p:cNvSpPr/>
          <p:nvPr/>
        </p:nvSpPr>
        <p:spPr>
          <a:xfrm rot="10800000">
            <a:off x="-3399" y="4545969"/>
            <a:ext cx="18288000" cy="11012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CC7445-A892-0389-5626-482314077179}"/>
              </a:ext>
            </a:extLst>
          </p:cNvPr>
          <p:cNvSpPr/>
          <p:nvPr/>
        </p:nvSpPr>
        <p:spPr>
          <a:xfrm rot="10800000">
            <a:off x="16459200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E326E-6B2C-F76F-61D7-B90DBD8C96A9}"/>
              </a:ext>
            </a:extLst>
          </p:cNvPr>
          <p:cNvSpPr/>
          <p:nvPr/>
        </p:nvSpPr>
        <p:spPr>
          <a:xfrm rot="10800000">
            <a:off x="146304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CCF6-9454-E63E-178A-E20843B99877}"/>
              </a:ext>
            </a:extLst>
          </p:cNvPr>
          <p:cNvSpPr/>
          <p:nvPr/>
        </p:nvSpPr>
        <p:spPr>
          <a:xfrm rot="10800000">
            <a:off x="12804999" y="100718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47C74-3332-D40C-6102-AD12234FAAA5}"/>
              </a:ext>
            </a:extLst>
          </p:cNvPr>
          <p:cNvSpPr/>
          <p:nvPr/>
        </p:nvSpPr>
        <p:spPr>
          <a:xfrm rot="10800000">
            <a:off x="10966002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69BB6-8EAF-2AC8-C1C1-423C3D65D4A0}"/>
              </a:ext>
            </a:extLst>
          </p:cNvPr>
          <p:cNvSpPr/>
          <p:nvPr/>
        </p:nvSpPr>
        <p:spPr>
          <a:xfrm rot="10800000">
            <a:off x="9137202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2BC20-6505-20A0-DD8C-A281BB9452C1}"/>
              </a:ext>
            </a:extLst>
          </p:cNvPr>
          <p:cNvSpPr/>
          <p:nvPr/>
        </p:nvSpPr>
        <p:spPr>
          <a:xfrm rot="10800000">
            <a:off x="73152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D2E51-857F-8554-27CC-036CC0717DA5}"/>
              </a:ext>
            </a:extLst>
          </p:cNvPr>
          <p:cNvSpPr/>
          <p:nvPr/>
        </p:nvSpPr>
        <p:spPr>
          <a:xfrm rot="10800000">
            <a:off x="5476068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3FC73-897B-A0AB-92CD-3C8AFAB0B0DF}"/>
              </a:ext>
            </a:extLst>
          </p:cNvPr>
          <p:cNvSpPr/>
          <p:nvPr/>
        </p:nvSpPr>
        <p:spPr>
          <a:xfrm rot="10800000">
            <a:off x="3678264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92B30-7843-41B0-E717-813EB816C299}"/>
              </a:ext>
            </a:extLst>
          </p:cNvPr>
          <p:cNvSpPr/>
          <p:nvPr/>
        </p:nvSpPr>
        <p:spPr>
          <a:xfrm rot="10800000">
            <a:off x="1825401" y="100430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020E-7377-C1AC-1F85-5A044BC258CA}"/>
              </a:ext>
            </a:extLst>
          </p:cNvPr>
          <p:cNvSpPr/>
          <p:nvPr/>
        </p:nvSpPr>
        <p:spPr>
          <a:xfrm rot="10800000">
            <a:off x="1825401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F13E7-0176-E021-E05D-4987D5E96E73}"/>
              </a:ext>
            </a:extLst>
          </p:cNvPr>
          <p:cNvSpPr/>
          <p:nvPr/>
        </p:nvSpPr>
        <p:spPr>
          <a:xfrm rot="10800000">
            <a:off x="12801600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6A4BB-9004-6E4D-3246-21673124A1AA}"/>
              </a:ext>
            </a:extLst>
          </p:cNvPr>
          <p:cNvSpPr/>
          <p:nvPr/>
        </p:nvSpPr>
        <p:spPr>
          <a:xfrm rot="10800000">
            <a:off x="9154332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67C2A-3B0D-87D7-8DE9-348025850A5E}"/>
              </a:ext>
            </a:extLst>
          </p:cNvPr>
          <p:cNvSpPr/>
          <p:nvPr/>
        </p:nvSpPr>
        <p:spPr>
          <a:xfrm rot="10800000">
            <a:off x="-6798" y="118718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DA63B-9F9B-ACE7-8A46-4E7A7B02A678}"/>
              </a:ext>
            </a:extLst>
          </p:cNvPr>
          <p:cNvSpPr/>
          <p:nvPr/>
        </p:nvSpPr>
        <p:spPr>
          <a:xfrm rot="10800000">
            <a:off x="12805016" y="137006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68C6507-424A-A425-8CED-3D77F1C44C52}"/>
              </a:ext>
            </a:extLst>
          </p:cNvPr>
          <p:cNvGrpSpPr/>
          <p:nvPr/>
        </p:nvGrpSpPr>
        <p:grpSpPr>
          <a:xfrm>
            <a:off x="-609934" y="0"/>
            <a:ext cx="19488819" cy="11012300"/>
            <a:chOff x="-609934" y="0"/>
            <a:chExt cx="19488819" cy="11012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F8AAF9-2410-C007-20A6-B7397824BD3C}"/>
                </a:ext>
              </a:extLst>
            </p:cNvPr>
            <p:cNvSpPr/>
            <p:nvPr/>
          </p:nvSpPr>
          <p:spPr>
            <a:xfrm rot="10800000">
              <a:off x="0" y="0"/>
              <a:ext cx="18288000" cy="11012300"/>
            </a:xfrm>
            <a:prstGeom prst="rect">
              <a:avLst/>
            </a:prstGeom>
            <a:solidFill>
              <a:srgbClr val="F9E1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69E1FBB8-3005-9EC4-52DA-AA8BD37BB2E1}"/>
                </a:ext>
              </a:extLst>
            </p:cNvPr>
            <p:cNvSpPr/>
            <p:nvPr/>
          </p:nvSpPr>
          <p:spPr>
            <a:xfrm rot="19800000">
              <a:off x="-609934" y="5949921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rgbClr val="0F2B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2E09CE-1568-AB33-CDD3-22F27E7F583C}"/>
                </a:ext>
              </a:extLst>
            </p:cNvPr>
            <p:cNvSpPr/>
            <p:nvPr/>
          </p:nvSpPr>
          <p:spPr>
            <a:xfrm rot="10800000">
              <a:off x="2742865" y="5245071"/>
              <a:ext cx="12782884" cy="1216152"/>
            </a:xfrm>
            <a:prstGeom prst="rect">
              <a:avLst/>
            </a:prstGeom>
            <a:solidFill>
              <a:srgbClr val="0F2B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7DC3D979-AEDB-4228-0097-C33E3C97D6FE}"/>
                </a:ext>
              </a:extLst>
            </p:cNvPr>
            <p:cNvSpPr/>
            <p:nvPr/>
          </p:nvSpPr>
          <p:spPr>
            <a:xfrm rot="9000000">
              <a:off x="14331599" y="4532618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rgbClr val="0F2B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00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 Preston Peek</dc:creator>
  <cp:lastModifiedBy>D. Preston Peek</cp:lastModifiedBy>
  <cp:revision>2</cp:revision>
  <dcterms:created xsi:type="dcterms:W3CDTF">2025-06-02T02:14:25Z</dcterms:created>
  <dcterms:modified xsi:type="dcterms:W3CDTF">2025-06-02T02:49:08Z</dcterms:modified>
</cp:coreProperties>
</file>