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F52C-08E3-4309-9DEE-978293EB8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267F1-CA3F-43D2-87DF-F93902B20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8A67C-0D69-435B-A1F6-C890F446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1C36-A230-4DD8-A4F5-1185ABF5F2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8A5BC-C319-45F8-B261-5CDB1B32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7FF43-1A41-4582-9F3C-86077CAF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81B1-1E84-4802-B238-B7BD8F40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ABF6-9CED-4663-8927-365418FA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0387B-AD0F-425A-9D6C-1A9F424E3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C48CB-EA6C-4231-8322-8BB31B16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1C36-A230-4DD8-A4F5-1185ABF5F2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7A166-E91C-4627-8CA7-A090936A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EEEC1-638C-45C8-9D0C-2E5C72D1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81B1-1E84-4802-B238-B7BD8F40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9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173F6-B6F4-417C-B05F-F7C17DDBC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A7FED-D365-497A-9473-72DAD1F2F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C01FD-E840-4D2A-903E-D91222F2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1C36-A230-4DD8-A4F5-1185ABF5F2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1F51-BEFB-43A2-8BF9-26571718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61AA9-5F53-4152-908E-4D04A511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81B1-1E84-4802-B238-B7BD8F40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6B96-E73F-4C81-9FFC-7AD8F12F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6654D-E9CD-45BE-A144-1FE3EBE7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19AE1-C960-4E4B-A946-8801436A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1C36-A230-4DD8-A4F5-1185ABF5F2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E7D2A-4091-4490-A8F1-E90B2689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3093-0AD9-419E-9F32-5D53DAD8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81B1-1E84-4802-B238-B7BD8F40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0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6BBC-C3A4-44CC-B442-4B27446E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27599-BD3B-43BC-BB10-7C311D993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54AA1-0985-43D4-AEA3-C93187C9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1C36-A230-4DD8-A4F5-1185ABF5F2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43C5-BAE2-4268-81BD-FE35C743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1DFD-7DFC-433F-869D-72C4013B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81B1-1E84-4802-B238-B7BD8F40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DFC4-8EA2-464A-A342-64D5B2EA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7C99-1C7F-450D-8938-558B78863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EA262-40F7-4B01-8C8D-62FAAAB64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17031-F352-4A47-9B5B-245A59BA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1C36-A230-4DD8-A4F5-1185ABF5F2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FE6F0-C261-4BC2-A8B8-F6C459B8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85262-BF3A-468A-B39E-76394DD9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81B1-1E84-4802-B238-B7BD8F40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1E46-81DB-4AF0-A768-A4EA2467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6DEE5-6BB3-4105-963F-46290F25D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6E0E7-7018-4560-B393-6402337CB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82A69-4E9E-4CBB-A0E4-735E30A38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56969-F1FB-4D4D-87CF-B42BEAAF9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B9DB9-1666-405A-B3B0-FE37DF52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1C36-A230-4DD8-A4F5-1185ABF5F2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CE50D5-C25E-4D7D-9C89-7C9CB430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AB179-BBE0-46CB-A34C-114B97C5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81B1-1E84-4802-B238-B7BD8F40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2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6096-4A08-4F2B-8609-1C5379EB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C0B5F-A9B8-408C-95A0-55C528EA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1C36-A230-4DD8-A4F5-1185ABF5F2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E16F0-95CD-4204-ACFF-3B9E4473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054AB-32C8-4890-BEA9-0E51015D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81B1-1E84-4802-B238-B7BD8F40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4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968E9-5C45-4F0E-9F75-24889DD9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1C36-A230-4DD8-A4F5-1185ABF5F2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09939-35E2-4973-9595-9ADAF5C1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7A0E5-8AB5-45CB-B5CF-A1E34CDB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81B1-1E84-4802-B238-B7BD8F40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4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F35D-6EC7-4903-8CE9-6DB1E296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F843-FB42-4F7F-BD6B-1654D2DD4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82F9F-B010-4A69-ABDC-BAA4F7F3C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6DE49-49A3-4047-A4B0-60CB51D0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1C36-A230-4DD8-A4F5-1185ABF5F2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3A569-B6B5-4D90-A7B2-76099982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D7695-597A-4F7D-BAFD-80241A60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81B1-1E84-4802-B238-B7BD8F40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1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8B67-00C1-4EFB-8AE7-0EC4135D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58DB4-1A06-4968-85C7-F8295D156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BD558-101A-4B53-907D-2DFED4361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46CFB-FF63-4EA4-9DDD-D7845E79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1C36-A230-4DD8-A4F5-1185ABF5F2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6C6E8-A81C-4724-B914-76D2F6C3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E9975-A4A5-4521-8E3D-CC2EC9CA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81B1-1E84-4802-B238-B7BD8F40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5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C7150-1BF5-4D26-B946-D792876F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5671D-0D9E-44C8-B891-70BBF008A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2A5BD-69E3-4D82-A7A7-417A99F5F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E1C36-A230-4DD8-A4F5-1185ABF5F2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2DE78-FE0D-4F8E-BDF9-93937E76F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B0F80-FB6E-4EF2-9EBE-69EB25EFD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81B1-1E84-4802-B238-B7BD8F40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9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28AA-10F6-4600-A077-317A6956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71182-7E7B-4BBA-8F4F-F8986633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Character</a:t>
            </a:r>
            <a:r>
              <a:rPr lang="en-US" dirty="0"/>
              <a:t> – Player or entity/enemy (NPC).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16516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A78304-B2F7-4C4F-81F4-4D7E0A281841}"/>
              </a:ext>
            </a:extLst>
          </p:cNvPr>
          <p:cNvSpPr/>
          <p:nvPr/>
        </p:nvSpPr>
        <p:spPr>
          <a:xfrm>
            <a:off x="5496896" y="179354"/>
            <a:ext cx="1864773" cy="7992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Movement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9B1A03-A9E8-44FC-BA11-E6B8E95A1416}"/>
              </a:ext>
            </a:extLst>
          </p:cNvPr>
          <p:cNvSpPr/>
          <p:nvPr/>
        </p:nvSpPr>
        <p:spPr>
          <a:xfrm>
            <a:off x="98673" y="63345"/>
            <a:ext cx="1676860" cy="7992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C2C6C6-49BD-41E5-A1B7-B16962E51760}"/>
              </a:ext>
            </a:extLst>
          </p:cNvPr>
          <p:cNvSpPr/>
          <p:nvPr/>
        </p:nvSpPr>
        <p:spPr>
          <a:xfrm>
            <a:off x="98674" y="986623"/>
            <a:ext cx="1676860" cy="7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6E2E34-B4CF-4CB3-802A-501401489A9E}"/>
              </a:ext>
            </a:extLst>
          </p:cNvPr>
          <p:cNvSpPr/>
          <p:nvPr/>
        </p:nvSpPr>
        <p:spPr>
          <a:xfrm>
            <a:off x="3471168" y="1547258"/>
            <a:ext cx="1748439" cy="7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Movement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CE05EC-AEE8-4A6D-BF82-7AF480BF289E}"/>
              </a:ext>
            </a:extLst>
          </p:cNvPr>
          <p:cNvSpPr/>
          <p:nvPr/>
        </p:nvSpPr>
        <p:spPr>
          <a:xfrm>
            <a:off x="5530326" y="1547258"/>
            <a:ext cx="1748439" cy="7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 Entity Movement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5DEAA-7879-43CD-9F40-FBF93A612FC0}"/>
              </a:ext>
            </a:extLst>
          </p:cNvPr>
          <p:cNvSpPr/>
          <p:nvPr/>
        </p:nvSpPr>
        <p:spPr>
          <a:xfrm>
            <a:off x="98673" y="1946891"/>
            <a:ext cx="1676860" cy="7992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17E68C-6764-4C79-A1F2-821DA4A09275}"/>
              </a:ext>
            </a:extLst>
          </p:cNvPr>
          <p:cNvSpPr/>
          <p:nvPr/>
        </p:nvSpPr>
        <p:spPr>
          <a:xfrm>
            <a:off x="5530326" y="2629730"/>
            <a:ext cx="1676860" cy="7992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 Animation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0E1F6-476D-42B9-9C51-780EDF20F308}"/>
              </a:ext>
            </a:extLst>
          </p:cNvPr>
          <p:cNvSpPr/>
          <p:nvPr/>
        </p:nvSpPr>
        <p:spPr>
          <a:xfrm>
            <a:off x="3506957" y="2629729"/>
            <a:ext cx="1676860" cy="7992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Animation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ECB352-5F98-4CA7-9FC8-D0C43AEAA4F5}"/>
              </a:ext>
            </a:extLst>
          </p:cNvPr>
          <p:cNvSpPr/>
          <p:nvPr/>
        </p:nvSpPr>
        <p:spPr>
          <a:xfrm>
            <a:off x="7589484" y="1547258"/>
            <a:ext cx="1748439" cy="7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Passive Entity Movement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3339B2-C655-4FA2-ADDF-35AC4726108D}"/>
              </a:ext>
            </a:extLst>
          </p:cNvPr>
          <p:cNvSpPr/>
          <p:nvPr/>
        </p:nvSpPr>
        <p:spPr>
          <a:xfrm>
            <a:off x="7589484" y="2629731"/>
            <a:ext cx="1676860" cy="7992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 Animation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83564D-B999-410A-AC8B-BEB1A5D5041D}"/>
              </a:ext>
            </a:extLst>
          </p:cNvPr>
          <p:cNvSpPr txBox="1"/>
          <p:nvPr/>
        </p:nvSpPr>
        <p:spPr>
          <a:xfrm>
            <a:off x="1083075" y="4651899"/>
            <a:ext cx="9152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Movement controller contains functions to use like Jump, Walk, Attack, etc. general commands</a:t>
            </a:r>
          </a:p>
          <a:p>
            <a:r>
              <a:rPr lang="en-US" dirty="0"/>
              <a:t>Each movement contains extra functions specific to each entity or player.</a:t>
            </a:r>
          </a:p>
          <a:p>
            <a:r>
              <a:rPr lang="en-US" dirty="0"/>
              <a:t>Each movement points to specific animations for each entity or player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7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3458D1-4041-468B-B03D-6C14FA67BD00}"/>
              </a:ext>
            </a:extLst>
          </p:cNvPr>
          <p:cNvSpPr/>
          <p:nvPr/>
        </p:nvSpPr>
        <p:spPr>
          <a:xfrm>
            <a:off x="5159545" y="82580"/>
            <a:ext cx="1864773" cy="7992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Animation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9AFB5D-E31A-427D-8DB0-949C8C0EAAEE}"/>
              </a:ext>
            </a:extLst>
          </p:cNvPr>
          <p:cNvSpPr/>
          <p:nvPr/>
        </p:nvSpPr>
        <p:spPr>
          <a:xfrm>
            <a:off x="98673" y="63345"/>
            <a:ext cx="1676860" cy="7992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3C1967-C22D-4095-828C-27E6A34EC443}"/>
              </a:ext>
            </a:extLst>
          </p:cNvPr>
          <p:cNvSpPr/>
          <p:nvPr/>
        </p:nvSpPr>
        <p:spPr>
          <a:xfrm>
            <a:off x="98674" y="986623"/>
            <a:ext cx="1676860" cy="7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DFAB22-1441-4881-8E21-54924C0924A0}"/>
              </a:ext>
            </a:extLst>
          </p:cNvPr>
          <p:cNvSpPr/>
          <p:nvPr/>
        </p:nvSpPr>
        <p:spPr>
          <a:xfrm>
            <a:off x="3133817" y="1450484"/>
            <a:ext cx="1748439" cy="7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Animation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2C444-2D90-4F04-A746-0694DDABB106}"/>
              </a:ext>
            </a:extLst>
          </p:cNvPr>
          <p:cNvSpPr/>
          <p:nvPr/>
        </p:nvSpPr>
        <p:spPr>
          <a:xfrm>
            <a:off x="5192975" y="1450484"/>
            <a:ext cx="1748439" cy="7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 Animation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8C7430-848E-440C-BC1C-D7CB157D58B9}"/>
              </a:ext>
            </a:extLst>
          </p:cNvPr>
          <p:cNvSpPr/>
          <p:nvPr/>
        </p:nvSpPr>
        <p:spPr>
          <a:xfrm>
            <a:off x="98673" y="1946891"/>
            <a:ext cx="1676860" cy="7992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3C315-82E4-47E2-830E-3F7D947D78E3}"/>
              </a:ext>
            </a:extLst>
          </p:cNvPr>
          <p:cNvSpPr/>
          <p:nvPr/>
        </p:nvSpPr>
        <p:spPr>
          <a:xfrm>
            <a:off x="5192975" y="2532956"/>
            <a:ext cx="1676860" cy="7992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Movement reference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0775B-0ADE-4329-8E45-2DEBD3528F11}"/>
              </a:ext>
            </a:extLst>
          </p:cNvPr>
          <p:cNvSpPr/>
          <p:nvPr/>
        </p:nvSpPr>
        <p:spPr>
          <a:xfrm>
            <a:off x="3205396" y="2532957"/>
            <a:ext cx="1676860" cy="7992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Movement reference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743202-C5FE-4E2B-A85A-4EFCD30379AF}"/>
              </a:ext>
            </a:extLst>
          </p:cNvPr>
          <p:cNvSpPr/>
          <p:nvPr/>
        </p:nvSpPr>
        <p:spPr>
          <a:xfrm>
            <a:off x="7252133" y="1450484"/>
            <a:ext cx="1748439" cy="7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 Animation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672158-A115-4C57-88F9-7762AD8A8E8A}"/>
              </a:ext>
            </a:extLst>
          </p:cNvPr>
          <p:cNvSpPr/>
          <p:nvPr/>
        </p:nvSpPr>
        <p:spPr>
          <a:xfrm>
            <a:off x="7252133" y="2532957"/>
            <a:ext cx="1676860" cy="7992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Movement reference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8DEF9A-BC5D-4B61-AFE8-685561C49CE6}"/>
              </a:ext>
            </a:extLst>
          </p:cNvPr>
          <p:cNvSpPr txBox="1"/>
          <p:nvPr/>
        </p:nvSpPr>
        <p:spPr>
          <a:xfrm>
            <a:off x="1083075" y="4651899"/>
            <a:ext cx="9152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 controller contains functions to use like Jump, Walk, Attack, etc. general commands</a:t>
            </a:r>
          </a:p>
          <a:p>
            <a:r>
              <a:rPr lang="en-US" dirty="0"/>
              <a:t>Each animation contains extra functions specific to each entity or player.</a:t>
            </a:r>
          </a:p>
          <a:p>
            <a:r>
              <a:rPr lang="en-US" dirty="0"/>
              <a:t>Each animation points back to the movement for each entity or player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5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3458D1-4041-468B-B03D-6C14FA67BD00}"/>
              </a:ext>
            </a:extLst>
          </p:cNvPr>
          <p:cNvSpPr/>
          <p:nvPr/>
        </p:nvSpPr>
        <p:spPr>
          <a:xfrm>
            <a:off x="5159545" y="82580"/>
            <a:ext cx="1864773" cy="7992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9AFB5D-E31A-427D-8DB0-949C8C0EAAEE}"/>
              </a:ext>
            </a:extLst>
          </p:cNvPr>
          <p:cNvSpPr/>
          <p:nvPr/>
        </p:nvSpPr>
        <p:spPr>
          <a:xfrm>
            <a:off x="98673" y="63345"/>
            <a:ext cx="1676860" cy="7992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3C1967-C22D-4095-828C-27E6A34EC443}"/>
              </a:ext>
            </a:extLst>
          </p:cNvPr>
          <p:cNvSpPr/>
          <p:nvPr/>
        </p:nvSpPr>
        <p:spPr>
          <a:xfrm>
            <a:off x="98674" y="986623"/>
            <a:ext cx="1676860" cy="7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DFAB22-1441-4881-8E21-54924C0924A0}"/>
              </a:ext>
            </a:extLst>
          </p:cNvPr>
          <p:cNvSpPr/>
          <p:nvPr/>
        </p:nvSpPr>
        <p:spPr>
          <a:xfrm>
            <a:off x="3133817" y="1450484"/>
            <a:ext cx="1748439" cy="7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Sound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2C444-2D90-4F04-A746-0694DDABB106}"/>
              </a:ext>
            </a:extLst>
          </p:cNvPr>
          <p:cNvSpPr/>
          <p:nvPr/>
        </p:nvSpPr>
        <p:spPr>
          <a:xfrm>
            <a:off x="5192975" y="1450484"/>
            <a:ext cx="1748439" cy="7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 Sound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8C7430-848E-440C-BC1C-D7CB157D58B9}"/>
              </a:ext>
            </a:extLst>
          </p:cNvPr>
          <p:cNvSpPr/>
          <p:nvPr/>
        </p:nvSpPr>
        <p:spPr>
          <a:xfrm>
            <a:off x="98673" y="1946891"/>
            <a:ext cx="1676860" cy="7992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743202-C5FE-4E2B-A85A-4EFCD30379AF}"/>
              </a:ext>
            </a:extLst>
          </p:cNvPr>
          <p:cNvSpPr/>
          <p:nvPr/>
        </p:nvSpPr>
        <p:spPr>
          <a:xfrm>
            <a:off x="7252133" y="1450484"/>
            <a:ext cx="1748439" cy="79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 Sound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8DEF9A-BC5D-4B61-AFE8-685561C49CE6}"/>
              </a:ext>
            </a:extLst>
          </p:cNvPr>
          <p:cNvSpPr txBox="1"/>
          <p:nvPr/>
        </p:nvSpPr>
        <p:spPr>
          <a:xfrm>
            <a:off x="1083075" y="4651899"/>
            <a:ext cx="9152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 controller contains functions to use like Jump, Walk, Attack, etc. general commands</a:t>
            </a:r>
          </a:p>
          <a:p>
            <a:r>
              <a:rPr lang="en-US" dirty="0"/>
              <a:t>Each animation contains extra functions specific to each entity or player.</a:t>
            </a:r>
          </a:p>
          <a:p>
            <a:r>
              <a:rPr lang="en-US" dirty="0"/>
              <a:t>Each animation points back to the movement for each entity or player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6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180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Terms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Terms</dc:title>
  <dc:creator>Preston Peek</dc:creator>
  <cp:lastModifiedBy>Preston Peek</cp:lastModifiedBy>
  <cp:revision>2</cp:revision>
  <dcterms:created xsi:type="dcterms:W3CDTF">2022-02-12T01:31:12Z</dcterms:created>
  <dcterms:modified xsi:type="dcterms:W3CDTF">2022-02-14T16:12:11Z</dcterms:modified>
</cp:coreProperties>
</file>