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doc" ContentType="application/msword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2"/>
  </p:handout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4" r:id="rId11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6E4AB-ADE9-4E51-B285-DE8F0A7EA364}" type="datetimeFigureOut">
              <a:rPr lang="en-IN" smtClean="0"/>
              <a:t>06-09-2017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87B62-C5C6-4D38-BEE3-5F637E4B0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09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package" Target="../embeddings/Microsoft_Excel_Worksheet2.xlsx"/><Relationship Id="rId3" Type="http://schemas.openxmlformats.org/officeDocument/2006/relationships/oleObject" Target="../embeddings/Microsoft_Word_97_-_2003_Document1.doc"/><Relationship Id="rId7" Type="http://schemas.openxmlformats.org/officeDocument/2006/relationships/oleObject" Target="../embeddings/Microsoft_Word_97_-_2003_Document3.doc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11" Type="http://schemas.openxmlformats.org/officeDocument/2006/relationships/package" Target="../embeddings/Microsoft_Excel_Worksheet1.xlsx"/><Relationship Id="rId5" Type="http://schemas.openxmlformats.org/officeDocument/2006/relationships/oleObject" Target="../embeddings/Microsoft_Word_97_-_2003_Document2.doc"/><Relationship Id="rId15" Type="http://schemas.openxmlformats.org/officeDocument/2006/relationships/package" Target="../embeddings/Microsoft_Excel_Worksheet3.xlsx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Microsoft_Word_97_-_2003_Document4.doc"/><Relationship Id="rId1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QUINTILE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						-Niharika Srivastava</a:t>
            </a:r>
          </a:p>
          <a:p>
            <a:r>
              <a:rPr lang="en-US" smtClean="0"/>
              <a:t>						(Analyst Programmer)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120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5938" y="2756079"/>
            <a:ext cx="4932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	</a:t>
            </a:r>
            <a:r>
              <a:rPr lang="en-US" sz="4000" b="1" dirty="0" smtClean="0"/>
              <a:t>		QUERIES ????</a:t>
            </a:r>
            <a:endParaRPr lang="en-IN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93" y="2154277"/>
            <a:ext cx="22764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CONTENT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11380"/>
            <a:ext cx="9601196" cy="336448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Input and Output</a:t>
            </a:r>
          </a:p>
          <a:p>
            <a:r>
              <a:rPr lang="en-US" dirty="0" smtClean="0"/>
              <a:t>Programs Needed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Differences</a:t>
            </a:r>
          </a:p>
          <a:p>
            <a:r>
              <a:rPr lang="en-US" dirty="0" smtClean="0"/>
              <a:t>Languages Used</a:t>
            </a:r>
          </a:p>
          <a:p>
            <a:r>
              <a:rPr lang="en-US" dirty="0" smtClean="0"/>
              <a:t>Quintile Document with </a:t>
            </a:r>
            <a:r>
              <a:rPr lang="en-US" dirty="0" err="1" smtClean="0"/>
              <a:t>Explaination</a:t>
            </a:r>
            <a:endParaRPr lang="en-US" dirty="0" smtClean="0"/>
          </a:p>
          <a:p>
            <a:r>
              <a:rPr lang="en-US" dirty="0" smtClean="0"/>
              <a:t>Q  and A session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73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INTRODUCTION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Quintile is a statistical value of a data set that represents 20% of a given population.</a:t>
            </a:r>
          </a:p>
          <a:p>
            <a:r>
              <a:rPr lang="en-US" dirty="0" smtClean="0"/>
              <a:t>i.e. first quintile represents the lowest fifth of the data(1-20)% 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592" y="3850782"/>
            <a:ext cx="6996179" cy="229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4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37138"/>
            <a:ext cx="9601196" cy="333873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062871"/>
              </p:ext>
            </p:extLst>
          </p:nvPr>
        </p:nvGraphicFramePr>
        <p:xfrm>
          <a:off x="1295401" y="888642"/>
          <a:ext cx="9601196" cy="4987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3579"/>
                <a:gridCol w="4727617"/>
              </a:tblGrid>
              <a:tr h="5441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IN" dirty="0"/>
                    </a:p>
                  </a:txBody>
                  <a:tcPr/>
                </a:tc>
              </a:tr>
              <a:tr h="544196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 TCS_DATA(data.csv)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 Report.xlsx</a:t>
                      </a:r>
                      <a:endParaRPr lang="en-IN" dirty="0"/>
                    </a:p>
                  </a:txBody>
                  <a:tcPr/>
                </a:tc>
              </a:tr>
              <a:tr h="544196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baseline="0" dirty="0" smtClean="0"/>
                        <a:t> KEY FILE (final 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 Remark.xlsx</a:t>
                      </a:r>
                      <a:endParaRPr lang="en-IN" dirty="0"/>
                    </a:p>
                  </a:txBody>
                  <a:tcPr/>
                </a:tc>
              </a:tr>
              <a:tr h="335463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 PARAMETER</a:t>
                      </a:r>
                      <a:r>
                        <a:rPr lang="en-US" baseline="0" dirty="0" smtClean="0"/>
                        <a:t> FILE :-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AutoNum type="arabicPeriod"/>
                      </a:pPr>
                      <a:r>
                        <a:rPr lang="en-US" baseline="0" dirty="0" smtClean="0"/>
                        <a:t>Header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AutoNum type="arabicPeriod"/>
                      </a:pPr>
                      <a:r>
                        <a:rPr lang="en-US" baseline="0" dirty="0" smtClean="0"/>
                        <a:t>Project Name and Id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AutoNum type="arabicPeriod"/>
                      </a:pPr>
                      <a:r>
                        <a:rPr lang="en-US" baseline="0" dirty="0" smtClean="0"/>
                        <a:t>Test Boundary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AutoNum type="arabicPeriod"/>
                      </a:pPr>
                      <a:r>
                        <a:rPr lang="en-US" baseline="0" dirty="0" smtClean="0"/>
                        <a:t>Test Name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baseline="0" dirty="0" smtClean="0"/>
                        <a:t>5.   First option id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baseline="0" dirty="0" smtClean="0"/>
                        <a:t>6.   Number of Candidates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baseline="0" dirty="0" smtClean="0"/>
                        <a:t>7.   Responses(4/5/6)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Plot_items.xlsx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99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503490"/>
          </a:xfrm>
        </p:spPr>
        <p:txBody>
          <a:bodyPr/>
          <a:lstStyle/>
          <a:p>
            <a:r>
              <a:rPr lang="en-US" u="sng" dirty="0" smtClean="0"/>
              <a:t>Programs Needed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85623"/>
            <a:ext cx="9601196" cy="3390245"/>
          </a:xfrm>
        </p:spPr>
        <p:txBody>
          <a:bodyPr/>
          <a:lstStyle/>
          <a:p>
            <a:r>
              <a:rPr lang="en-US" dirty="0" smtClean="0"/>
              <a:t> Response Generation	</a:t>
            </a:r>
          </a:p>
          <a:p>
            <a:endParaRPr lang="en-US" dirty="0"/>
          </a:p>
          <a:p>
            <a:r>
              <a:rPr lang="en-US" dirty="0" smtClean="0"/>
              <a:t> Quintile Reports 	 </a:t>
            </a:r>
            <a:endParaRPr lang="en-US" dirty="0"/>
          </a:p>
        </p:txBody>
      </p:sp>
      <p:cxnSp>
        <p:nvCxnSpPr>
          <p:cNvPr id="5" name="Elbow Connector 4"/>
          <p:cNvCxnSpPr/>
          <p:nvPr/>
        </p:nvCxnSpPr>
        <p:spPr>
          <a:xfrm>
            <a:off x="4443211" y="2678806"/>
            <a:ext cx="888643" cy="6310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887532" y="2994338"/>
            <a:ext cx="444322" cy="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31854" y="2816112"/>
            <a:ext cx="1596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response.sh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1854" y="3165918"/>
            <a:ext cx="2034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g</a:t>
            </a:r>
            <a:r>
              <a:rPr lang="en-US" sz="2000" dirty="0" smtClean="0">
                <a:solidFill>
                  <a:srgbClr val="0070C0"/>
                </a:solidFill>
              </a:rPr>
              <a:t>enerate_resp.py</a:t>
            </a:r>
            <a:endParaRPr lang="en-IN" sz="2000" dirty="0">
              <a:solidFill>
                <a:srgbClr val="0070C0"/>
              </a:solidFill>
            </a:endParaRPr>
          </a:p>
        </p:txBody>
      </p:sp>
      <p:cxnSp>
        <p:nvCxnSpPr>
          <p:cNvPr id="17" name="Elbow Connector 16"/>
          <p:cNvCxnSpPr/>
          <p:nvPr/>
        </p:nvCxnSpPr>
        <p:spPr>
          <a:xfrm>
            <a:off x="3825025" y="3760631"/>
            <a:ext cx="2270975" cy="17386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960512" y="4922834"/>
            <a:ext cx="1135487" cy="12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960512" y="4341732"/>
            <a:ext cx="1169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30344" y="4069724"/>
            <a:ext cx="1815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quintile.py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34636" y="4711064"/>
            <a:ext cx="1360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remarks.py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07617" y="5271296"/>
            <a:ext cx="1442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plot.py</a:t>
            </a:r>
            <a:endParaRPr lang="en-I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86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503491"/>
          </a:xfrm>
        </p:spPr>
        <p:txBody>
          <a:bodyPr/>
          <a:lstStyle/>
          <a:p>
            <a:r>
              <a:rPr lang="en-US" u="sng" dirty="0" smtClean="0"/>
              <a:t>METHODOLOGY</a:t>
            </a:r>
            <a:endParaRPr lang="en-IN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815569"/>
              </p:ext>
            </p:extLst>
          </p:nvPr>
        </p:nvGraphicFramePr>
        <p:xfrm>
          <a:off x="1295402" y="2182903"/>
          <a:ext cx="9601200" cy="3620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4800600"/>
              </a:tblGrid>
              <a:tr h="349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NEW</a:t>
                      </a:r>
                      <a:endParaRPr lang="en-IN" dirty="0"/>
                    </a:p>
                  </a:txBody>
                  <a:tcPr/>
                </a:tc>
              </a:tr>
              <a:tr h="34915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Input:- data.csv,</a:t>
                      </a:r>
                      <a:r>
                        <a:rPr lang="en-US" baseline="0" dirty="0" smtClean="0"/>
                        <a:t> key file, </a:t>
                      </a:r>
                      <a:r>
                        <a:rPr lang="en-US" dirty="0" smtClean="0"/>
                        <a:t>parameter file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dirty="0" smtClean="0"/>
                        <a:t> Input:- data.csv,</a:t>
                      </a:r>
                      <a:r>
                        <a:rPr lang="en-US" baseline="0" dirty="0" smtClean="0"/>
                        <a:t> key file, </a:t>
                      </a:r>
                      <a:r>
                        <a:rPr lang="en-US" dirty="0" smtClean="0"/>
                        <a:t>parameter file</a:t>
                      </a:r>
                      <a:endParaRPr lang="en-IN" dirty="0" smtClean="0"/>
                    </a:p>
                  </a:txBody>
                  <a:tcPr/>
                </a:tc>
              </a:tr>
              <a:tr h="60264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 Create OMR file using data</a:t>
                      </a:r>
                      <a:r>
                        <a:rPr lang="en-US" baseline="0" dirty="0" smtClean="0"/>
                        <a:t> file and key file </a:t>
                      </a:r>
                      <a:r>
                        <a:rPr lang="en-US" dirty="0" smtClean="0"/>
                        <a:t>(which</a:t>
                      </a:r>
                      <a:r>
                        <a:rPr lang="en-US" baseline="0" dirty="0" smtClean="0"/>
                        <a:t> contains responses)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 Directly generate responses without OMR</a:t>
                      </a:r>
                      <a:endParaRPr lang="en-IN" dirty="0"/>
                    </a:p>
                  </a:txBody>
                  <a:tcPr/>
                </a:tc>
              </a:tr>
              <a:tr h="60264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Reports are generated</a:t>
                      </a:r>
                      <a:r>
                        <a:rPr lang="en-US" baseline="0" dirty="0" smtClean="0"/>
                        <a:t> for 4 Forms although only 1 is needed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Forms</a:t>
                      </a:r>
                      <a:r>
                        <a:rPr lang="en-US" baseline="0" dirty="0" smtClean="0"/>
                        <a:t> which are not needed are excluded.</a:t>
                      </a:r>
                      <a:endParaRPr lang="en-IN" dirty="0"/>
                    </a:p>
                  </a:txBody>
                  <a:tcPr/>
                </a:tc>
              </a:tr>
              <a:tr h="34915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Quintile Report contains Double Marking</a:t>
                      </a:r>
                      <a:r>
                        <a:rPr lang="en-US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Double Marking excluded from Quintile Report</a:t>
                      </a:r>
                      <a:endParaRPr lang="en-IN" dirty="0"/>
                    </a:p>
                  </a:txBody>
                  <a:tcPr/>
                </a:tc>
              </a:tr>
              <a:tr h="60264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Lots of scripts are run manually</a:t>
                      </a:r>
                      <a:r>
                        <a:rPr lang="en-US" baseline="0" dirty="0" smtClean="0"/>
                        <a:t> at each step.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It contains 5 programs/scripts which can be run via single program.</a:t>
                      </a:r>
                      <a:endParaRPr lang="en-IN" dirty="0"/>
                    </a:p>
                  </a:txBody>
                  <a:tcPr/>
                </a:tc>
              </a:tr>
              <a:tr h="60264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Four files are generated in output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Three</a:t>
                      </a:r>
                      <a:r>
                        <a:rPr lang="en-US" baseline="0" dirty="0" smtClean="0"/>
                        <a:t> files are generated as output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4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DIFFERENCES</a:t>
            </a:r>
            <a:endParaRPr lang="en-IN" u="sng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757832"/>
              </p:ext>
            </p:extLst>
          </p:nvPr>
        </p:nvGraphicFramePr>
        <p:xfrm>
          <a:off x="1295400" y="2557463"/>
          <a:ext cx="9601200" cy="3250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4800600"/>
              </a:tblGrid>
              <a:tr h="15031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NEW</a:t>
                      </a:r>
                      <a:endParaRPr lang="en-IN" dirty="0"/>
                    </a:p>
                  </a:txBody>
                  <a:tcPr/>
                </a:tc>
              </a:tr>
              <a:tr h="174780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289263"/>
              </p:ext>
            </p:extLst>
          </p:nvPr>
        </p:nvGraphicFramePr>
        <p:xfrm>
          <a:off x="1428639" y="4530205"/>
          <a:ext cx="1138349" cy="967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" name="Document" showAsIcon="1" r:id="rId3" imgW="914400" imgH="771480" progId="Word.Document.8">
                  <p:embed/>
                </p:oleObj>
              </mc:Choice>
              <mc:Fallback>
                <p:oleObj name="Document" showAsIcon="1" r:id="rId3" imgW="914400" imgH="77148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8639" y="4530205"/>
                        <a:ext cx="1138349" cy="967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920037"/>
              </p:ext>
            </p:extLst>
          </p:nvPr>
        </p:nvGraphicFramePr>
        <p:xfrm>
          <a:off x="2409573" y="4530205"/>
          <a:ext cx="1021902" cy="994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" name="Document" showAsIcon="1" r:id="rId5" imgW="914400" imgH="771480" progId="Word.Document.8">
                  <p:embed/>
                </p:oleObj>
              </mc:Choice>
              <mc:Fallback>
                <p:oleObj name="Document" showAsIcon="1" r:id="rId5" imgW="914400" imgH="77148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09573" y="4530205"/>
                        <a:ext cx="1021902" cy="9949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670093"/>
              </p:ext>
            </p:extLst>
          </p:nvPr>
        </p:nvGraphicFramePr>
        <p:xfrm>
          <a:off x="3339993" y="4563546"/>
          <a:ext cx="1049756" cy="959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" name="Document" showAsIcon="1" r:id="rId7" imgW="914400" imgH="771480" progId="Word.Document.8">
                  <p:embed/>
                </p:oleObj>
              </mc:Choice>
              <mc:Fallback>
                <p:oleObj name="Document" showAsIcon="1" r:id="rId7" imgW="914400" imgH="77148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39993" y="4563546"/>
                        <a:ext cx="1049756" cy="959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643792"/>
              </p:ext>
            </p:extLst>
          </p:nvPr>
        </p:nvGraphicFramePr>
        <p:xfrm>
          <a:off x="4226964" y="4560449"/>
          <a:ext cx="1078127" cy="93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" name="Document" showAsIcon="1" r:id="rId9" imgW="914400" imgH="771480" progId="Word.Document.8">
                  <p:embed/>
                </p:oleObj>
              </mc:Choice>
              <mc:Fallback>
                <p:oleObj name="Document" showAsIcon="1" r:id="rId9" imgW="914400" imgH="77148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26964" y="4560449"/>
                        <a:ext cx="1078127" cy="93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509325"/>
              </p:ext>
            </p:extLst>
          </p:nvPr>
        </p:nvGraphicFramePr>
        <p:xfrm>
          <a:off x="6488805" y="4560449"/>
          <a:ext cx="1019577" cy="93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" name="Worksheet" showAsIcon="1" r:id="rId11" imgW="914400" imgH="771480" progId="Excel.Sheet.12">
                  <p:embed/>
                </p:oleObj>
              </mc:Choice>
              <mc:Fallback>
                <p:oleObj name="Worksheet" showAsIcon="1" r:id="rId11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88805" y="4560449"/>
                        <a:ext cx="1019577" cy="93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014789"/>
              </p:ext>
            </p:extLst>
          </p:nvPr>
        </p:nvGraphicFramePr>
        <p:xfrm>
          <a:off x="8459924" y="4530205"/>
          <a:ext cx="1037288" cy="93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" name="Worksheet" showAsIcon="1" r:id="rId13" imgW="914400" imgH="771480" progId="Excel.Sheet.12">
                  <p:embed/>
                </p:oleObj>
              </mc:Choice>
              <mc:Fallback>
                <p:oleObj name="Worksheet" showAsIcon="1" r:id="rId1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459924" y="4530205"/>
                        <a:ext cx="1037288" cy="93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748709"/>
              </p:ext>
            </p:extLst>
          </p:nvPr>
        </p:nvGraphicFramePr>
        <p:xfrm>
          <a:off x="7460204" y="4578234"/>
          <a:ext cx="1065609" cy="919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" name="Worksheet" showAsIcon="1" r:id="rId15" imgW="914400" imgH="771480" progId="Excel.Sheet.12">
                  <p:embed/>
                </p:oleObj>
              </mc:Choice>
              <mc:Fallback>
                <p:oleObj name="Worksheet" showAsIcon="1" r:id="rId15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460204" y="4578234"/>
                        <a:ext cx="1065609" cy="919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951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LANGUAGE USED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Python</a:t>
            </a:r>
          </a:p>
          <a:p>
            <a:r>
              <a:rPr lang="en-US" dirty="0" smtClean="0"/>
              <a:t>2. Shell Scripting</a:t>
            </a:r>
          </a:p>
        </p:txBody>
      </p:sp>
    </p:spTree>
    <p:extLst>
      <p:ext uri="{BB962C8B-B14F-4D97-AF65-F5344CB8AC3E}">
        <p14:creationId xmlns:p14="http://schemas.microsoft.com/office/powerpoint/2010/main" val="225895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Explaination</a:t>
            </a:r>
            <a:r>
              <a:rPr lang="en-US" u="sng" dirty="0" smtClean="0"/>
              <a:t> of Quintile Report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Detailed </a:t>
            </a:r>
            <a:r>
              <a:rPr lang="en-US" dirty="0" err="1" smtClean="0"/>
              <a:t>Explaination</a:t>
            </a:r>
            <a:r>
              <a:rPr lang="en-US" dirty="0" smtClean="0"/>
              <a:t> of values provided in Quintile Report.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937798"/>
              </p:ext>
            </p:extLst>
          </p:nvPr>
        </p:nvGraphicFramePr>
        <p:xfrm>
          <a:off x="3462270" y="3621198"/>
          <a:ext cx="3453685" cy="196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62270" y="3621198"/>
                        <a:ext cx="3453685" cy="1968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963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1395</TotalTime>
  <Words>237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Garamond</vt:lpstr>
      <vt:lpstr>Wingdings</vt:lpstr>
      <vt:lpstr>Organic</vt:lpstr>
      <vt:lpstr>Document</vt:lpstr>
      <vt:lpstr>Microsoft Excel Worksheet</vt:lpstr>
      <vt:lpstr>QUINTILE</vt:lpstr>
      <vt:lpstr>CONTENT</vt:lpstr>
      <vt:lpstr>INTRODUCTION</vt:lpstr>
      <vt:lpstr>PowerPoint Presentation</vt:lpstr>
      <vt:lpstr>Programs Needed</vt:lpstr>
      <vt:lpstr>METHODOLOGY</vt:lpstr>
      <vt:lpstr>DIFFERENCES</vt:lpstr>
      <vt:lpstr>LANGUAGE USED</vt:lpstr>
      <vt:lpstr>Explaination of Quintile Report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QUINTILE</dc:title>
  <dc:creator>Niharika Srivastava</dc:creator>
  <cp:lastModifiedBy>Niharika Srivastava</cp:lastModifiedBy>
  <cp:revision>53</cp:revision>
  <cp:lastPrinted>2017-08-31T11:02:38Z</cp:lastPrinted>
  <dcterms:created xsi:type="dcterms:W3CDTF">2017-08-04T10:34:49Z</dcterms:created>
  <dcterms:modified xsi:type="dcterms:W3CDTF">2017-09-06T05:06:04Z</dcterms:modified>
</cp:coreProperties>
</file>