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jvhejLgBtQYCggN83oI3mgCLAa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767502-24D7-4ECB-903B-3CD5FE1F03E9}">
  <a:tblStyle styleId="{72767502-24D7-4ECB-903B-3CD5FE1F03E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e6721505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e6721505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6721505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e6721505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67215050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67215050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 Id="rId6"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39"/>
          <p:cNvPicPr preferRelativeResize="0"/>
          <p:nvPr/>
        </p:nvPicPr>
        <p:blipFill rotWithShape="1">
          <a:blip r:embed="rId2">
            <a:alphaModFix/>
          </a:blip>
          <a:srcRect b="0" l="0" r="0" t="0"/>
          <a:stretch/>
        </p:blipFill>
        <p:spPr>
          <a:xfrm>
            <a:off x="0" y="0"/>
            <a:ext cx="9143999" cy="5144006"/>
          </a:xfrm>
          <a:prstGeom prst="rect">
            <a:avLst/>
          </a:prstGeom>
          <a:noFill/>
          <a:ln>
            <a:noFill/>
          </a:ln>
        </p:spPr>
      </p:pic>
      <p:sp>
        <p:nvSpPr>
          <p:cNvPr id="10" name="Google Shape;10;p39"/>
          <p:cNvSpPr txBox="1"/>
          <p:nvPr>
            <p:ph type="ctrTitle"/>
          </p:nvPr>
        </p:nvSpPr>
        <p:spPr>
          <a:xfrm>
            <a:off x="4149000" y="970200"/>
            <a:ext cx="3852000" cy="2410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b="1" sz="4400">
                <a:latin typeface="Arial"/>
                <a:ea typeface="Arial"/>
                <a:cs typeface="Arial"/>
                <a:sym typeface="Aria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39"/>
          <p:cNvSpPr txBox="1"/>
          <p:nvPr>
            <p:ph idx="1" type="subTitle"/>
          </p:nvPr>
        </p:nvSpPr>
        <p:spPr>
          <a:xfrm>
            <a:off x="4149000" y="3380700"/>
            <a:ext cx="3852000" cy="792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Arial"/>
                <a:ea typeface="Arial"/>
                <a:cs typeface="Arial"/>
                <a:sym typeface="Aria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pic>
        <p:nvPicPr>
          <p:cNvPr id="60" name="Google Shape;60;p4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1" name="Google Shape;61;p48"/>
          <p:cNvSpPr txBox="1"/>
          <p:nvPr>
            <p:ph type="title"/>
          </p:nvPr>
        </p:nvSpPr>
        <p:spPr>
          <a:xfrm>
            <a:off x="2433000" y="1330038"/>
            <a:ext cx="4278000" cy="16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87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48"/>
          <p:cNvSpPr txBox="1"/>
          <p:nvPr>
            <p:ph idx="1" type="subTitle"/>
          </p:nvPr>
        </p:nvSpPr>
        <p:spPr>
          <a:xfrm>
            <a:off x="2775600" y="3100075"/>
            <a:ext cx="35928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pic>
        <p:nvPicPr>
          <p:cNvPr id="64" name="Google Shape;64;p49"/>
          <p:cNvPicPr preferRelativeResize="0"/>
          <p:nvPr/>
        </p:nvPicPr>
        <p:blipFill rotWithShape="1">
          <a:blip r:embed="rId2">
            <a:alphaModFix/>
          </a:blip>
          <a:srcRect b="10" l="56623" r="0" t="0"/>
          <a:stretch/>
        </p:blipFill>
        <p:spPr>
          <a:xfrm>
            <a:off x="5177825" y="0"/>
            <a:ext cx="3966179" cy="5143502"/>
          </a:xfrm>
          <a:prstGeom prst="rect">
            <a:avLst/>
          </a:prstGeom>
          <a:noFill/>
          <a:ln>
            <a:noFill/>
          </a:ln>
        </p:spPr>
      </p:pic>
      <p:sp>
        <p:nvSpPr>
          <p:cNvPr id="65" name="Google Shape;65;p49"/>
          <p:cNvSpPr txBox="1"/>
          <p:nvPr>
            <p:ph type="title"/>
          </p:nvPr>
        </p:nvSpPr>
        <p:spPr>
          <a:xfrm>
            <a:off x="4781550" y="1416450"/>
            <a:ext cx="3642600" cy="1860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b="1"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49"/>
          <p:cNvSpPr txBox="1"/>
          <p:nvPr>
            <p:ph idx="1" type="subTitle"/>
          </p:nvPr>
        </p:nvSpPr>
        <p:spPr>
          <a:xfrm>
            <a:off x="5452800" y="3276450"/>
            <a:ext cx="2971200" cy="1031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pic>
        <p:nvPicPr>
          <p:cNvPr id="68" name="Google Shape;68;p5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9" name="Google Shape;69;p50"/>
          <p:cNvSpPr txBox="1"/>
          <p:nvPr>
            <p:ph hasCustomPrompt="1" type="title"/>
          </p:nvPr>
        </p:nvSpPr>
        <p:spPr>
          <a:xfrm>
            <a:off x="1284000" y="1558475"/>
            <a:ext cx="6576000" cy="151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70" name="Google Shape;70;p50"/>
          <p:cNvSpPr txBox="1"/>
          <p:nvPr>
            <p:ph idx="1" type="subTitle"/>
          </p:nvPr>
        </p:nvSpPr>
        <p:spPr>
          <a:xfrm>
            <a:off x="1284000" y="3069625"/>
            <a:ext cx="6576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atin typeface="Arial"/>
                <a:ea typeface="Arial"/>
                <a:cs typeface="Arial"/>
                <a:sym typeface="Arial"/>
              </a:defRPr>
            </a:lvl1pPr>
            <a:lvl2pPr lvl="1" algn="ctr">
              <a:lnSpc>
                <a:spcPct val="100000"/>
              </a:lnSpc>
              <a:spcBef>
                <a:spcPts val="160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1" name="Shape 7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
    <p:spTree>
      <p:nvGrpSpPr>
        <p:cNvPr id="72" name="Shape 72"/>
        <p:cNvGrpSpPr/>
        <p:nvPr/>
      </p:nvGrpSpPr>
      <p:grpSpPr>
        <a:xfrm>
          <a:off x="0" y="0"/>
          <a:ext cx="0" cy="0"/>
          <a:chOff x="0" y="0"/>
          <a:chExt cx="0" cy="0"/>
        </a:xfrm>
      </p:grpSpPr>
      <p:pic>
        <p:nvPicPr>
          <p:cNvPr id="73" name="Google Shape;73;p52"/>
          <p:cNvPicPr preferRelativeResize="0"/>
          <p:nvPr/>
        </p:nvPicPr>
        <p:blipFill rotWithShape="1">
          <a:blip r:embed="rId2">
            <a:alphaModFix/>
          </a:blip>
          <a:srcRect b="0" l="0" r="0" t="0"/>
          <a:stretch/>
        </p:blipFill>
        <p:spPr>
          <a:xfrm>
            <a:off x="0" y="0"/>
            <a:ext cx="9144000" cy="5143489"/>
          </a:xfrm>
          <a:prstGeom prst="rect">
            <a:avLst/>
          </a:prstGeom>
          <a:noFill/>
          <a:ln>
            <a:noFill/>
          </a:ln>
        </p:spPr>
      </p:pic>
      <p:sp>
        <p:nvSpPr>
          <p:cNvPr id="74" name="Google Shape;74;p52"/>
          <p:cNvSpPr txBox="1"/>
          <p:nvPr>
            <p:ph type="title"/>
          </p:nvPr>
        </p:nvSpPr>
        <p:spPr>
          <a:xfrm>
            <a:off x="720000" y="685600"/>
            <a:ext cx="4211100" cy="340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4100">
                <a:solidFill>
                  <a:schemeClr val="lt1"/>
                </a:solidFil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5" name="Shape 75"/>
        <p:cNvGrpSpPr/>
        <p:nvPr/>
      </p:nvGrpSpPr>
      <p:grpSpPr>
        <a:xfrm>
          <a:off x="0" y="0"/>
          <a:ext cx="0" cy="0"/>
          <a:chOff x="0" y="0"/>
          <a:chExt cx="0" cy="0"/>
        </a:xfrm>
      </p:grpSpPr>
      <p:pic>
        <p:nvPicPr>
          <p:cNvPr id="76" name="Google Shape;76;p5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7" name="Google Shape;77;p53"/>
          <p:cNvSpPr txBox="1"/>
          <p:nvPr>
            <p:ph idx="1" type="subTitle"/>
          </p:nvPr>
        </p:nvSpPr>
        <p:spPr>
          <a:xfrm>
            <a:off x="720000" y="1452575"/>
            <a:ext cx="4461600" cy="284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Arial"/>
              <a:buChar char="●"/>
              <a:defRPr sz="1600">
                <a:latin typeface="Arial"/>
                <a:ea typeface="Arial"/>
                <a:cs typeface="Arial"/>
                <a:sym typeface="Arial"/>
              </a:defRPr>
            </a:lvl1pPr>
            <a:lvl2pPr lvl="1" algn="l">
              <a:lnSpc>
                <a:spcPct val="115000"/>
              </a:lnSpc>
              <a:spcBef>
                <a:spcPts val="1600"/>
              </a:spcBef>
              <a:spcAft>
                <a:spcPts val="0"/>
              </a:spcAft>
              <a:buClr>
                <a:srgbClr val="024427"/>
              </a:buClr>
              <a:buSzPts val="1400"/>
              <a:buFont typeface="Arial"/>
              <a:buChar char="○"/>
              <a:defRPr/>
            </a:lvl2pPr>
            <a:lvl3pPr lvl="2" algn="l">
              <a:lnSpc>
                <a:spcPct val="115000"/>
              </a:lnSpc>
              <a:spcBef>
                <a:spcPts val="1600"/>
              </a:spcBef>
              <a:spcAft>
                <a:spcPts val="0"/>
              </a:spcAft>
              <a:buClr>
                <a:srgbClr val="024427"/>
              </a:buClr>
              <a:buSzPts val="1400"/>
              <a:buFont typeface="Arial"/>
              <a:buChar char="■"/>
              <a:defRPr/>
            </a:lvl3pPr>
            <a:lvl4pPr lvl="3" algn="l">
              <a:lnSpc>
                <a:spcPct val="115000"/>
              </a:lnSpc>
              <a:spcBef>
                <a:spcPts val="1600"/>
              </a:spcBef>
              <a:spcAft>
                <a:spcPts val="0"/>
              </a:spcAft>
              <a:buClr>
                <a:srgbClr val="024427"/>
              </a:buClr>
              <a:buSzPts val="1400"/>
              <a:buFont typeface="Arial"/>
              <a:buChar char="●"/>
              <a:defRPr/>
            </a:lvl4pPr>
            <a:lvl5pPr lvl="4" algn="l">
              <a:lnSpc>
                <a:spcPct val="115000"/>
              </a:lnSpc>
              <a:spcBef>
                <a:spcPts val="1600"/>
              </a:spcBef>
              <a:spcAft>
                <a:spcPts val="0"/>
              </a:spcAft>
              <a:buClr>
                <a:srgbClr val="024427"/>
              </a:buClr>
              <a:buSzPts val="1400"/>
              <a:buFont typeface="Arial"/>
              <a:buChar char="○"/>
              <a:defRPr/>
            </a:lvl5pPr>
            <a:lvl6pPr lvl="5" algn="l">
              <a:lnSpc>
                <a:spcPct val="115000"/>
              </a:lnSpc>
              <a:spcBef>
                <a:spcPts val="1600"/>
              </a:spcBef>
              <a:spcAft>
                <a:spcPts val="0"/>
              </a:spcAft>
              <a:buClr>
                <a:srgbClr val="024427"/>
              </a:buClr>
              <a:buSzPts val="1400"/>
              <a:buFont typeface="Arial"/>
              <a:buChar char="■"/>
              <a:defRPr/>
            </a:lvl6pPr>
            <a:lvl7pPr lvl="6" algn="l">
              <a:lnSpc>
                <a:spcPct val="115000"/>
              </a:lnSpc>
              <a:spcBef>
                <a:spcPts val="1600"/>
              </a:spcBef>
              <a:spcAft>
                <a:spcPts val="0"/>
              </a:spcAft>
              <a:buClr>
                <a:srgbClr val="024427"/>
              </a:buClr>
              <a:buSzPts val="1400"/>
              <a:buFont typeface="Arial"/>
              <a:buChar char="●"/>
              <a:defRPr/>
            </a:lvl7pPr>
            <a:lvl8pPr lvl="7" algn="l">
              <a:lnSpc>
                <a:spcPct val="115000"/>
              </a:lnSpc>
              <a:spcBef>
                <a:spcPts val="1600"/>
              </a:spcBef>
              <a:spcAft>
                <a:spcPts val="0"/>
              </a:spcAft>
              <a:buClr>
                <a:srgbClr val="024427"/>
              </a:buClr>
              <a:buSzPts val="1400"/>
              <a:buFont typeface="Arial"/>
              <a:buChar char="○"/>
              <a:defRPr/>
            </a:lvl8pPr>
            <a:lvl9pPr lvl="8" algn="l">
              <a:lnSpc>
                <a:spcPct val="115000"/>
              </a:lnSpc>
              <a:spcBef>
                <a:spcPts val="1600"/>
              </a:spcBef>
              <a:spcAft>
                <a:spcPts val="1600"/>
              </a:spcAft>
              <a:buClr>
                <a:srgbClr val="024427"/>
              </a:buClr>
              <a:buSzPts val="1400"/>
              <a:buFont typeface="Arial"/>
              <a:buChar char="■"/>
              <a:defRPr/>
            </a:lvl9pPr>
          </a:lstStyle>
          <a:p/>
        </p:txBody>
      </p:sp>
      <p:sp>
        <p:nvSpPr>
          <p:cNvPr id="78" name="Google Shape;78;p5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9" name="Shape 79"/>
        <p:cNvGrpSpPr/>
        <p:nvPr/>
      </p:nvGrpSpPr>
      <p:grpSpPr>
        <a:xfrm>
          <a:off x="0" y="0"/>
          <a:ext cx="0" cy="0"/>
          <a:chOff x="0" y="0"/>
          <a:chExt cx="0" cy="0"/>
        </a:xfrm>
      </p:grpSpPr>
      <p:pic>
        <p:nvPicPr>
          <p:cNvPr id="80" name="Google Shape;80;p54"/>
          <p:cNvPicPr preferRelativeResize="0"/>
          <p:nvPr/>
        </p:nvPicPr>
        <p:blipFill rotWithShape="1">
          <a:blip r:embed="rId2">
            <a:alphaModFix/>
          </a:blip>
          <a:srcRect b="0" l="0" r="0" t="0"/>
          <a:stretch/>
        </p:blipFill>
        <p:spPr>
          <a:xfrm>
            <a:off x="0" y="0"/>
            <a:ext cx="9144000" cy="5143505"/>
          </a:xfrm>
          <a:prstGeom prst="rect">
            <a:avLst/>
          </a:prstGeom>
          <a:noFill/>
          <a:ln>
            <a:noFill/>
          </a:ln>
        </p:spPr>
      </p:pic>
      <p:sp>
        <p:nvSpPr>
          <p:cNvPr id="81" name="Google Shape;81;p54"/>
          <p:cNvSpPr txBox="1"/>
          <p:nvPr>
            <p:ph type="title"/>
          </p:nvPr>
        </p:nvSpPr>
        <p:spPr>
          <a:xfrm>
            <a:off x="2290025" y="3353475"/>
            <a:ext cx="45639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2" name="Google Shape;82;p54"/>
          <p:cNvSpPr txBox="1"/>
          <p:nvPr>
            <p:ph idx="1" type="subTitle"/>
          </p:nvPr>
        </p:nvSpPr>
        <p:spPr>
          <a:xfrm>
            <a:off x="1454700" y="2052475"/>
            <a:ext cx="6234600" cy="12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5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83" name="Shape 83"/>
        <p:cNvGrpSpPr/>
        <p:nvPr/>
      </p:nvGrpSpPr>
      <p:grpSpPr>
        <a:xfrm>
          <a:off x="0" y="0"/>
          <a:ext cx="0" cy="0"/>
          <a:chOff x="0" y="0"/>
          <a:chExt cx="0" cy="0"/>
        </a:xfrm>
      </p:grpSpPr>
      <p:pic>
        <p:nvPicPr>
          <p:cNvPr id="84" name="Google Shape;84;p5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5" name="Google Shape;85;p55"/>
          <p:cNvSpPr txBox="1"/>
          <p:nvPr>
            <p:ph idx="1" type="subTitle"/>
          </p:nvPr>
        </p:nvSpPr>
        <p:spPr>
          <a:xfrm>
            <a:off x="1057950" y="3689600"/>
            <a:ext cx="2785800" cy="91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6" name="Google Shape;86;p5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p55"/>
          <p:cNvSpPr txBox="1"/>
          <p:nvPr>
            <p:ph idx="2" type="subTitle"/>
          </p:nvPr>
        </p:nvSpPr>
        <p:spPr>
          <a:xfrm>
            <a:off x="5275850" y="3689600"/>
            <a:ext cx="2785800" cy="91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8" name="Google Shape;88;p55"/>
          <p:cNvSpPr txBox="1"/>
          <p:nvPr>
            <p:ph idx="3" type="subTitle"/>
          </p:nvPr>
        </p:nvSpPr>
        <p:spPr>
          <a:xfrm>
            <a:off x="1057800" y="3128600"/>
            <a:ext cx="2785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Arial"/>
              <a:buNone/>
              <a:defRPr b="1" sz="2000">
                <a:solidFill>
                  <a:schemeClr val="dk1"/>
                </a:solidFill>
                <a:latin typeface="Arial"/>
                <a:ea typeface="Arial"/>
                <a:cs typeface="Arial"/>
                <a:sym typeface="Arial"/>
              </a:defRPr>
            </a:lvl1pPr>
            <a:lvl2pPr lvl="1" algn="ctr">
              <a:lnSpc>
                <a:spcPct val="100000"/>
              </a:lnSpc>
              <a:spcBef>
                <a:spcPts val="1600"/>
              </a:spcBef>
              <a:spcAft>
                <a:spcPts val="0"/>
              </a:spcAft>
              <a:buSzPts val="1400"/>
              <a:buFont typeface="Arial"/>
              <a:buNone/>
              <a:defRPr>
                <a:latin typeface="Arial"/>
                <a:ea typeface="Arial"/>
                <a:cs typeface="Arial"/>
                <a:sym typeface="Arial"/>
              </a:defRPr>
            </a:lvl2pPr>
            <a:lvl3pPr lvl="2" algn="ctr">
              <a:lnSpc>
                <a:spcPct val="100000"/>
              </a:lnSpc>
              <a:spcBef>
                <a:spcPts val="1600"/>
              </a:spcBef>
              <a:spcAft>
                <a:spcPts val="0"/>
              </a:spcAft>
              <a:buSzPts val="1400"/>
              <a:buFont typeface="Arial"/>
              <a:buNone/>
              <a:defRPr>
                <a:latin typeface="Arial"/>
                <a:ea typeface="Arial"/>
                <a:cs typeface="Arial"/>
                <a:sym typeface="Arial"/>
              </a:defRPr>
            </a:lvl3pPr>
            <a:lvl4pPr lvl="3" algn="ctr">
              <a:lnSpc>
                <a:spcPct val="100000"/>
              </a:lnSpc>
              <a:spcBef>
                <a:spcPts val="1600"/>
              </a:spcBef>
              <a:spcAft>
                <a:spcPts val="0"/>
              </a:spcAft>
              <a:buSzPts val="1400"/>
              <a:buFont typeface="Arial"/>
              <a:buNone/>
              <a:defRPr>
                <a:latin typeface="Arial"/>
                <a:ea typeface="Arial"/>
                <a:cs typeface="Arial"/>
                <a:sym typeface="Arial"/>
              </a:defRPr>
            </a:lvl4pPr>
            <a:lvl5pPr lvl="4" algn="ctr">
              <a:lnSpc>
                <a:spcPct val="100000"/>
              </a:lnSpc>
              <a:spcBef>
                <a:spcPts val="1600"/>
              </a:spcBef>
              <a:spcAft>
                <a:spcPts val="0"/>
              </a:spcAft>
              <a:buSzPts val="1400"/>
              <a:buFont typeface="Arial"/>
              <a:buNone/>
              <a:defRPr>
                <a:latin typeface="Arial"/>
                <a:ea typeface="Arial"/>
                <a:cs typeface="Arial"/>
                <a:sym typeface="Arial"/>
              </a:defRPr>
            </a:lvl5pPr>
            <a:lvl6pPr lvl="5" algn="ctr">
              <a:lnSpc>
                <a:spcPct val="100000"/>
              </a:lnSpc>
              <a:spcBef>
                <a:spcPts val="1600"/>
              </a:spcBef>
              <a:spcAft>
                <a:spcPts val="0"/>
              </a:spcAft>
              <a:buSzPts val="1400"/>
              <a:buFont typeface="Arial"/>
              <a:buNone/>
              <a:defRPr>
                <a:latin typeface="Arial"/>
                <a:ea typeface="Arial"/>
                <a:cs typeface="Arial"/>
                <a:sym typeface="Arial"/>
              </a:defRPr>
            </a:lvl6pPr>
            <a:lvl7pPr lvl="6" algn="ctr">
              <a:lnSpc>
                <a:spcPct val="100000"/>
              </a:lnSpc>
              <a:spcBef>
                <a:spcPts val="1600"/>
              </a:spcBef>
              <a:spcAft>
                <a:spcPts val="0"/>
              </a:spcAft>
              <a:buSzPts val="1400"/>
              <a:buFont typeface="Arial"/>
              <a:buNone/>
              <a:defRPr>
                <a:latin typeface="Arial"/>
                <a:ea typeface="Arial"/>
                <a:cs typeface="Arial"/>
                <a:sym typeface="Arial"/>
              </a:defRPr>
            </a:lvl7pPr>
            <a:lvl8pPr lvl="7" algn="ctr">
              <a:lnSpc>
                <a:spcPct val="100000"/>
              </a:lnSpc>
              <a:spcBef>
                <a:spcPts val="1600"/>
              </a:spcBef>
              <a:spcAft>
                <a:spcPts val="0"/>
              </a:spcAft>
              <a:buSzPts val="1400"/>
              <a:buFont typeface="Arial"/>
              <a:buNone/>
              <a:defRPr>
                <a:latin typeface="Arial"/>
                <a:ea typeface="Arial"/>
                <a:cs typeface="Arial"/>
                <a:sym typeface="Arial"/>
              </a:defRPr>
            </a:lvl8pPr>
            <a:lvl9pPr lvl="8" algn="ctr">
              <a:lnSpc>
                <a:spcPct val="100000"/>
              </a:lnSpc>
              <a:spcBef>
                <a:spcPts val="1600"/>
              </a:spcBef>
              <a:spcAft>
                <a:spcPts val="1600"/>
              </a:spcAft>
              <a:buSzPts val="1400"/>
              <a:buFont typeface="Arial"/>
              <a:buNone/>
              <a:defRPr>
                <a:latin typeface="Arial"/>
                <a:ea typeface="Arial"/>
                <a:cs typeface="Arial"/>
                <a:sym typeface="Arial"/>
              </a:defRPr>
            </a:lvl9pPr>
          </a:lstStyle>
          <a:p/>
        </p:txBody>
      </p:sp>
      <p:sp>
        <p:nvSpPr>
          <p:cNvPr id="89" name="Google Shape;89;p55"/>
          <p:cNvSpPr txBox="1"/>
          <p:nvPr>
            <p:ph idx="4" type="subTitle"/>
          </p:nvPr>
        </p:nvSpPr>
        <p:spPr>
          <a:xfrm>
            <a:off x="5275850" y="3128600"/>
            <a:ext cx="2785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Arial"/>
              <a:buNone/>
              <a:defRPr b="1" sz="2000">
                <a:solidFill>
                  <a:schemeClr val="dk1"/>
                </a:solidFill>
                <a:latin typeface="Arial"/>
                <a:ea typeface="Arial"/>
                <a:cs typeface="Arial"/>
                <a:sym typeface="Arial"/>
              </a:defRPr>
            </a:lvl1pPr>
            <a:lvl2pPr lvl="1" algn="ctr">
              <a:lnSpc>
                <a:spcPct val="100000"/>
              </a:lnSpc>
              <a:spcBef>
                <a:spcPts val="1600"/>
              </a:spcBef>
              <a:spcAft>
                <a:spcPts val="0"/>
              </a:spcAft>
              <a:buSzPts val="1400"/>
              <a:buFont typeface="Arial"/>
              <a:buNone/>
              <a:defRPr>
                <a:latin typeface="Arial"/>
                <a:ea typeface="Arial"/>
                <a:cs typeface="Arial"/>
                <a:sym typeface="Arial"/>
              </a:defRPr>
            </a:lvl2pPr>
            <a:lvl3pPr lvl="2" algn="ctr">
              <a:lnSpc>
                <a:spcPct val="100000"/>
              </a:lnSpc>
              <a:spcBef>
                <a:spcPts val="1600"/>
              </a:spcBef>
              <a:spcAft>
                <a:spcPts val="0"/>
              </a:spcAft>
              <a:buSzPts val="1400"/>
              <a:buFont typeface="Arial"/>
              <a:buNone/>
              <a:defRPr>
                <a:latin typeface="Arial"/>
                <a:ea typeface="Arial"/>
                <a:cs typeface="Arial"/>
                <a:sym typeface="Arial"/>
              </a:defRPr>
            </a:lvl3pPr>
            <a:lvl4pPr lvl="3" algn="ctr">
              <a:lnSpc>
                <a:spcPct val="100000"/>
              </a:lnSpc>
              <a:spcBef>
                <a:spcPts val="1600"/>
              </a:spcBef>
              <a:spcAft>
                <a:spcPts val="0"/>
              </a:spcAft>
              <a:buSzPts val="1400"/>
              <a:buFont typeface="Arial"/>
              <a:buNone/>
              <a:defRPr>
                <a:latin typeface="Arial"/>
                <a:ea typeface="Arial"/>
                <a:cs typeface="Arial"/>
                <a:sym typeface="Arial"/>
              </a:defRPr>
            </a:lvl4pPr>
            <a:lvl5pPr lvl="4" algn="ctr">
              <a:lnSpc>
                <a:spcPct val="100000"/>
              </a:lnSpc>
              <a:spcBef>
                <a:spcPts val="1600"/>
              </a:spcBef>
              <a:spcAft>
                <a:spcPts val="0"/>
              </a:spcAft>
              <a:buSzPts val="1400"/>
              <a:buFont typeface="Arial"/>
              <a:buNone/>
              <a:defRPr>
                <a:latin typeface="Arial"/>
                <a:ea typeface="Arial"/>
                <a:cs typeface="Arial"/>
                <a:sym typeface="Arial"/>
              </a:defRPr>
            </a:lvl5pPr>
            <a:lvl6pPr lvl="5" algn="ctr">
              <a:lnSpc>
                <a:spcPct val="100000"/>
              </a:lnSpc>
              <a:spcBef>
                <a:spcPts val="1600"/>
              </a:spcBef>
              <a:spcAft>
                <a:spcPts val="0"/>
              </a:spcAft>
              <a:buSzPts val="1400"/>
              <a:buFont typeface="Arial"/>
              <a:buNone/>
              <a:defRPr>
                <a:latin typeface="Arial"/>
                <a:ea typeface="Arial"/>
                <a:cs typeface="Arial"/>
                <a:sym typeface="Arial"/>
              </a:defRPr>
            </a:lvl6pPr>
            <a:lvl7pPr lvl="6" algn="ctr">
              <a:lnSpc>
                <a:spcPct val="100000"/>
              </a:lnSpc>
              <a:spcBef>
                <a:spcPts val="1600"/>
              </a:spcBef>
              <a:spcAft>
                <a:spcPts val="0"/>
              </a:spcAft>
              <a:buSzPts val="1400"/>
              <a:buFont typeface="Arial"/>
              <a:buNone/>
              <a:defRPr>
                <a:latin typeface="Arial"/>
                <a:ea typeface="Arial"/>
                <a:cs typeface="Arial"/>
                <a:sym typeface="Arial"/>
              </a:defRPr>
            </a:lvl7pPr>
            <a:lvl8pPr lvl="7" algn="ctr">
              <a:lnSpc>
                <a:spcPct val="100000"/>
              </a:lnSpc>
              <a:spcBef>
                <a:spcPts val="1600"/>
              </a:spcBef>
              <a:spcAft>
                <a:spcPts val="0"/>
              </a:spcAft>
              <a:buSzPts val="1400"/>
              <a:buFont typeface="Arial"/>
              <a:buNone/>
              <a:defRPr>
                <a:latin typeface="Arial"/>
                <a:ea typeface="Arial"/>
                <a:cs typeface="Arial"/>
                <a:sym typeface="Arial"/>
              </a:defRPr>
            </a:lvl8pPr>
            <a:lvl9pPr lvl="8" algn="ctr">
              <a:lnSpc>
                <a:spcPct val="100000"/>
              </a:lnSpc>
              <a:spcBef>
                <a:spcPts val="1600"/>
              </a:spcBef>
              <a:spcAft>
                <a:spcPts val="1600"/>
              </a:spcAft>
              <a:buSzPts val="1400"/>
              <a:buFont typeface="Arial"/>
              <a:buNone/>
              <a:defRPr>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0" name="Shape 90"/>
        <p:cNvGrpSpPr/>
        <p:nvPr/>
      </p:nvGrpSpPr>
      <p:grpSpPr>
        <a:xfrm>
          <a:off x="0" y="0"/>
          <a:ext cx="0" cy="0"/>
          <a:chOff x="0" y="0"/>
          <a:chExt cx="0" cy="0"/>
        </a:xfrm>
      </p:grpSpPr>
      <p:pic>
        <p:nvPicPr>
          <p:cNvPr id="91" name="Google Shape;91;p5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2" name="Google Shape;92;p5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56"/>
          <p:cNvSpPr txBox="1"/>
          <p:nvPr>
            <p:ph idx="2" type="title"/>
          </p:nvPr>
        </p:nvSpPr>
        <p:spPr>
          <a:xfrm>
            <a:off x="1811453" y="1479425"/>
            <a:ext cx="248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4" name="Google Shape;94;p56"/>
          <p:cNvSpPr txBox="1"/>
          <p:nvPr>
            <p:ph idx="1" type="subTitle"/>
          </p:nvPr>
        </p:nvSpPr>
        <p:spPr>
          <a:xfrm>
            <a:off x="1811453" y="1851750"/>
            <a:ext cx="2480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5" name="Google Shape;95;p56"/>
          <p:cNvSpPr txBox="1"/>
          <p:nvPr>
            <p:ph idx="3" type="title"/>
          </p:nvPr>
        </p:nvSpPr>
        <p:spPr>
          <a:xfrm>
            <a:off x="5749500" y="1479425"/>
            <a:ext cx="248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6" name="Google Shape;96;p56"/>
          <p:cNvSpPr txBox="1"/>
          <p:nvPr>
            <p:ph idx="4" type="subTitle"/>
          </p:nvPr>
        </p:nvSpPr>
        <p:spPr>
          <a:xfrm>
            <a:off x="5749500" y="1851752"/>
            <a:ext cx="24801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7" name="Google Shape;97;p56"/>
          <p:cNvSpPr txBox="1"/>
          <p:nvPr>
            <p:ph idx="5" type="title"/>
          </p:nvPr>
        </p:nvSpPr>
        <p:spPr>
          <a:xfrm>
            <a:off x="1811450" y="3091625"/>
            <a:ext cx="248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8" name="Google Shape;98;p56"/>
          <p:cNvSpPr txBox="1"/>
          <p:nvPr>
            <p:ph idx="6" type="subTitle"/>
          </p:nvPr>
        </p:nvSpPr>
        <p:spPr>
          <a:xfrm>
            <a:off x="1811450" y="3463950"/>
            <a:ext cx="24801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9" name="Google Shape;99;p56"/>
          <p:cNvSpPr txBox="1"/>
          <p:nvPr>
            <p:ph idx="7" type="title"/>
          </p:nvPr>
        </p:nvSpPr>
        <p:spPr>
          <a:xfrm>
            <a:off x="5749500" y="3091623"/>
            <a:ext cx="248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0" name="Google Shape;100;p56"/>
          <p:cNvSpPr txBox="1"/>
          <p:nvPr>
            <p:ph idx="8" type="subTitle"/>
          </p:nvPr>
        </p:nvSpPr>
        <p:spPr>
          <a:xfrm>
            <a:off x="5749500" y="3463950"/>
            <a:ext cx="24801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1" name="Shape 101"/>
        <p:cNvGrpSpPr/>
        <p:nvPr/>
      </p:nvGrpSpPr>
      <p:grpSpPr>
        <a:xfrm>
          <a:off x="0" y="0"/>
          <a:ext cx="0" cy="0"/>
          <a:chOff x="0" y="0"/>
          <a:chExt cx="0" cy="0"/>
        </a:xfrm>
      </p:grpSpPr>
      <p:pic>
        <p:nvPicPr>
          <p:cNvPr id="102" name="Google Shape;102;p57"/>
          <p:cNvPicPr preferRelativeResize="0"/>
          <p:nvPr/>
        </p:nvPicPr>
        <p:blipFill rotWithShape="1">
          <a:blip r:embed="rId2">
            <a:alphaModFix/>
          </a:blip>
          <a:srcRect b="10" l="0" r="0" t="0"/>
          <a:stretch/>
        </p:blipFill>
        <p:spPr>
          <a:xfrm>
            <a:off x="0" y="0"/>
            <a:ext cx="9143999" cy="5143502"/>
          </a:xfrm>
          <a:prstGeom prst="rect">
            <a:avLst/>
          </a:prstGeom>
          <a:noFill/>
          <a:ln>
            <a:noFill/>
          </a:ln>
        </p:spPr>
      </p:pic>
      <p:sp>
        <p:nvSpPr>
          <p:cNvPr id="103" name="Google Shape;103;p5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57"/>
          <p:cNvSpPr txBox="1"/>
          <p:nvPr>
            <p:ph idx="2" type="title"/>
          </p:nvPr>
        </p:nvSpPr>
        <p:spPr>
          <a:xfrm>
            <a:off x="788550" y="1881312"/>
            <a:ext cx="23055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5" name="Google Shape;105;p57"/>
          <p:cNvSpPr txBox="1"/>
          <p:nvPr>
            <p:ph idx="1" type="subTitle"/>
          </p:nvPr>
        </p:nvSpPr>
        <p:spPr>
          <a:xfrm>
            <a:off x="720013" y="2193175"/>
            <a:ext cx="2442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6" name="Google Shape;106;p57"/>
          <p:cNvSpPr txBox="1"/>
          <p:nvPr>
            <p:ph idx="3" type="title"/>
          </p:nvPr>
        </p:nvSpPr>
        <p:spPr>
          <a:xfrm>
            <a:off x="3419250" y="1881312"/>
            <a:ext cx="23055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7" name="Google Shape;107;p57"/>
          <p:cNvSpPr txBox="1"/>
          <p:nvPr>
            <p:ph idx="4" type="subTitle"/>
          </p:nvPr>
        </p:nvSpPr>
        <p:spPr>
          <a:xfrm>
            <a:off x="3331962" y="2193175"/>
            <a:ext cx="2480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8" name="Google Shape;108;p57"/>
          <p:cNvSpPr txBox="1"/>
          <p:nvPr>
            <p:ph idx="5" type="title"/>
          </p:nvPr>
        </p:nvSpPr>
        <p:spPr>
          <a:xfrm>
            <a:off x="788550" y="3749587"/>
            <a:ext cx="23055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9" name="Google Shape;109;p57"/>
          <p:cNvSpPr txBox="1"/>
          <p:nvPr>
            <p:ph idx="6" type="subTitle"/>
          </p:nvPr>
        </p:nvSpPr>
        <p:spPr>
          <a:xfrm>
            <a:off x="720000" y="4061350"/>
            <a:ext cx="2442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0" name="Google Shape;110;p57"/>
          <p:cNvSpPr txBox="1"/>
          <p:nvPr>
            <p:ph idx="7" type="title"/>
          </p:nvPr>
        </p:nvSpPr>
        <p:spPr>
          <a:xfrm>
            <a:off x="3419250" y="3749587"/>
            <a:ext cx="23055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1" name="Google Shape;111;p57"/>
          <p:cNvSpPr txBox="1"/>
          <p:nvPr>
            <p:ph idx="8" type="subTitle"/>
          </p:nvPr>
        </p:nvSpPr>
        <p:spPr>
          <a:xfrm>
            <a:off x="3331950" y="4061350"/>
            <a:ext cx="2480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2" name="Google Shape;112;p57"/>
          <p:cNvSpPr txBox="1"/>
          <p:nvPr>
            <p:ph idx="9" type="title"/>
          </p:nvPr>
        </p:nvSpPr>
        <p:spPr>
          <a:xfrm>
            <a:off x="6049924" y="1881312"/>
            <a:ext cx="23055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3" name="Google Shape;113;p57"/>
          <p:cNvSpPr txBox="1"/>
          <p:nvPr>
            <p:ph idx="13" type="subTitle"/>
          </p:nvPr>
        </p:nvSpPr>
        <p:spPr>
          <a:xfrm>
            <a:off x="5981387" y="2193175"/>
            <a:ext cx="2442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4" name="Google Shape;114;p57"/>
          <p:cNvSpPr txBox="1"/>
          <p:nvPr>
            <p:ph idx="14" type="title"/>
          </p:nvPr>
        </p:nvSpPr>
        <p:spPr>
          <a:xfrm>
            <a:off x="6049924" y="3749587"/>
            <a:ext cx="2305500" cy="4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5" name="Google Shape;115;p57"/>
          <p:cNvSpPr txBox="1"/>
          <p:nvPr>
            <p:ph idx="15" type="subTitle"/>
          </p:nvPr>
        </p:nvSpPr>
        <p:spPr>
          <a:xfrm>
            <a:off x="5981374" y="4061350"/>
            <a:ext cx="2442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pic>
        <p:nvPicPr>
          <p:cNvPr id="13" name="Google Shape;13;p4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4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0"/>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Arial"/>
              <a:buChar char="●"/>
              <a:defRPr sz="1400">
                <a:latin typeface="Arial"/>
                <a:ea typeface="Arial"/>
                <a:cs typeface="Arial"/>
                <a:sym typeface="Arial"/>
              </a:defRPr>
            </a:lvl1pPr>
            <a:lvl2pPr indent="-317500" lvl="1" marL="914400" algn="l">
              <a:lnSpc>
                <a:spcPct val="115000"/>
              </a:lnSpc>
              <a:spcBef>
                <a:spcPts val="1600"/>
              </a:spcBef>
              <a:spcAft>
                <a:spcPts val="0"/>
              </a:spcAft>
              <a:buSzPts val="1400"/>
              <a:buFont typeface="Arial"/>
              <a:buChar char="○"/>
              <a:defRPr>
                <a:latin typeface="Arial"/>
                <a:ea typeface="Arial"/>
                <a:cs typeface="Arial"/>
                <a:sym typeface="Arial"/>
              </a:defRPr>
            </a:lvl2pPr>
            <a:lvl3pPr indent="-317500" lvl="2" marL="1371600" algn="l">
              <a:lnSpc>
                <a:spcPct val="115000"/>
              </a:lnSpc>
              <a:spcBef>
                <a:spcPts val="1600"/>
              </a:spcBef>
              <a:spcAft>
                <a:spcPts val="0"/>
              </a:spcAft>
              <a:buSzPts val="1400"/>
              <a:buFont typeface="Arial"/>
              <a:buChar char="■"/>
              <a:defRPr>
                <a:latin typeface="Arial"/>
                <a:ea typeface="Arial"/>
                <a:cs typeface="Arial"/>
                <a:sym typeface="Arial"/>
              </a:defRPr>
            </a:lvl3pPr>
            <a:lvl4pPr indent="-317500" lvl="3" marL="1828800" algn="l">
              <a:lnSpc>
                <a:spcPct val="115000"/>
              </a:lnSpc>
              <a:spcBef>
                <a:spcPts val="1600"/>
              </a:spcBef>
              <a:spcAft>
                <a:spcPts val="0"/>
              </a:spcAft>
              <a:buSzPts val="1400"/>
              <a:buFont typeface="Arial"/>
              <a:buChar char="●"/>
              <a:defRPr>
                <a:latin typeface="Arial"/>
                <a:ea typeface="Arial"/>
                <a:cs typeface="Arial"/>
                <a:sym typeface="Arial"/>
              </a:defRPr>
            </a:lvl4pPr>
            <a:lvl5pPr indent="-317500" lvl="4" marL="2286000" algn="l">
              <a:lnSpc>
                <a:spcPct val="115000"/>
              </a:lnSpc>
              <a:spcBef>
                <a:spcPts val="1600"/>
              </a:spcBef>
              <a:spcAft>
                <a:spcPts val="0"/>
              </a:spcAft>
              <a:buSzPts val="1400"/>
              <a:buFont typeface="Arial"/>
              <a:buChar char="○"/>
              <a:defRPr>
                <a:latin typeface="Arial"/>
                <a:ea typeface="Arial"/>
                <a:cs typeface="Arial"/>
                <a:sym typeface="Arial"/>
              </a:defRPr>
            </a:lvl5pPr>
            <a:lvl6pPr indent="-317500" lvl="5" marL="2743200" algn="l">
              <a:lnSpc>
                <a:spcPct val="115000"/>
              </a:lnSpc>
              <a:spcBef>
                <a:spcPts val="1600"/>
              </a:spcBef>
              <a:spcAft>
                <a:spcPts val="0"/>
              </a:spcAft>
              <a:buSzPts val="1400"/>
              <a:buFont typeface="Arial"/>
              <a:buChar char="■"/>
              <a:defRPr>
                <a:latin typeface="Arial"/>
                <a:ea typeface="Arial"/>
                <a:cs typeface="Arial"/>
                <a:sym typeface="Arial"/>
              </a:defRPr>
            </a:lvl6pPr>
            <a:lvl7pPr indent="-317500" lvl="6" marL="3200400" algn="l">
              <a:lnSpc>
                <a:spcPct val="115000"/>
              </a:lnSpc>
              <a:spcBef>
                <a:spcPts val="1600"/>
              </a:spcBef>
              <a:spcAft>
                <a:spcPts val="0"/>
              </a:spcAft>
              <a:buSzPts val="1400"/>
              <a:buFont typeface="Arial"/>
              <a:buChar char="●"/>
              <a:defRPr>
                <a:latin typeface="Arial"/>
                <a:ea typeface="Arial"/>
                <a:cs typeface="Arial"/>
                <a:sym typeface="Arial"/>
              </a:defRPr>
            </a:lvl7pPr>
            <a:lvl8pPr indent="-317500" lvl="7" marL="3657600" algn="l">
              <a:lnSpc>
                <a:spcPct val="115000"/>
              </a:lnSpc>
              <a:spcBef>
                <a:spcPts val="1600"/>
              </a:spcBef>
              <a:spcAft>
                <a:spcPts val="0"/>
              </a:spcAft>
              <a:buSzPts val="1400"/>
              <a:buFont typeface="Arial"/>
              <a:buChar char="○"/>
              <a:defRPr>
                <a:latin typeface="Arial"/>
                <a:ea typeface="Arial"/>
                <a:cs typeface="Arial"/>
                <a:sym typeface="Arial"/>
              </a:defRPr>
            </a:lvl8pPr>
            <a:lvl9pPr indent="-317500" lvl="8" marL="4114800" algn="l">
              <a:lnSpc>
                <a:spcPct val="115000"/>
              </a:lnSpc>
              <a:spcBef>
                <a:spcPts val="1600"/>
              </a:spcBef>
              <a:spcAft>
                <a:spcPts val="1600"/>
              </a:spcAft>
              <a:buSzPts val="1400"/>
              <a:buFont typeface="Arial"/>
              <a:buChar char="■"/>
              <a:defRPr>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e text 3">
  <p:cSld name="CUSTOM_2">
    <p:spTree>
      <p:nvGrpSpPr>
        <p:cNvPr id="116" name="Shape 116"/>
        <p:cNvGrpSpPr/>
        <p:nvPr/>
      </p:nvGrpSpPr>
      <p:grpSpPr>
        <a:xfrm>
          <a:off x="0" y="0"/>
          <a:ext cx="0" cy="0"/>
          <a:chOff x="0" y="0"/>
          <a:chExt cx="0" cy="0"/>
        </a:xfrm>
      </p:grpSpPr>
      <p:pic>
        <p:nvPicPr>
          <p:cNvPr id="117" name="Google Shape;117;p5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8" name="Google Shape;118;p58"/>
          <p:cNvSpPr txBox="1"/>
          <p:nvPr>
            <p:ph idx="1" type="subTitle"/>
          </p:nvPr>
        </p:nvSpPr>
        <p:spPr>
          <a:xfrm>
            <a:off x="1759800" y="2006750"/>
            <a:ext cx="2659800" cy="1968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Arial"/>
              <a:buNone/>
              <a:defRPr sz="1600">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19" name="Google Shape;119;p5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20" name="Shape 120"/>
        <p:cNvGrpSpPr/>
        <p:nvPr/>
      </p:nvGrpSpPr>
      <p:grpSpPr>
        <a:xfrm>
          <a:off x="0" y="0"/>
          <a:ext cx="0" cy="0"/>
          <a:chOff x="0" y="0"/>
          <a:chExt cx="0" cy="0"/>
        </a:xfrm>
      </p:grpSpPr>
      <p:pic>
        <p:nvPicPr>
          <p:cNvPr id="121" name="Google Shape;121;p59"/>
          <p:cNvPicPr preferRelativeResize="0"/>
          <p:nvPr/>
        </p:nvPicPr>
        <p:blipFill rotWithShape="1">
          <a:blip r:embed="rId2">
            <a:alphaModFix/>
          </a:blip>
          <a:srcRect b="0" l="0" r="0" t="0"/>
          <a:stretch/>
        </p:blipFill>
        <p:spPr>
          <a:xfrm>
            <a:off x="-1" y="0"/>
            <a:ext cx="9144000" cy="5143513"/>
          </a:xfrm>
          <a:prstGeom prst="rect">
            <a:avLst/>
          </a:prstGeom>
          <a:noFill/>
          <a:ln>
            <a:noFill/>
          </a:ln>
        </p:spPr>
      </p:pic>
      <p:sp>
        <p:nvSpPr>
          <p:cNvPr id="122" name="Google Shape;122;p59"/>
          <p:cNvSpPr txBox="1"/>
          <p:nvPr>
            <p:ph idx="1" type="subTitle"/>
          </p:nvPr>
        </p:nvSpPr>
        <p:spPr>
          <a:xfrm>
            <a:off x="4281625" y="2006750"/>
            <a:ext cx="2659800" cy="196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Arial"/>
              <a:buNone/>
              <a:defRPr sz="1600">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3" name="Google Shape;123;p5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24" name="Shape 124"/>
        <p:cNvGrpSpPr/>
        <p:nvPr/>
      </p:nvGrpSpPr>
      <p:grpSpPr>
        <a:xfrm>
          <a:off x="0" y="0"/>
          <a:ext cx="0" cy="0"/>
          <a:chOff x="0" y="0"/>
          <a:chExt cx="0" cy="0"/>
        </a:xfrm>
      </p:grpSpPr>
      <p:pic>
        <p:nvPicPr>
          <p:cNvPr id="125" name="Google Shape;125;p60"/>
          <p:cNvPicPr preferRelativeResize="0"/>
          <p:nvPr/>
        </p:nvPicPr>
        <p:blipFill rotWithShape="1">
          <a:blip r:embed="rId2">
            <a:alphaModFix/>
          </a:blip>
          <a:srcRect b="0" l="0" r="0" t="0"/>
          <a:stretch/>
        </p:blipFill>
        <p:spPr>
          <a:xfrm>
            <a:off x="0" y="0"/>
            <a:ext cx="9144000" cy="5143513"/>
          </a:xfrm>
          <a:prstGeom prst="rect">
            <a:avLst/>
          </a:prstGeom>
          <a:noFill/>
          <a:ln>
            <a:noFill/>
          </a:ln>
        </p:spPr>
      </p:pic>
      <p:sp>
        <p:nvSpPr>
          <p:cNvPr id="126" name="Google Shape;126;p6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7" name="Google Shape;127;p60"/>
          <p:cNvSpPr txBox="1"/>
          <p:nvPr>
            <p:ph idx="1" type="subTitle"/>
          </p:nvPr>
        </p:nvSpPr>
        <p:spPr>
          <a:xfrm>
            <a:off x="1759800" y="2006750"/>
            <a:ext cx="2659800" cy="1968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Font typeface="Arial"/>
              <a:buNone/>
              <a:defRPr sz="1600">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
    <p:spTree>
      <p:nvGrpSpPr>
        <p:cNvPr id="128" name="Shape 128"/>
        <p:cNvGrpSpPr/>
        <p:nvPr/>
      </p:nvGrpSpPr>
      <p:grpSpPr>
        <a:xfrm>
          <a:off x="0" y="0"/>
          <a:ext cx="0" cy="0"/>
          <a:chOff x="0" y="0"/>
          <a:chExt cx="0" cy="0"/>
        </a:xfrm>
      </p:grpSpPr>
      <p:pic>
        <p:nvPicPr>
          <p:cNvPr id="129" name="Google Shape;129;p61"/>
          <p:cNvPicPr preferRelativeResize="0"/>
          <p:nvPr/>
        </p:nvPicPr>
        <p:blipFill rotWithShape="1">
          <a:blip r:embed="rId2">
            <a:alphaModFix/>
          </a:blip>
          <a:srcRect b="0" l="0" r="0" t="0"/>
          <a:stretch/>
        </p:blipFill>
        <p:spPr>
          <a:xfrm>
            <a:off x="-5" y="0"/>
            <a:ext cx="9144005" cy="5143500"/>
          </a:xfrm>
          <a:prstGeom prst="rect">
            <a:avLst/>
          </a:prstGeom>
          <a:noFill/>
          <a:ln>
            <a:noFill/>
          </a:ln>
        </p:spPr>
      </p:pic>
      <p:sp>
        <p:nvSpPr>
          <p:cNvPr id="130" name="Google Shape;130;p6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31" name="Shape 131"/>
        <p:cNvGrpSpPr/>
        <p:nvPr/>
      </p:nvGrpSpPr>
      <p:grpSpPr>
        <a:xfrm>
          <a:off x="0" y="0"/>
          <a:ext cx="0" cy="0"/>
          <a:chOff x="0" y="0"/>
          <a:chExt cx="0" cy="0"/>
        </a:xfrm>
      </p:grpSpPr>
      <p:pic>
        <p:nvPicPr>
          <p:cNvPr id="132" name="Google Shape;132;p6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3" name="Google Shape;133;p62"/>
          <p:cNvSpPr txBox="1"/>
          <p:nvPr>
            <p:ph type="title"/>
          </p:nvPr>
        </p:nvSpPr>
        <p:spPr>
          <a:xfrm>
            <a:off x="1284000" y="540000"/>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34" name="Google Shape;134;p62"/>
          <p:cNvSpPr txBox="1"/>
          <p:nvPr>
            <p:ph idx="1" type="subTitle"/>
          </p:nvPr>
        </p:nvSpPr>
        <p:spPr>
          <a:xfrm>
            <a:off x="1284000" y="1246025"/>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5" name="Google Shape;135;p62"/>
          <p:cNvSpPr txBox="1"/>
          <p:nvPr>
            <p:ph idx="2" type="title"/>
          </p:nvPr>
        </p:nvSpPr>
        <p:spPr>
          <a:xfrm>
            <a:off x="1284000" y="1996138"/>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36" name="Google Shape;136;p62"/>
          <p:cNvSpPr txBox="1"/>
          <p:nvPr>
            <p:ph idx="3" type="subTitle"/>
          </p:nvPr>
        </p:nvSpPr>
        <p:spPr>
          <a:xfrm>
            <a:off x="1284000" y="2702163"/>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7" name="Google Shape;137;p62"/>
          <p:cNvSpPr txBox="1"/>
          <p:nvPr>
            <p:ph idx="4" type="title"/>
          </p:nvPr>
        </p:nvSpPr>
        <p:spPr>
          <a:xfrm>
            <a:off x="1284000" y="3452288"/>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38" name="Google Shape;138;p62"/>
          <p:cNvSpPr txBox="1"/>
          <p:nvPr>
            <p:ph idx="5" type="subTitle"/>
          </p:nvPr>
        </p:nvSpPr>
        <p:spPr>
          <a:xfrm>
            <a:off x="1284000" y="4158313"/>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9">
    <p:spTree>
      <p:nvGrpSpPr>
        <p:cNvPr id="139" name="Shape 139"/>
        <p:cNvGrpSpPr/>
        <p:nvPr/>
      </p:nvGrpSpPr>
      <p:grpSpPr>
        <a:xfrm>
          <a:off x="0" y="0"/>
          <a:ext cx="0" cy="0"/>
          <a:chOff x="0" y="0"/>
          <a:chExt cx="0" cy="0"/>
        </a:xfrm>
      </p:grpSpPr>
      <p:pic>
        <p:nvPicPr>
          <p:cNvPr id="140" name="Google Shape;140;p63"/>
          <p:cNvPicPr preferRelativeResize="0"/>
          <p:nvPr/>
        </p:nvPicPr>
        <p:blipFill rotWithShape="1">
          <a:blip r:embed="rId2">
            <a:alphaModFix/>
          </a:blip>
          <a:srcRect b="0" l="0" r="0" t="0"/>
          <a:stretch/>
        </p:blipFill>
        <p:spPr>
          <a:xfrm>
            <a:off x="-7" y="0"/>
            <a:ext cx="9144000" cy="5143497"/>
          </a:xfrm>
          <a:prstGeom prst="rect">
            <a:avLst/>
          </a:prstGeom>
          <a:noFill/>
          <a:ln>
            <a:noFill/>
          </a:ln>
        </p:spPr>
      </p:pic>
      <p:sp>
        <p:nvSpPr>
          <p:cNvPr id="141" name="Google Shape;141;p63"/>
          <p:cNvSpPr txBox="1"/>
          <p:nvPr>
            <p:ph type="title"/>
          </p:nvPr>
        </p:nvSpPr>
        <p:spPr>
          <a:xfrm>
            <a:off x="720107" y="2342625"/>
            <a:ext cx="32850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b="1"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2" name="Google Shape;142;p63"/>
          <p:cNvSpPr txBox="1"/>
          <p:nvPr>
            <p:ph idx="2" type="title"/>
          </p:nvPr>
        </p:nvSpPr>
        <p:spPr>
          <a:xfrm>
            <a:off x="720000" y="1106175"/>
            <a:ext cx="3285000" cy="126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b="1"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43" name="Google Shape;143;p63"/>
          <p:cNvSpPr txBox="1"/>
          <p:nvPr>
            <p:ph idx="1" type="subTitle"/>
          </p:nvPr>
        </p:nvSpPr>
        <p:spPr>
          <a:xfrm>
            <a:off x="720101" y="3323950"/>
            <a:ext cx="32850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
    <p:spTree>
      <p:nvGrpSpPr>
        <p:cNvPr id="144" name="Shape 144"/>
        <p:cNvGrpSpPr/>
        <p:nvPr/>
      </p:nvGrpSpPr>
      <p:grpSpPr>
        <a:xfrm>
          <a:off x="0" y="0"/>
          <a:ext cx="0" cy="0"/>
          <a:chOff x="0" y="0"/>
          <a:chExt cx="0" cy="0"/>
        </a:xfrm>
      </p:grpSpPr>
      <p:pic>
        <p:nvPicPr>
          <p:cNvPr id="145" name="Google Shape;145;p6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6" name="Google Shape;146;p64"/>
          <p:cNvSpPr txBox="1"/>
          <p:nvPr>
            <p:ph type="title"/>
          </p:nvPr>
        </p:nvSpPr>
        <p:spPr>
          <a:xfrm>
            <a:off x="2929500" y="2342625"/>
            <a:ext cx="3285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b="1"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7" name="Google Shape;147;p64"/>
          <p:cNvSpPr txBox="1"/>
          <p:nvPr>
            <p:ph idx="2" type="title"/>
          </p:nvPr>
        </p:nvSpPr>
        <p:spPr>
          <a:xfrm>
            <a:off x="2929500" y="1106175"/>
            <a:ext cx="3285000" cy="1265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b="1"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48" name="Google Shape;148;p64"/>
          <p:cNvSpPr txBox="1"/>
          <p:nvPr>
            <p:ph idx="1" type="subTitle"/>
          </p:nvPr>
        </p:nvSpPr>
        <p:spPr>
          <a:xfrm>
            <a:off x="2929500" y="3323950"/>
            <a:ext cx="3285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49" name="Shape 149"/>
        <p:cNvGrpSpPr/>
        <p:nvPr/>
      </p:nvGrpSpPr>
      <p:grpSpPr>
        <a:xfrm>
          <a:off x="0" y="0"/>
          <a:ext cx="0" cy="0"/>
          <a:chOff x="0" y="0"/>
          <a:chExt cx="0" cy="0"/>
        </a:xfrm>
      </p:grpSpPr>
      <p:pic>
        <p:nvPicPr>
          <p:cNvPr id="150" name="Google Shape;150;p65"/>
          <p:cNvPicPr preferRelativeResize="0"/>
          <p:nvPr/>
        </p:nvPicPr>
        <p:blipFill rotWithShape="1">
          <a:blip r:embed="rId2">
            <a:alphaModFix/>
          </a:blip>
          <a:srcRect b="0" l="0" r="0" t="0"/>
          <a:stretch/>
        </p:blipFill>
        <p:spPr>
          <a:xfrm>
            <a:off x="0" y="3"/>
            <a:ext cx="9144000" cy="5143489"/>
          </a:xfrm>
          <a:prstGeom prst="rect">
            <a:avLst/>
          </a:prstGeom>
          <a:noFill/>
          <a:ln>
            <a:noFill/>
          </a:ln>
        </p:spPr>
      </p:pic>
      <p:sp>
        <p:nvSpPr>
          <p:cNvPr id="151" name="Google Shape;151;p65"/>
          <p:cNvSpPr txBox="1"/>
          <p:nvPr>
            <p:ph type="ctrTitle"/>
          </p:nvPr>
        </p:nvSpPr>
        <p:spPr>
          <a:xfrm>
            <a:off x="4096775" y="540100"/>
            <a:ext cx="4325700" cy="98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b="1"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2" name="Google Shape;152;p65"/>
          <p:cNvSpPr txBox="1"/>
          <p:nvPr>
            <p:ph idx="1" type="subTitle"/>
          </p:nvPr>
        </p:nvSpPr>
        <p:spPr>
          <a:xfrm>
            <a:off x="4096775" y="1524100"/>
            <a:ext cx="43257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Arial"/>
                <a:ea typeface="Arial"/>
                <a:cs typeface="Arial"/>
                <a:sym typeface="Aria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3" name="Google Shape;153;p65"/>
          <p:cNvSpPr txBox="1"/>
          <p:nvPr/>
        </p:nvSpPr>
        <p:spPr>
          <a:xfrm>
            <a:off x="4409075" y="3137600"/>
            <a:ext cx="3701100" cy="96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Arial"/>
                <a:ea typeface="Arial"/>
                <a:cs typeface="Arial"/>
                <a:sym typeface="Arial"/>
              </a:rPr>
              <a:t>CREDITS: This presentation template was created by </a:t>
            </a:r>
            <a:r>
              <a:rPr b="0" i="0" lang="en" sz="1400" u="sng" cap="none" strike="noStrike">
                <a:solidFill>
                  <a:schemeClr val="lt2"/>
                </a:solidFill>
                <a:latin typeface="Arial"/>
                <a:ea typeface="Arial"/>
                <a:cs typeface="Arial"/>
                <a:sym typeface="Arial"/>
                <a:hlinkClick r:id="rId3">
                  <a:extLst>
                    <a:ext uri="{A12FA001-AC4F-418D-AE19-62706E023703}">
                      <ahyp:hlinkClr val="tx"/>
                    </a:ext>
                  </a:extLst>
                </a:hlinkClick>
              </a:rPr>
              <a:t>Slidesgo</a:t>
            </a:r>
            <a:r>
              <a:rPr b="0" i="0" lang="en" sz="1400" u="none" cap="none" strike="noStrike">
                <a:solidFill>
                  <a:schemeClr val="lt2"/>
                </a:solidFill>
                <a:latin typeface="Arial"/>
                <a:ea typeface="Arial"/>
                <a:cs typeface="Arial"/>
                <a:sym typeface="Arial"/>
              </a:rPr>
              <a:t>, including icons by </a:t>
            </a:r>
            <a:r>
              <a:rPr b="0" i="0" lang="en" sz="1400" u="sng" cap="none" strike="noStrike">
                <a:solidFill>
                  <a:schemeClr val="lt2"/>
                </a:solidFill>
                <a:latin typeface="Arial"/>
                <a:ea typeface="Arial"/>
                <a:cs typeface="Arial"/>
                <a:sym typeface="Arial"/>
                <a:hlinkClick r:id="rId4">
                  <a:extLst>
                    <a:ext uri="{A12FA001-AC4F-418D-AE19-62706E023703}">
                      <ahyp:hlinkClr val="tx"/>
                    </a:ext>
                  </a:extLst>
                </a:hlinkClick>
              </a:rPr>
              <a:t>Flaticon</a:t>
            </a:r>
            <a:r>
              <a:rPr b="0" i="0" lang="en" sz="1400" u="none" cap="none" strike="noStrike">
                <a:solidFill>
                  <a:schemeClr val="lt2"/>
                </a:solidFill>
                <a:latin typeface="Arial"/>
                <a:ea typeface="Arial"/>
                <a:cs typeface="Arial"/>
                <a:sym typeface="Arial"/>
              </a:rPr>
              <a:t>, infographics &amp; images by</a:t>
            </a:r>
            <a:r>
              <a:rPr b="0" i="0" lang="en" sz="1400" u="none" cap="none" strike="noStrike">
                <a:solidFill>
                  <a:schemeClr val="lt2"/>
                </a:solidFill>
                <a:uFill>
                  <a:noFill/>
                </a:uFill>
                <a:latin typeface="Arial"/>
                <a:ea typeface="Arial"/>
                <a:cs typeface="Arial"/>
                <a:sym typeface="Arial"/>
                <a:hlinkClick r:id="rId5">
                  <a:extLst>
                    <a:ext uri="{A12FA001-AC4F-418D-AE19-62706E023703}">
                      <ahyp:hlinkClr val="tx"/>
                    </a:ext>
                  </a:extLst>
                </a:hlinkClick>
              </a:rPr>
              <a:t> </a:t>
            </a:r>
            <a:r>
              <a:rPr b="0" i="0" lang="en" sz="1400" u="sng" cap="none" strike="noStrike">
                <a:solidFill>
                  <a:schemeClr val="lt2"/>
                </a:solidFill>
                <a:latin typeface="Arial"/>
                <a:ea typeface="Arial"/>
                <a:cs typeface="Arial"/>
                <a:sym typeface="Arial"/>
                <a:hlinkClick r:id="rId6">
                  <a:extLst>
                    <a:ext uri="{A12FA001-AC4F-418D-AE19-62706E023703}">
                      <ahyp:hlinkClr val="tx"/>
                    </a:ext>
                  </a:extLst>
                </a:hlinkClick>
              </a:rPr>
              <a:t>Freepik</a:t>
            </a:r>
            <a:r>
              <a:rPr b="0" i="0" lang="en" sz="1400" u="none" cap="none" strike="noStrike">
                <a:solidFill>
                  <a:schemeClr val="lt2"/>
                </a:solidFill>
                <a:latin typeface="Arial"/>
                <a:ea typeface="Arial"/>
                <a:cs typeface="Arial"/>
                <a:sym typeface="Arial"/>
              </a:rPr>
              <a:t>.</a:t>
            </a:r>
            <a:endParaRPr b="0" i="0" sz="1400" u="none" cap="none" strike="noStrike">
              <a:solidFill>
                <a:schemeClr val="lt2"/>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54" name="Shape 15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3">
    <p:spTree>
      <p:nvGrpSpPr>
        <p:cNvPr id="155" name="Shape 155"/>
        <p:cNvGrpSpPr/>
        <p:nvPr/>
      </p:nvGrpSpPr>
      <p:grpSpPr>
        <a:xfrm>
          <a:off x="0" y="0"/>
          <a:ext cx="0" cy="0"/>
          <a:chOff x="0" y="0"/>
          <a:chExt cx="0" cy="0"/>
        </a:xfrm>
      </p:grpSpPr>
      <p:pic>
        <p:nvPicPr>
          <p:cNvPr id="156" name="Google Shape;156;p6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6" name="Shape 16"/>
        <p:cNvGrpSpPr/>
        <p:nvPr/>
      </p:nvGrpSpPr>
      <p:grpSpPr>
        <a:xfrm>
          <a:off x="0" y="0"/>
          <a:ext cx="0" cy="0"/>
          <a:chOff x="0" y="0"/>
          <a:chExt cx="0" cy="0"/>
        </a:xfrm>
      </p:grpSpPr>
      <p:pic>
        <p:nvPicPr>
          <p:cNvPr id="17" name="Google Shape;17;p4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8" name="Google Shape;18;p41"/>
          <p:cNvSpPr txBox="1"/>
          <p:nvPr>
            <p:ph type="title"/>
          </p:nvPr>
        </p:nvSpPr>
        <p:spPr>
          <a:xfrm>
            <a:off x="720000" y="28044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 name="Google Shape;19;p41"/>
          <p:cNvSpPr txBox="1"/>
          <p:nvPr>
            <p:ph idx="2" type="title"/>
          </p:nvPr>
        </p:nvSpPr>
        <p:spPr>
          <a:xfrm>
            <a:off x="720000" y="1589526"/>
            <a:ext cx="2336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0" name="Google Shape;20;p41"/>
          <p:cNvSpPr txBox="1"/>
          <p:nvPr>
            <p:ph idx="1" type="subTitle"/>
          </p:nvPr>
        </p:nvSpPr>
        <p:spPr>
          <a:xfrm>
            <a:off x="720000" y="3177110"/>
            <a:ext cx="2336400" cy="87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1" name="Google Shape;21;p41"/>
          <p:cNvSpPr txBox="1"/>
          <p:nvPr>
            <p:ph idx="3" type="title"/>
          </p:nvPr>
        </p:nvSpPr>
        <p:spPr>
          <a:xfrm>
            <a:off x="3403800" y="28044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 name="Google Shape;22;p41"/>
          <p:cNvSpPr txBox="1"/>
          <p:nvPr>
            <p:ph idx="4" type="title"/>
          </p:nvPr>
        </p:nvSpPr>
        <p:spPr>
          <a:xfrm>
            <a:off x="3403800" y="1589526"/>
            <a:ext cx="2336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3" name="Google Shape;23;p41"/>
          <p:cNvSpPr txBox="1"/>
          <p:nvPr>
            <p:ph idx="5" type="subTitle"/>
          </p:nvPr>
        </p:nvSpPr>
        <p:spPr>
          <a:xfrm>
            <a:off x="3403800" y="3177110"/>
            <a:ext cx="2336400" cy="87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4" name="Google Shape;24;p41"/>
          <p:cNvSpPr txBox="1"/>
          <p:nvPr>
            <p:ph idx="6" type="title"/>
          </p:nvPr>
        </p:nvSpPr>
        <p:spPr>
          <a:xfrm>
            <a:off x="6087600" y="28044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 name="Google Shape;25;p41"/>
          <p:cNvSpPr txBox="1"/>
          <p:nvPr>
            <p:ph idx="7" type="title"/>
          </p:nvPr>
        </p:nvSpPr>
        <p:spPr>
          <a:xfrm>
            <a:off x="6087600" y="1589526"/>
            <a:ext cx="2336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 name="Google Shape;26;p41"/>
          <p:cNvSpPr txBox="1"/>
          <p:nvPr>
            <p:ph idx="8" type="subTitle"/>
          </p:nvPr>
        </p:nvSpPr>
        <p:spPr>
          <a:xfrm>
            <a:off x="6087600" y="3177110"/>
            <a:ext cx="2336400" cy="87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7" name="Google Shape;27;p41"/>
          <p:cNvSpPr txBox="1"/>
          <p:nvPr>
            <p:ph idx="9"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157" name="Shape 157"/>
        <p:cNvGrpSpPr/>
        <p:nvPr/>
      </p:nvGrpSpPr>
      <p:grpSpPr>
        <a:xfrm>
          <a:off x="0" y="0"/>
          <a:ext cx="0" cy="0"/>
          <a:chOff x="0" y="0"/>
          <a:chExt cx="0" cy="0"/>
        </a:xfrm>
      </p:grpSpPr>
      <p:pic>
        <p:nvPicPr>
          <p:cNvPr id="158" name="Google Shape;158;p68"/>
          <p:cNvPicPr preferRelativeResize="0"/>
          <p:nvPr/>
        </p:nvPicPr>
        <p:blipFill rotWithShape="1">
          <a:blip r:embed="rId2">
            <a:alphaModFix/>
          </a:blip>
          <a:srcRect b="0" l="0" r="0" t="0"/>
          <a:stretch/>
        </p:blipFill>
        <p:spPr>
          <a:xfrm>
            <a:off x="0" y="0"/>
            <a:ext cx="9144000" cy="514351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pic>
        <p:nvPicPr>
          <p:cNvPr id="29" name="Google Shape;29;p42"/>
          <p:cNvPicPr preferRelativeResize="0"/>
          <p:nvPr/>
        </p:nvPicPr>
        <p:blipFill rotWithShape="1">
          <a:blip r:embed="rId2">
            <a:alphaModFix/>
          </a:blip>
          <a:srcRect b="0" l="0" r="0" t="0"/>
          <a:stretch/>
        </p:blipFill>
        <p:spPr>
          <a:xfrm>
            <a:off x="0" y="0"/>
            <a:ext cx="9144010" cy="5143500"/>
          </a:xfrm>
          <a:prstGeom prst="rect">
            <a:avLst/>
          </a:prstGeom>
          <a:noFill/>
          <a:ln>
            <a:noFill/>
          </a:ln>
        </p:spPr>
      </p:pic>
      <p:sp>
        <p:nvSpPr>
          <p:cNvPr id="30" name="Google Shape;30;p4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1" name="Shape 31"/>
        <p:cNvGrpSpPr/>
        <p:nvPr/>
      </p:nvGrpSpPr>
      <p:grpSpPr>
        <a:xfrm>
          <a:off x="0" y="0"/>
          <a:ext cx="0" cy="0"/>
          <a:chOff x="0" y="0"/>
          <a:chExt cx="0" cy="0"/>
        </a:xfrm>
      </p:grpSpPr>
      <p:pic>
        <p:nvPicPr>
          <p:cNvPr id="32" name="Google Shape;32;p4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3" name="Google Shape;33;p4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43"/>
          <p:cNvSpPr txBox="1"/>
          <p:nvPr>
            <p:ph idx="2" type="title"/>
          </p:nvPr>
        </p:nvSpPr>
        <p:spPr>
          <a:xfrm>
            <a:off x="720000" y="29485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5" name="Google Shape;35;p43"/>
          <p:cNvSpPr txBox="1"/>
          <p:nvPr>
            <p:ph idx="1" type="subTitle"/>
          </p:nvPr>
        </p:nvSpPr>
        <p:spPr>
          <a:xfrm>
            <a:off x="720000" y="3315275"/>
            <a:ext cx="2336400" cy="93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6" name="Google Shape;36;p43"/>
          <p:cNvSpPr txBox="1"/>
          <p:nvPr>
            <p:ph idx="3" type="title"/>
          </p:nvPr>
        </p:nvSpPr>
        <p:spPr>
          <a:xfrm>
            <a:off x="3403800" y="29485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7" name="Google Shape;37;p43"/>
          <p:cNvSpPr txBox="1"/>
          <p:nvPr>
            <p:ph idx="4" type="subTitle"/>
          </p:nvPr>
        </p:nvSpPr>
        <p:spPr>
          <a:xfrm>
            <a:off x="3403800" y="3315275"/>
            <a:ext cx="2336400" cy="93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8" name="Google Shape;38;p43"/>
          <p:cNvSpPr txBox="1"/>
          <p:nvPr>
            <p:ph idx="5" type="title"/>
          </p:nvPr>
        </p:nvSpPr>
        <p:spPr>
          <a:xfrm>
            <a:off x="6087600" y="29485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9" name="Google Shape;39;p43"/>
          <p:cNvSpPr txBox="1"/>
          <p:nvPr>
            <p:ph idx="6" type="subTitle"/>
          </p:nvPr>
        </p:nvSpPr>
        <p:spPr>
          <a:xfrm>
            <a:off x="6087600" y="3315275"/>
            <a:ext cx="2336400" cy="93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pic>
        <p:nvPicPr>
          <p:cNvPr id="41" name="Google Shape;41;p44"/>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sp>
        <p:nvSpPr>
          <p:cNvPr id="42" name="Google Shape;42;p44"/>
          <p:cNvSpPr txBox="1"/>
          <p:nvPr>
            <p:ph type="title"/>
          </p:nvPr>
        </p:nvSpPr>
        <p:spPr>
          <a:xfrm>
            <a:off x="2433000" y="1371169"/>
            <a:ext cx="4278000" cy="86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4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 name="Google Shape;43;p44"/>
          <p:cNvSpPr txBox="1"/>
          <p:nvPr>
            <p:ph idx="1" type="subTitle"/>
          </p:nvPr>
        </p:nvSpPr>
        <p:spPr>
          <a:xfrm>
            <a:off x="2433000" y="2441425"/>
            <a:ext cx="42780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pic>
        <p:nvPicPr>
          <p:cNvPr id="45" name="Google Shape;45;p45"/>
          <p:cNvPicPr preferRelativeResize="0"/>
          <p:nvPr/>
        </p:nvPicPr>
        <p:blipFill rotWithShape="1">
          <a:blip r:embed="rId2">
            <a:alphaModFix/>
          </a:blip>
          <a:srcRect b="0" l="0" r="0" t="0"/>
          <a:stretch/>
        </p:blipFill>
        <p:spPr>
          <a:xfrm>
            <a:off x="0" y="0"/>
            <a:ext cx="9144000" cy="5143484"/>
          </a:xfrm>
          <a:prstGeom prst="rect">
            <a:avLst/>
          </a:prstGeom>
          <a:noFill/>
          <a:ln>
            <a:noFill/>
          </a:ln>
        </p:spPr>
      </p:pic>
      <p:sp>
        <p:nvSpPr>
          <p:cNvPr id="46" name="Google Shape;46;p45"/>
          <p:cNvSpPr txBox="1"/>
          <p:nvPr>
            <p:ph type="title"/>
          </p:nvPr>
        </p:nvSpPr>
        <p:spPr>
          <a:xfrm>
            <a:off x="5139007" y="2342625"/>
            <a:ext cx="32850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b="1"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7" name="Google Shape;47;p45"/>
          <p:cNvSpPr txBox="1"/>
          <p:nvPr>
            <p:ph idx="2" type="title"/>
          </p:nvPr>
        </p:nvSpPr>
        <p:spPr>
          <a:xfrm>
            <a:off x="5138900" y="1106175"/>
            <a:ext cx="3285000" cy="1265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b="1"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8" name="Google Shape;48;p45"/>
          <p:cNvSpPr txBox="1"/>
          <p:nvPr>
            <p:ph idx="1" type="subTitle"/>
          </p:nvPr>
        </p:nvSpPr>
        <p:spPr>
          <a:xfrm>
            <a:off x="5139001" y="3323950"/>
            <a:ext cx="3285000" cy="71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pic>
        <p:nvPicPr>
          <p:cNvPr id="50" name="Google Shape;50;p4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1" name="Google Shape;51;p46"/>
          <p:cNvSpPr txBox="1"/>
          <p:nvPr>
            <p:ph idx="1" type="subTitle"/>
          </p:nvPr>
        </p:nvSpPr>
        <p:spPr>
          <a:xfrm>
            <a:off x="703800" y="2491350"/>
            <a:ext cx="34941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Arial"/>
              <a:buNone/>
              <a:defRPr b="1" sz="2000">
                <a:solidFill>
                  <a:schemeClr val="dk1"/>
                </a:solidFill>
                <a:latin typeface="Arial"/>
                <a:ea typeface="Arial"/>
                <a:cs typeface="Arial"/>
                <a:sym typeface="Arial"/>
              </a:defRPr>
            </a:lvl1pPr>
            <a:lvl2pPr lvl="1" algn="ctr">
              <a:lnSpc>
                <a:spcPct val="100000"/>
              </a:lnSpc>
              <a:spcBef>
                <a:spcPts val="1600"/>
              </a:spcBef>
              <a:spcAft>
                <a:spcPts val="0"/>
              </a:spcAft>
              <a:buSzPts val="1400"/>
              <a:buFont typeface="Arial"/>
              <a:buNone/>
              <a:defRPr>
                <a:latin typeface="Arial"/>
                <a:ea typeface="Arial"/>
                <a:cs typeface="Arial"/>
                <a:sym typeface="Arial"/>
              </a:defRPr>
            </a:lvl2pPr>
            <a:lvl3pPr lvl="2" algn="ctr">
              <a:lnSpc>
                <a:spcPct val="100000"/>
              </a:lnSpc>
              <a:spcBef>
                <a:spcPts val="1600"/>
              </a:spcBef>
              <a:spcAft>
                <a:spcPts val="0"/>
              </a:spcAft>
              <a:buSzPts val="1400"/>
              <a:buFont typeface="Arial"/>
              <a:buNone/>
              <a:defRPr>
                <a:latin typeface="Arial"/>
                <a:ea typeface="Arial"/>
                <a:cs typeface="Arial"/>
                <a:sym typeface="Arial"/>
              </a:defRPr>
            </a:lvl3pPr>
            <a:lvl4pPr lvl="3" algn="ctr">
              <a:lnSpc>
                <a:spcPct val="100000"/>
              </a:lnSpc>
              <a:spcBef>
                <a:spcPts val="1600"/>
              </a:spcBef>
              <a:spcAft>
                <a:spcPts val="0"/>
              </a:spcAft>
              <a:buSzPts val="1400"/>
              <a:buFont typeface="Arial"/>
              <a:buNone/>
              <a:defRPr>
                <a:latin typeface="Arial"/>
                <a:ea typeface="Arial"/>
                <a:cs typeface="Arial"/>
                <a:sym typeface="Arial"/>
              </a:defRPr>
            </a:lvl4pPr>
            <a:lvl5pPr lvl="4" algn="ctr">
              <a:lnSpc>
                <a:spcPct val="100000"/>
              </a:lnSpc>
              <a:spcBef>
                <a:spcPts val="1600"/>
              </a:spcBef>
              <a:spcAft>
                <a:spcPts val="0"/>
              </a:spcAft>
              <a:buSzPts val="1400"/>
              <a:buFont typeface="Arial"/>
              <a:buNone/>
              <a:defRPr>
                <a:latin typeface="Arial"/>
                <a:ea typeface="Arial"/>
                <a:cs typeface="Arial"/>
                <a:sym typeface="Arial"/>
              </a:defRPr>
            </a:lvl5pPr>
            <a:lvl6pPr lvl="5" algn="ctr">
              <a:lnSpc>
                <a:spcPct val="100000"/>
              </a:lnSpc>
              <a:spcBef>
                <a:spcPts val="1600"/>
              </a:spcBef>
              <a:spcAft>
                <a:spcPts val="0"/>
              </a:spcAft>
              <a:buSzPts val="1400"/>
              <a:buFont typeface="Arial"/>
              <a:buNone/>
              <a:defRPr>
                <a:latin typeface="Arial"/>
                <a:ea typeface="Arial"/>
                <a:cs typeface="Arial"/>
                <a:sym typeface="Arial"/>
              </a:defRPr>
            </a:lvl6pPr>
            <a:lvl7pPr lvl="6" algn="ctr">
              <a:lnSpc>
                <a:spcPct val="100000"/>
              </a:lnSpc>
              <a:spcBef>
                <a:spcPts val="1600"/>
              </a:spcBef>
              <a:spcAft>
                <a:spcPts val="0"/>
              </a:spcAft>
              <a:buSzPts val="1400"/>
              <a:buFont typeface="Arial"/>
              <a:buNone/>
              <a:defRPr>
                <a:latin typeface="Arial"/>
                <a:ea typeface="Arial"/>
                <a:cs typeface="Arial"/>
                <a:sym typeface="Arial"/>
              </a:defRPr>
            </a:lvl7pPr>
            <a:lvl8pPr lvl="7" algn="ctr">
              <a:lnSpc>
                <a:spcPct val="100000"/>
              </a:lnSpc>
              <a:spcBef>
                <a:spcPts val="1600"/>
              </a:spcBef>
              <a:spcAft>
                <a:spcPts val="0"/>
              </a:spcAft>
              <a:buSzPts val="1400"/>
              <a:buFont typeface="Arial"/>
              <a:buNone/>
              <a:defRPr>
                <a:latin typeface="Arial"/>
                <a:ea typeface="Arial"/>
                <a:cs typeface="Arial"/>
                <a:sym typeface="Arial"/>
              </a:defRPr>
            </a:lvl8pPr>
            <a:lvl9pPr lvl="8" algn="ctr">
              <a:lnSpc>
                <a:spcPct val="100000"/>
              </a:lnSpc>
              <a:spcBef>
                <a:spcPts val="1600"/>
              </a:spcBef>
              <a:spcAft>
                <a:spcPts val="1600"/>
              </a:spcAft>
              <a:buSzPts val="1400"/>
              <a:buFont typeface="Arial"/>
              <a:buNone/>
              <a:defRPr>
                <a:latin typeface="Arial"/>
                <a:ea typeface="Arial"/>
                <a:cs typeface="Arial"/>
                <a:sym typeface="Arial"/>
              </a:defRPr>
            </a:lvl9pPr>
          </a:lstStyle>
          <a:p/>
        </p:txBody>
      </p:sp>
      <p:sp>
        <p:nvSpPr>
          <p:cNvPr id="52" name="Google Shape;52;p46"/>
          <p:cNvSpPr txBox="1"/>
          <p:nvPr>
            <p:ph idx="2" type="subTitle"/>
          </p:nvPr>
        </p:nvSpPr>
        <p:spPr>
          <a:xfrm>
            <a:off x="4913600" y="2491350"/>
            <a:ext cx="35103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Arial"/>
              <a:buNone/>
              <a:defRPr b="1" sz="2000">
                <a:solidFill>
                  <a:schemeClr val="dk1"/>
                </a:solidFill>
                <a:latin typeface="Arial"/>
                <a:ea typeface="Arial"/>
                <a:cs typeface="Arial"/>
                <a:sym typeface="Arial"/>
              </a:defRPr>
            </a:lvl1pPr>
            <a:lvl2pPr lvl="1" algn="ctr">
              <a:lnSpc>
                <a:spcPct val="100000"/>
              </a:lnSpc>
              <a:spcBef>
                <a:spcPts val="1600"/>
              </a:spcBef>
              <a:spcAft>
                <a:spcPts val="0"/>
              </a:spcAft>
              <a:buSzPts val="1400"/>
              <a:buFont typeface="Arial"/>
              <a:buNone/>
              <a:defRPr>
                <a:latin typeface="Arial"/>
                <a:ea typeface="Arial"/>
                <a:cs typeface="Arial"/>
                <a:sym typeface="Arial"/>
              </a:defRPr>
            </a:lvl2pPr>
            <a:lvl3pPr lvl="2" algn="ctr">
              <a:lnSpc>
                <a:spcPct val="100000"/>
              </a:lnSpc>
              <a:spcBef>
                <a:spcPts val="1600"/>
              </a:spcBef>
              <a:spcAft>
                <a:spcPts val="0"/>
              </a:spcAft>
              <a:buSzPts val="1400"/>
              <a:buFont typeface="Arial"/>
              <a:buNone/>
              <a:defRPr>
                <a:latin typeface="Arial"/>
                <a:ea typeface="Arial"/>
                <a:cs typeface="Arial"/>
                <a:sym typeface="Arial"/>
              </a:defRPr>
            </a:lvl3pPr>
            <a:lvl4pPr lvl="3" algn="ctr">
              <a:lnSpc>
                <a:spcPct val="100000"/>
              </a:lnSpc>
              <a:spcBef>
                <a:spcPts val="1600"/>
              </a:spcBef>
              <a:spcAft>
                <a:spcPts val="0"/>
              </a:spcAft>
              <a:buSzPts val="1400"/>
              <a:buFont typeface="Arial"/>
              <a:buNone/>
              <a:defRPr>
                <a:latin typeface="Arial"/>
                <a:ea typeface="Arial"/>
                <a:cs typeface="Arial"/>
                <a:sym typeface="Arial"/>
              </a:defRPr>
            </a:lvl4pPr>
            <a:lvl5pPr lvl="4" algn="ctr">
              <a:lnSpc>
                <a:spcPct val="100000"/>
              </a:lnSpc>
              <a:spcBef>
                <a:spcPts val="1600"/>
              </a:spcBef>
              <a:spcAft>
                <a:spcPts val="0"/>
              </a:spcAft>
              <a:buSzPts val="1400"/>
              <a:buFont typeface="Arial"/>
              <a:buNone/>
              <a:defRPr>
                <a:latin typeface="Arial"/>
                <a:ea typeface="Arial"/>
                <a:cs typeface="Arial"/>
                <a:sym typeface="Arial"/>
              </a:defRPr>
            </a:lvl5pPr>
            <a:lvl6pPr lvl="5" algn="ctr">
              <a:lnSpc>
                <a:spcPct val="100000"/>
              </a:lnSpc>
              <a:spcBef>
                <a:spcPts val="1600"/>
              </a:spcBef>
              <a:spcAft>
                <a:spcPts val="0"/>
              </a:spcAft>
              <a:buSzPts val="1400"/>
              <a:buFont typeface="Arial"/>
              <a:buNone/>
              <a:defRPr>
                <a:latin typeface="Arial"/>
                <a:ea typeface="Arial"/>
                <a:cs typeface="Arial"/>
                <a:sym typeface="Arial"/>
              </a:defRPr>
            </a:lvl6pPr>
            <a:lvl7pPr lvl="6" algn="ctr">
              <a:lnSpc>
                <a:spcPct val="100000"/>
              </a:lnSpc>
              <a:spcBef>
                <a:spcPts val="1600"/>
              </a:spcBef>
              <a:spcAft>
                <a:spcPts val="0"/>
              </a:spcAft>
              <a:buSzPts val="1400"/>
              <a:buFont typeface="Arial"/>
              <a:buNone/>
              <a:defRPr>
                <a:latin typeface="Arial"/>
                <a:ea typeface="Arial"/>
                <a:cs typeface="Arial"/>
                <a:sym typeface="Arial"/>
              </a:defRPr>
            </a:lvl7pPr>
            <a:lvl8pPr lvl="7" algn="ctr">
              <a:lnSpc>
                <a:spcPct val="100000"/>
              </a:lnSpc>
              <a:spcBef>
                <a:spcPts val="1600"/>
              </a:spcBef>
              <a:spcAft>
                <a:spcPts val="0"/>
              </a:spcAft>
              <a:buSzPts val="1400"/>
              <a:buFont typeface="Arial"/>
              <a:buNone/>
              <a:defRPr>
                <a:latin typeface="Arial"/>
                <a:ea typeface="Arial"/>
                <a:cs typeface="Arial"/>
                <a:sym typeface="Arial"/>
              </a:defRPr>
            </a:lvl8pPr>
            <a:lvl9pPr lvl="8" algn="ctr">
              <a:lnSpc>
                <a:spcPct val="100000"/>
              </a:lnSpc>
              <a:spcBef>
                <a:spcPts val="1600"/>
              </a:spcBef>
              <a:spcAft>
                <a:spcPts val="1600"/>
              </a:spcAft>
              <a:buSzPts val="1400"/>
              <a:buFont typeface="Arial"/>
              <a:buNone/>
              <a:defRPr>
                <a:latin typeface="Arial"/>
                <a:ea typeface="Arial"/>
                <a:cs typeface="Arial"/>
                <a:sym typeface="Arial"/>
              </a:defRPr>
            </a:lvl9pPr>
          </a:lstStyle>
          <a:p/>
        </p:txBody>
      </p:sp>
      <p:sp>
        <p:nvSpPr>
          <p:cNvPr id="53" name="Google Shape;53;p46"/>
          <p:cNvSpPr txBox="1"/>
          <p:nvPr>
            <p:ph idx="3" type="subTitle"/>
          </p:nvPr>
        </p:nvSpPr>
        <p:spPr>
          <a:xfrm>
            <a:off x="703800" y="3001175"/>
            <a:ext cx="3494100" cy="93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4" name="Google Shape;54;p46"/>
          <p:cNvSpPr txBox="1"/>
          <p:nvPr>
            <p:ph idx="4" type="subTitle"/>
          </p:nvPr>
        </p:nvSpPr>
        <p:spPr>
          <a:xfrm>
            <a:off x="4913600" y="3001175"/>
            <a:ext cx="3510300" cy="93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atin typeface="Arial"/>
                <a:ea typeface="Arial"/>
                <a:cs typeface="Arial"/>
                <a:sym typeface="Aria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5" name="Google Shape;55;p4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pic>
        <p:nvPicPr>
          <p:cNvPr id="57" name="Google Shape;57;p4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8" name="Google Shape;58;p47"/>
          <p:cNvSpPr txBox="1"/>
          <p:nvPr>
            <p:ph type="title"/>
          </p:nvPr>
        </p:nvSpPr>
        <p:spPr>
          <a:xfrm>
            <a:off x="1388100" y="1693050"/>
            <a:ext cx="6367800" cy="175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b="1" sz="7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hyperlink" Target="https://www.theguardian.com/environment/2017/jul/21/pepsico-unilever-and-nestle-accused-of-complicity-in-illegal-rainforest-destructio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hyperlink" Target="https://www.moneycontrol.com/financials/nestleindia/balance-sheetVI/N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
          <p:cNvSpPr txBox="1"/>
          <p:nvPr>
            <p:ph type="ctrTitle"/>
          </p:nvPr>
        </p:nvSpPr>
        <p:spPr>
          <a:xfrm>
            <a:off x="3359025" y="970200"/>
            <a:ext cx="4918500" cy="24105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a:latin typeface="Arial"/>
                <a:ea typeface="Arial"/>
                <a:cs typeface="Arial"/>
                <a:sym typeface="Arial"/>
              </a:rPr>
              <a:t>FUNDAMENTAL ANALYSIS OF STOCKS</a:t>
            </a:r>
            <a:endParaRPr>
              <a:solidFill>
                <a:schemeClr val="accent1"/>
              </a:solidFill>
              <a:latin typeface="Arial"/>
              <a:ea typeface="Arial"/>
              <a:cs typeface="Arial"/>
              <a:sym typeface="Arial"/>
            </a:endParaRPr>
          </a:p>
        </p:txBody>
      </p:sp>
      <p:sp>
        <p:nvSpPr>
          <p:cNvPr id="164" name="Google Shape;164;p1"/>
          <p:cNvSpPr txBox="1"/>
          <p:nvPr>
            <p:ph idx="1" type="subTitle"/>
          </p:nvPr>
        </p:nvSpPr>
        <p:spPr>
          <a:xfrm>
            <a:off x="4022675" y="3380700"/>
            <a:ext cx="4851900" cy="97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a:solidFill>
                  <a:schemeClr val="accent6"/>
                </a:solidFill>
                <a:latin typeface="Georgia"/>
                <a:ea typeface="Georgia"/>
                <a:cs typeface="Georgia"/>
                <a:sym typeface="Georgia"/>
              </a:rPr>
              <a:t>-DEBASHREE PRIYA SAHOO(200307)   </a:t>
            </a:r>
            <a:endParaRPr b="1">
              <a:solidFill>
                <a:schemeClr val="accent6"/>
              </a:solidFill>
              <a:latin typeface="Georgia"/>
              <a:ea typeface="Georgia"/>
              <a:cs typeface="Georgia"/>
              <a:sym typeface="Georgia"/>
            </a:endParaRPr>
          </a:p>
          <a:p>
            <a:pPr indent="0" lvl="0" marL="0" rtl="0" algn="l">
              <a:lnSpc>
                <a:spcPct val="100000"/>
              </a:lnSpc>
              <a:spcBef>
                <a:spcPts val="0"/>
              </a:spcBef>
              <a:spcAft>
                <a:spcPts val="0"/>
              </a:spcAft>
              <a:buSzPts val="1800"/>
              <a:buNone/>
            </a:pPr>
            <a:r>
              <a:rPr b="1" lang="en">
                <a:solidFill>
                  <a:schemeClr val="accent6"/>
                </a:solidFill>
                <a:latin typeface="Georgia"/>
                <a:ea typeface="Georgia"/>
                <a:cs typeface="Georgia"/>
                <a:sym typeface="Georgia"/>
              </a:rPr>
              <a:t>- TANISHA AGRAWAL(190892)</a:t>
            </a:r>
            <a:endParaRPr b="1">
              <a:solidFill>
                <a:schemeClr val="accent6"/>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600">
                <a:latin typeface="Arial"/>
                <a:ea typeface="Arial"/>
                <a:cs typeface="Arial"/>
                <a:sym typeface="Arial"/>
              </a:rPr>
              <a:t>PRODUCTS OF NESTLE</a:t>
            </a:r>
            <a:endParaRPr sz="2600">
              <a:latin typeface="Arial"/>
              <a:ea typeface="Arial"/>
              <a:cs typeface="Arial"/>
              <a:sym typeface="Arial"/>
            </a:endParaRPr>
          </a:p>
        </p:txBody>
      </p:sp>
      <p:sp>
        <p:nvSpPr>
          <p:cNvPr id="287" name="Google Shape;287;p10"/>
          <p:cNvSpPr/>
          <p:nvPr/>
        </p:nvSpPr>
        <p:spPr>
          <a:xfrm rot="10800000">
            <a:off x="4106212" y="1667941"/>
            <a:ext cx="931575" cy="931611"/>
          </a:xfrm>
          <a:custGeom>
            <a:rect b="b" l="l" r="r" t="t"/>
            <a:pathLst>
              <a:path extrusionOk="0" h="103714" w="10371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0"/>
          <p:cNvSpPr txBox="1"/>
          <p:nvPr>
            <p:ph idx="3" type="title"/>
          </p:nvPr>
        </p:nvSpPr>
        <p:spPr>
          <a:xfrm>
            <a:off x="3403800" y="2916688"/>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900">
                <a:latin typeface="Georgia"/>
                <a:ea typeface="Georgia"/>
                <a:cs typeface="Georgia"/>
                <a:sym typeface="Georgia"/>
              </a:rPr>
              <a:t>BREAKFAST CEREALS</a:t>
            </a:r>
            <a:endParaRPr sz="1900">
              <a:latin typeface="Georgia"/>
              <a:ea typeface="Georgia"/>
              <a:cs typeface="Georgia"/>
              <a:sym typeface="Georgia"/>
            </a:endParaRPr>
          </a:p>
        </p:txBody>
      </p:sp>
      <p:sp>
        <p:nvSpPr>
          <p:cNvPr id="289" name="Google Shape;289;p10"/>
          <p:cNvSpPr txBox="1"/>
          <p:nvPr>
            <p:ph idx="4" type="subTitle"/>
          </p:nvPr>
        </p:nvSpPr>
        <p:spPr>
          <a:xfrm>
            <a:off x="3403800" y="3444400"/>
            <a:ext cx="2336400" cy="14742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Koko Crunch</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NesPlus Crunchy Flakes</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NesPlus Crunchy Granola</a:t>
            </a:r>
            <a:endParaRPr sz="1700">
              <a:solidFill>
                <a:schemeClr val="accent6"/>
              </a:solidFill>
              <a:latin typeface="Georgia"/>
              <a:ea typeface="Georgia"/>
              <a:cs typeface="Georgia"/>
              <a:sym typeface="Georgia"/>
            </a:endParaRPr>
          </a:p>
        </p:txBody>
      </p:sp>
      <p:sp>
        <p:nvSpPr>
          <p:cNvPr id="290" name="Google Shape;290;p10"/>
          <p:cNvSpPr/>
          <p:nvPr/>
        </p:nvSpPr>
        <p:spPr>
          <a:xfrm rot="10800000">
            <a:off x="4449097" y="1773356"/>
            <a:ext cx="245806" cy="720783"/>
          </a:xfrm>
          <a:custGeom>
            <a:rect b="b" l="l" r="r" t="t"/>
            <a:pathLst>
              <a:path extrusionOk="0" h="80243" w="27365">
                <a:moveTo>
                  <a:pt x="9147" y="7694"/>
                </a:moveTo>
                <a:lnTo>
                  <a:pt x="9324" y="8338"/>
                </a:lnTo>
                <a:lnTo>
                  <a:pt x="9488" y="8982"/>
                </a:lnTo>
                <a:lnTo>
                  <a:pt x="9639" y="9639"/>
                </a:lnTo>
                <a:lnTo>
                  <a:pt x="9791" y="10283"/>
                </a:lnTo>
                <a:lnTo>
                  <a:pt x="9930" y="10928"/>
                </a:lnTo>
                <a:lnTo>
                  <a:pt x="10069" y="11572"/>
                </a:lnTo>
                <a:lnTo>
                  <a:pt x="10183" y="12229"/>
                </a:lnTo>
                <a:lnTo>
                  <a:pt x="10309" y="12873"/>
                </a:lnTo>
                <a:lnTo>
                  <a:pt x="10511" y="14174"/>
                </a:lnTo>
                <a:lnTo>
                  <a:pt x="10701" y="15475"/>
                </a:lnTo>
                <a:lnTo>
                  <a:pt x="10852" y="16789"/>
                </a:lnTo>
                <a:lnTo>
                  <a:pt x="10979" y="18090"/>
                </a:lnTo>
                <a:lnTo>
                  <a:pt x="11067" y="19404"/>
                </a:lnTo>
                <a:lnTo>
                  <a:pt x="11143" y="20718"/>
                </a:lnTo>
                <a:lnTo>
                  <a:pt x="11181" y="22032"/>
                </a:lnTo>
                <a:lnTo>
                  <a:pt x="11206" y="23345"/>
                </a:lnTo>
                <a:lnTo>
                  <a:pt x="11206" y="24659"/>
                </a:lnTo>
                <a:lnTo>
                  <a:pt x="11168" y="25973"/>
                </a:lnTo>
                <a:lnTo>
                  <a:pt x="11118" y="27299"/>
                </a:lnTo>
                <a:lnTo>
                  <a:pt x="11042" y="28626"/>
                </a:lnTo>
                <a:lnTo>
                  <a:pt x="10789" y="27982"/>
                </a:lnTo>
                <a:lnTo>
                  <a:pt x="10549" y="27350"/>
                </a:lnTo>
                <a:lnTo>
                  <a:pt x="10334" y="26706"/>
                </a:lnTo>
                <a:lnTo>
                  <a:pt x="10120" y="26074"/>
                </a:lnTo>
                <a:lnTo>
                  <a:pt x="9930" y="25430"/>
                </a:lnTo>
                <a:lnTo>
                  <a:pt x="9741" y="24786"/>
                </a:lnTo>
                <a:lnTo>
                  <a:pt x="9576" y="24141"/>
                </a:lnTo>
                <a:lnTo>
                  <a:pt x="9425" y="23497"/>
                </a:lnTo>
                <a:lnTo>
                  <a:pt x="9286" y="22840"/>
                </a:lnTo>
                <a:lnTo>
                  <a:pt x="9159" y="22196"/>
                </a:lnTo>
                <a:lnTo>
                  <a:pt x="9046" y="21552"/>
                </a:lnTo>
                <a:lnTo>
                  <a:pt x="8945" y="20895"/>
                </a:lnTo>
                <a:lnTo>
                  <a:pt x="8856" y="20250"/>
                </a:lnTo>
                <a:lnTo>
                  <a:pt x="8780" y="19594"/>
                </a:lnTo>
                <a:lnTo>
                  <a:pt x="8717" y="18937"/>
                </a:lnTo>
                <a:lnTo>
                  <a:pt x="8654" y="18280"/>
                </a:lnTo>
                <a:lnTo>
                  <a:pt x="8616" y="17623"/>
                </a:lnTo>
                <a:lnTo>
                  <a:pt x="8591" y="16966"/>
                </a:lnTo>
                <a:lnTo>
                  <a:pt x="8566" y="16309"/>
                </a:lnTo>
                <a:lnTo>
                  <a:pt x="8553" y="15652"/>
                </a:lnTo>
                <a:lnTo>
                  <a:pt x="8553" y="14995"/>
                </a:lnTo>
                <a:lnTo>
                  <a:pt x="8566" y="14338"/>
                </a:lnTo>
                <a:lnTo>
                  <a:pt x="8578" y="13669"/>
                </a:lnTo>
                <a:lnTo>
                  <a:pt x="8616" y="13012"/>
                </a:lnTo>
                <a:lnTo>
                  <a:pt x="8654" y="12355"/>
                </a:lnTo>
                <a:lnTo>
                  <a:pt x="8692" y="11686"/>
                </a:lnTo>
                <a:lnTo>
                  <a:pt x="8755" y="11029"/>
                </a:lnTo>
                <a:lnTo>
                  <a:pt x="8818" y="10359"/>
                </a:lnTo>
                <a:lnTo>
                  <a:pt x="8894" y="9690"/>
                </a:lnTo>
                <a:lnTo>
                  <a:pt x="8970" y="9033"/>
                </a:lnTo>
                <a:lnTo>
                  <a:pt x="9147" y="7694"/>
                </a:lnTo>
                <a:close/>
                <a:moveTo>
                  <a:pt x="7479" y="0"/>
                </a:moveTo>
                <a:lnTo>
                  <a:pt x="7075" y="177"/>
                </a:lnTo>
                <a:lnTo>
                  <a:pt x="7264" y="720"/>
                </a:lnTo>
                <a:lnTo>
                  <a:pt x="7353" y="998"/>
                </a:lnTo>
                <a:lnTo>
                  <a:pt x="7416" y="1276"/>
                </a:lnTo>
                <a:lnTo>
                  <a:pt x="7504" y="1605"/>
                </a:lnTo>
                <a:lnTo>
                  <a:pt x="7593" y="1933"/>
                </a:lnTo>
                <a:lnTo>
                  <a:pt x="7808" y="2603"/>
                </a:lnTo>
                <a:lnTo>
                  <a:pt x="8022" y="3272"/>
                </a:lnTo>
                <a:lnTo>
                  <a:pt x="8237" y="3942"/>
                </a:lnTo>
                <a:lnTo>
                  <a:pt x="8326" y="4283"/>
                </a:lnTo>
                <a:lnTo>
                  <a:pt x="8414" y="4611"/>
                </a:lnTo>
                <a:lnTo>
                  <a:pt x="8477" y="4940"/>
                </a:lnTo>
                <a:lnTo>
                  <a:pt x="8528" y="5268"/>
                </a:lnTo>
                <a:lnTo>
                  <a:pt x="8553" y="5584"/>
                </a:lnTo>
                <a:lnTo>
                  <a:pt x="8566" y="5900"/>
                </a:lnTo>
                <a:lnTo>
                  <a:pt x="8553" y="6203"/>
                </a:lnTo>
                <a:lnTo>
                  <a:pt x="8528" y="6367"/>
                </a:lnTo>
                <a:lnTo>
                  <a:pt x="8502" y="6519"/>
                </a:lnTo>
                <a:lnTo>
                  <a:pt x="8363" y="7226"/>
                </a:lnTo>
                <a:lnTo>
                  <a:pt x="8237" y="7946"/>
                </a:lnTo>
                <a:lnTo>
                  <a:pt x="8136" y="8654"/>
                </a:lnTo>
                <a:lnTo>
                  <a:pt x="8035" y="9361"/>
                </a:lnTo>
                <a:lnTo>
                  <a:pt x="7947" y="10081"/>
                </a:lnTo>
                <a:lnTo>
                  <a:pt x="7883" y="10789"/>
                </a:lnTo>
                <a:lnTo>
                  <a:pt x="7820" y="11509"/>
                </a:lnTo>
                <a:lnTo>
                  <a:pt x="7770" y="12216"/>
                </a:lnTo>
                <a:lnTo>
                  <a:pt x="7732" y="12924"/>
                </a:lnTo>
                <a:lnTo>
                  <a:pt x="7707" y="13644"/>
                </a:lnTo>
                <a:lnTo>
                  <a:pt x="7694" y="14351"/>
                </a:lnTo>
                <a:lnTo>
                  <a:pt x="7694" y="15071"/>
                </a:lnTo>
                <a:lnTo>
                  <a:pt x="7694" y="15779"/>
                </a:lnTo>
                <a:lnTo>
                  <a:pt x="7707" y="16499"/>
                </a:lnTo>
                <a:lnTo>
                  <a:pt x="7732" y="17206"/>
                </a:lnTo>
                <a:lnTo>
                  <a:pt x="7770" y="17926"/>
                </a:lnTo>
                <a:lnTo>
                  <a:pt x="7820" y="18747"/>
                </a:lnTo>
                <a:lnTo>
                  <a:pt x="7871" y="19556"/>
                </a:lnTo>
                <a:lnTo>
                  <a:pt x="7947" y="20377"/>
                </a:lnTo>
                <a:lnTo>
                  <a:pt x="8022" y="21185"/>
                </a:lnTo>
                <a:lnTo>
                  <a:pt x="8123" y="22006"/>
                </a:lnTo>
                <a:lnTo>
                  <a:pt x="8237" y="22802"/>
                </a:lnTo>
                <a:lnTo>
                  <a:pt x="8376" y="23611"/>
                </a:lnTo>
                <a:lnTo>
                  <a:pt x="8540" y="24407"/>
                </a:lnTo>
                <a:lnTo>
                  <a:pt x="8717" y="25202"/>
                </a:lnTo>
                <a:lnTo>
                  <a:pt x="8919" y="25986"/>
                </a:lnTo>
                <a:lnTo>
                  <a:pt x="9159" y="26769"/>
                </a:lnTo>
                <a:lnTo>
                  <a:pt x="9286" y="27161"/>
                </a:lnTo>
                <a:lnTo>
                  <a:pt x="9412" y="27552"/>
                </a:lnTo>
                <a:lnTo>
                  <a:pt x="9564" y="27931"/>
                </a:lnTo>
                <a:lnTo>
                  <a:pt x="9715" y="28310"/>
                </a:lnTo>
                <a:lnTo>
                  <a:pt x="9867" y="28702"/>
                </a:lnTo>
                <a:lnTo>
                  <a:pt x="10031" y="29081"/>
                </a:lnTo>
                <a:lnTo>
                  <a:pt x="10208" y="29447"/>
                </a:lnTo>
                <a:lnTo>
                  <a:pt x="10385" y="29826"/>
                </a:lnTo>
                <a:lnTo>
                  <a:pt x="10587" y="30205"/>
                </a:lnTo>
                <a:lnTo>
                  <a:pt x="10789" y="30571"/>
                </a:lnTo>
                <a:lnTo>
                  <a:pt x="10865" y="30736"/>
                </a:lnTo>
                <a:lnTo>
                  <a:pt x="10928" y="30900"/>
                </a:lnTo>
                <a:lnTo>
                  <a:pt x="10991" y="31089"/>
                </a:lnTo>
                <a:lnTo>
                  <a:pt x="11029" y="31279"/>
                </a:lnTo>
                <a:lnTo>
                  <a:pt x="11054" y="31468"/>
                </a:lnTo>
                <a:lnTo>
                  <a:pt x="11080" y="31658"/>
                </a:lnTo>
                <a:lnTo>
                  <a:pt x="11080" y="31847"/>
                </a:lnTo>
                <a:lnTo>
                  <a:pt x="11080" y="32024"/>
                </a:lnTo>
                <a:lnTo>
                  <a:pt x="10953" y="34323"/>
                </a:lnTo>
                <a:lnTo>
                  <a:pt x="10814" y="36610"/>
                </a:lnTo>
                <a:lnTo>
                  <a:pt x="10726" y="37759"/>
                </a:lnTo>
                <a:lnTo>
                  <a:pt x="10638" y="38896"/>
                </a:lnTo>
                <a:lnTo>
                  <a:pt x="10536" y="40046"/>
                </a:lnTo>
                <a:lnTo>
                  <a:pt x="10435" y="41183"/>
                </a:lnTo>
                <a:lnTo>
                  <a:pt x="10410" y="41296"/>
                </a:lnTo>
                <a:lnTo>
                  <a:pt x="10385" y="41410"/>
                </a:lnTo>
                <a:lnTo>
                  <a:pt x="10347" y="41511"/>
                </a:lnTo>
                <a:lnTo>
                  <a:pt x="10296" y="41625"/>
                </a:lnTo>
                <a:lnTo>
                  <a:pt x="10233" y="41739"/>
                </a:lnTo>
                <a:lnTo>
                  <a:pt x="10170" y="41852"/>
                </a:lnTo>
                <a:lnTo>
                  <a:pt x="10018" y="42067"/>
                </a:lnTo>
                <a:lnTo>
                  <a:pt x="9842" y="42282"/>
                </a:lnTo>
                <a:lnTo>
                  <a:pt x="9652" y="42459"/>
                </a:lnTo>
                <a:lnTo>
                  <a:pt x="9450" y="42623"/>
                </a:lnTo>
                <a:lnTo>
                  <a:pt x="9248" y="42762"/>
                </a:lnTo>
                <a:lnTo>
                  <a:pt x="8553" y="43166"/>
                </a:lnTo>
                <a:lnTo>
                  <a:pt x="7883" y="43583"/>
                </a:lnTo>
                <a:lnTo>
                  <a:pt x="7214" y="44025"/>
                </a:lnTo>
                <a:lnTo>
                  <a:pt x="6557" y="44467"/>
                </a:lnTo>
                <a:lnTo>
                  <a:pt x="5925" y="44935"/>
                </a:lnTo>
                <a:lnTo>
                  <a:pt x="5306" y="45415"/>
                </a:lnTo>
                <a:lnTo>
                  <a:pt x="4700" y="45920"/>
                </a:lnTo>
                <a:lnTo>
                  <a:pt x="4106" y="46425"/>
                </a:lnTo>
                <a:lnTo>
                  <a:pt x="3537" y="46968"/>
                </a:lnTo>
                <a:lnTo>
                  <a:pt x="2982" y="47512"/>
                </a:lnTo>
                <a:lnTo>
                  <a:pt x="2438" y="48080"/>
                </a:lnTo>
                <a:lnTo>
                  <a:pt x="1920" y="48674"/>
                </a:lnTo>
                <a:lnTo>
                  <a:pt x="1415" y="49293"/>
                </a:lnTo>
                <a:lnTo>
                  <a:pt x="935" y="49925"/>
                </a:lnTo>
                <a:lnTo>
                  <a:pt x="480" y="50581"/>
                </a:lnTo>
                <a:lnTo>
                  <a:pt x="265" y="50910"/>
                </a:lnTo>
                <a:lnTo>
                  <a:pt x="38" y="51264"/>
                </a:lnTo>
                <a:lnTo>
                  <a:pt x="38" y="51377"/>
                </a:lnTo>
                <a:lnTo>
                  <a:pt x="25" y="51491"/>
                </a:lnTo>
                <a:lnTo>
                  <a:pt x="0" y="51731"/>
                </a:lnTo>
                <a:lnTo>
                  <a:pt x="0" y="51845"/>
                </a:lnTo>
                <a:lnTo>
                  <a:pt x="0" y="51958"/>
                </a:lnTo>
                <a:lnTo>
                  <a:pt x="13" y="52072"/>
                </a:lnTo>
                <a:lnTo>
                  <a:pt x="38" y="52186"/>
                </a:lnTo>
                <a:lnTo>
                  <a:pt x="88" y="52299"/>
                </a:lnTo>
                <a:lnTo>
                  <a:pt x="152" y="52413"/>
                </a:lnTo>
                <a:lnTo>
                  <a:pt x="215" y="52502"/>
                </a:lnTo>
                <a:lnTo>
                  <a:pt x="278" y="52590"/>
                </a:lnTo>
                <a:lnTo>
                  <a:pt x="341" y="52666"/>
                </a:lnTo>
                <a:lnTo>
                  <a:pt x="417" y="52729"/>
                </a:lnTo>
                <a:lnTo>
                  <a:pt x="493" y="52779"/>
                </a:lnTo>
                <a:lnTo>
                  <a:pt x="581" y="52830"/>
                </a:lnTo>
                <a:lnTo>
                  <a:pt x="657" y="52868"/>
                </a:lnTo>
                <a:lnTo>
                  <a:pt x="745" y="52893"/>
                </a:lnTo>
                <a:lnTo>
                  <a:pt x="846" y="52906"/>
                </a:lnTo>
                <a:lnTo>
                  <a:pt x="935" y="52918"/>
                </a:lnTo>
                <a:lnTo>
                  <a:pt x="1124" y="52931"/>
                </a:lnTo>
                <a:lnTo>
                  <a:pt x="1327" y="52906"/>
                </a:lnTo>
                <a:lnTo>
                  <a:pt x="1529" y="52855"/>
                </a:lnTo>
                <a:lnTo>
                  <a:pt x="1743" y="52792"/>
                </a:lnTo>
                <a:lnTo>
                  <a:pt x="1946" y="52704"/>
                </a:lnTo>
                <a:lnTo>
                  <a:pt x="2148" y="52615"/>
                </a:lnTo>
                <a:lnTo>
                  <a:pt x="2350" y="52514"/>
                </a:lnTo>
                <a:lnTo>
                  <a:pt x="2552" y="52401"/>
                </a:lnTo>
                <a:lnTo>
                  <a:pt x="2918" y="52186"/>
                </a:lnTo>
                <a:lnTo>
                  <a:pt x="3424" y="51857"/>
                </a:lnTo>
                <a:lnTo>
                  <a:pt x="3904" y="51516"/>
                </a:lnTo>
                <a:lnTo>
                  <a:pt x="4371" y="51163"/>
                </a:lnTo>
                <a:lnTo>
                  <a:pt x="4813" y="50796"/>
                </a:lnTo>
                <a:lnTo>
                  <a:pt x="5256" y="50405"/>
                </a:lnTo>
                <a:lnTo>
                  <a:pt x="5673" y="50013"/>
                </a:lnTo>
                <a:lnTo>
                  <a:pt x="6077" y="49596"/>
                </a:lnTo>
                <a:lnTo>
                  <a:pt x="6468" y="49167"/>
                </a:lnTo>
                <a:lnTo>
                  <a:pt x="6835" y="48724"/>
                </a:lnTo>
                <a:lnTo>
                  <a:pt x="7201" y="48282"/>
                </a:lnTo>
                <a:lnTo>
                  <a:pt x="7555" y="47815"/>
                </a:lnTo>
                <a:lnTo>
                  <a:pt x="7909" y="47347"/>
                </a:lnTo>
                <a:lnTo>
                  <a:pt x="8237" y="46867"/>
                </a:lnTo>
                <a:lnTo>
                  <a:pt x="8566" y="46387"/>
                </a:lnTo>
                <a:lnTo>
                  <a:pt x="8869" y="45895"/>
                </a:lnTo>
                <a:lnTo>
                  <a:pt x="9185" y="45389"/>
                </a:lnTo>
                <a:lnTo>
                  <a:pt x="9374" y="45061"/>
                </a:lnTo>
                <a:lnTo>
                  <a:pt x="9564" y="44707"/>
                </a:lnTo>
                <a:lnTo>
                  <a:pt x="10044" y="43810"/>
                </a:lnTo>
                <a:lnTo>
                  <a:pt x="10044" y="52552"/>
                </a:lnTo>
                <a:lnTo>
                  <a:pt x="9741" y="52779"/>
                </a:lnTo>
                <a:lnTo>
                  <a:pt x="9399" y="53007"/>
                </a:lnTo>
                <a:lnTo>
                  <a:pt x="8667" y="53500"/>
                </a:lnTo>
                <a:lnTo>
                  <a:pt x="7062" y="54535"/>
                </a:lnTo>
                <a:lnTo>
                  <a:pt x="6228" y="55091"/>
                </a:lnTo>
                <a:lnTo>
                  <a:pt x="5420" y="55660"/>
                </a:lnTo>
                <a:lnTo>
                  <a:pt x="5016" y="55950"/>
                </a:lnTo>
                <a:lnTo>
                  <a:pt x="4637" y="56241"/>
                </a:lnTo>
                <a:lnTo>
                  <a:pt x="4270" y="56544"/>
                </a:lnTo>
                <a:lnTo>
                  <a:pt x="3916" y="56847"/>
                </a:lnTo>
                <a:lnTo>
                  <a:pt x="3588" y="57150"/>
                </a:lnTo>
                <a:lnTo>
                  <a:pt x="3272" y="57454"/>
                </a:lnTo>
                <a:lnTo>
                  <a:pt x="2994" y="57757"/>
                </a:lnTo>
                <a:lnTo>
                  <a:pt x="2742" y="58073"/>
                </a:lnTo>
                <a:lnTo>
                  <a:pt x="2527" y="58388"/>
                </a:lnTo>
                <a:lnTo>
                  <a:pt x="2426" y="58540"/>
                </a:lnTo>
                <a:lnTo>
                  <a:pt x="2337" y="58704"/>
                </a:lnTo>
                <a:lnTo>
                  <a:pt x="2261" y="58856"/>
                </a:lnTo>
                <a:lnTo>
                  <a:pt x="2186" y="59020"/>
                </a:lnTo>
                <a:lnTo>
                  <a:pt x="2135" y="59172"/>
                </a:lnTo>
                <a:lnTo>
                  <a:pt x="2085" y="59336"/>
                </a:lnTo>
                <a:lnTo>
                  <a:pt x="2047" y="59487"/>
                </a:lnTo>
                <a:lnTo>
                  <a:pt x="2021" y="59652"/>
                </a:lnTo>
                <a:lnTo>
                  <a:pt x="2009" y="59803"/>
                </a:lnTo>
                <a:lnTo>
                  <a:pt x="2009" y="59967"/>
                </a:lnTo>
                <a:lnTo>
                  <a:pt x="2021" y="60119"/>
                </a:lnTo>
                <a:lnTo>
                  <a:pt x="2047" y="60283"/>
                </a:lnTo>
                <a:lnTo>
                  <a:pt x="2072" y="60435"/>
                </a:lnTo>
                <a:lnTo>
                  <a:pt x="2122" y="60599"/>
                </a:lnTo>
                <a:lnTo>
                  <a:pt x="2186" y="60751"/>
                </a:lnTo>
                <a:lnTo>
                  <a:pt x="2274" y="60915"/>
                </a:lnTo>
                <a:lnTo>
                  <a:pt x="2363" y="61066"/>
                </a:lnTo>
                <a:lnTo>
                  <a:pt x="2464" y="61231"/>
                </a:lnTo>
                <a:lnTo>
                  <a:pt x="2590" y="61382"/>
                </a:lnTo>
                <a:lnTo>
                  <a:pt x="2729" y="61547"/>
                </a:lnTo>
                <a:lnTo>
                  <a:pt x="2880" y="61698"/>
                </a:lnTo>
                <a:lnTo>
                  <a:pt x="3057" y="61862"/>
                </a:lnTo>
                <a:lnTo>
                  <a:pt x="3209" y="61989"/>
                </a:lnTo>
                <a:lnTo>
                  <a:pt x="3361" y="62102"/>
                </a:lnTo>
                <a:lnTo>
                  <a:pt x="3512" y="62203"/>
                </a:lnTo>
                <a:lnTo>
                  <a:pt x="3664" y="62292"/>
                </a:lnTo>
                <a:lnTo>
                  <a:pt x="3803" y="62355"/>
                </a:lnTo>
                <a:lnTo>
                  <a:pt x="3954" y="62418"/>
                </a:lnTo>
                <a:lnTo>
                  <a:pt x="4093" y="62469"/>
                </a:lnTo>
                <a:lnTo>
                  <a:pt x="4232" y="62507"/>
                </a:lnTo>
                <a:lnTo>
                  <a:pt x="4371" y="62532"/>
                </a:lnTo>
                <a:lnTo>
                  <a:pt x="4510" y="62545"/>
                </a:lnTo>
                <a:lnTo>
                  <a:pt x="4649" y="62545"/>
                </a:lnTo>
                <a:lnTo>
                  <a:pt x="4788" y="62532"/>
                </a:lnTo>
                <a:lnTo>
                  <a:pt x="4915" y="62519"/>
                </a:lnTo>
                <a:lnTo>
                  <a:pt x="5053" y="62481"/>
                </a:lnTo>
                <a:lnTo>
                  <a:pt x="5180" y="62443"/>
                </a:lnTo>
                <a:lnTo>
                  <a:pt x="5319" y="62393"/>
                </a:lnTo>
                <a:lnTo>
                  <a:pt x="5445" y="62330"/>
                </a:lnTo>
                <a:lnTo>
                  <a:pt x="5571" y="62267"/>
                </a:lnTo>
                <a:lnTo>
                  <a:pt x="5698" y="62191"/>
                </a:lnTo>
                <a:lnTo>
                  <a:pt x="5811" y="62102"/>
                </a:lnTo>
                <a:lnTo>
                  <a:pt x="6064" y="61900"/>
                </a:lnTo>
                <a:lnTo>
                  <a:pt x="6292" y="61685"/>
                </a:lnTo>
                <a:lnTo>
                  <a:pt x="6532" y="61433"/>
                </a:lnTo>
                <a:lnTo>
                  <a:pt x="6759" y="61155"/>
                </a:lnTo>
                <a:lnTo>
                  <a:pt x="6986" y="60852"/>
                </a:lnTo>
                <a:lnTo>
                  <a:pt x="7201" y="60536"/>
                </a:lnTo>
                <a:lnTo>
                  <a:pt x="7416" y="60195"/>
                </a:lnTo>
                <a:lnTo>
                  <a:pt x="7618" y="59841"/>
                </a:lnTo>
                <a:lnTo>
                  <a:pt x="7820" y="59475"/>
                </a:lnTo>
                <a:lnTo>
                  <a:pt x="8022" y="59108"/>
                </a:lnTo>
                <a:lnTo>
                  <a:pt x="8414" y="58338"/>
                </a:lnTo>
                <a:lnTo>
                  <a:pt x="8793" y="57555"/>
                </a:lnTo>
                <a:lnTo>
                  <a:pt x="9501" y="56051"/>
                </a:lnTo>
                <a:lnTo>
                  <a:pt x="9829" y="55369"/>
                </a:lnTo>
                <a:lnTo>
                  <a:pt x="9993" y="55053"/>
                </a:lnTo>
                <a:lnTo>
                  <a:pt x="10157" y="54763"/>
                </a:lnTo>
                <a:lnTo>
                  <a:pt x="11054" y="60523"/>
                </a:lnTo>
                <a:lnTo>
                  <a:pt x="10562" y="60991"/>
                </a:lnTo>
                <a:lnTo>
                  <a:pt x="10056" y="61509"/>
                </a:lnTo>
                <a:lnTo>
                  <a:pt x="9551" y="62064"/>
                </a:lnTo>
                <a:lnTo>
                  <a:pt x="9046" y="62646"/>
                </a:lnTo>
                <a:lnTo>
                  <a:pt x="8793" y="62936"/>
                </a:lnTo>
                <a:lnTo>
                  <a:pt x="8553" y="63239"/>
                </a:lnTo>
                <a:lnTo>
                  <a:pt x="8326" y="63555"/>
                </a:lnTo>
                <a:lnTo>
                  <a:pt x="8098" y="63858"/>
                </a:lnTo>
                <a:lnTo>
                  <a:pt x="7883" y="64174"/>
                </a:lnTo>
                <a:lnTo>
                  <a:pt x="7694" y="64490"/>
                </a:lnTo>
                <a:lnTo>
                  <a:pt x="7504" y="64793"/>
                </a:lnTo>
                <a:lnTo>
                  <a:pt x="7328" y="65109"/>
                </a:lnTo>
                <a:lnTo>
                  <a:pt x="7176" y="65412"/>
                </a:lnTo>
                <a:lnTo>
                  <a:pt x="7037" y="65728"/>
                </a:lnTo>
                <a:lnTo>
                  <a:pt x="6911" y="66031"/>
                </a:lnTo>
                <a:lnTo>
                  <a:pt x="6810" y="66322"/>
                </a:lnTo>
                <a:lnTo>
                  <a:pt x="6734" y="66612"/>
                </a:lnTo>
                <a:lnTo>
                  <a:pt x="6683" y="66903"/>
                </a:lnTo>
                <a:lnTo>
                  <a:pt x="6658" y="67181"/>
                </a:lnTo>
                <a:lnTo>
                  <a:pt x="6645" y="67446"/>
                </a:lnTo>
                <a:lnTo>
                  <a:pt x="6671" y="67699"/>
                </a:lnTo>
                <a:lnTo>
                  <a:pt x="6696" y="67825"/>
                </a:lnTo>
                <a:lnTo>
                  <a:pt x="6734" y="67951"/>
                </a:lnTo>
                <a:lnTo>
                  <a:pt x="6772" y="68078"/>
                </a:lnTo>
                <a:lnTo>
                  <a:pt x="6810" y="68191"/>
                </a:lnTo>
                <a:lnTo>
                  <a:pt x="6873" y="68305"/>
                </a:lnTo>
                <a:lnTo>
                  <a:pt x="6936" y="68419"/>
                </a:lnTo>
                <a:lnTo>
                  <a:pt x="6999" y="68520"/>
                </a:lnTo>
                <a:lnTo>
                  <a:pt x="7087" y="68621"/>
                </a:lnTo>
                <a:lnTo>
                  <a:pt x="7176" y="68722"/>
                </a:lnTo>
                <a:lnTo>
                  <a:pt x="7264" y="68823"/>
                </a:lnTo>
                <a:lnTo>
                  <a:pt x="7378" y="68911"/>
                </a:lnTo>
                <a:lnTo>
                  <a:pt x="7492" y="69000"/>
                </a:lnTo>
                <a:lnTo>
                  <a:pt x="7618" y="69088"/>
                </a:lnTo>
                <a:lnTo>
                  <a:pt x="7757" y="69164"/>
                </a:lnTo>
                <a:lnTo>
                  <a:pt x="7947" y="69240"/>
                </a:lnTo>
                <a:lnTo>
                  <a:pt x="8123" y="69278"/>
                </a:lnTo>
                <a:lnTo>
                  <a:pt x="8300" y="69303"/>
                </a:lnTo>
                <a:lnTo>
                  <a:pt x="8465" y="69290"/>
                </a:lnTo>
                <a:lnTo>
                  <a:pt x="8629" y="69265"/>
                </a:lnTo>
                <a:lnTo>
                  <a:pt x="8780" y="69215"/>
                </a:lnTo>
                <a:lnTo>
                  <a:pt x="8919" y="69151"/>
                </a:lnTo>
                <a:lnTo>
                  <a:pt x="9058" y="69063"/>
                </a:lnTo>
                <a:lnTo>
                  <a:pt x="9185" y="68962"/>
                </a:lnTo>
                <a:lnTo>
                  <a:pt x="9298" y="68848"/>
                </a:lnTo>
                <a:lnTo>
                  <a:pt x="9412" y="68722"/>
                </a:lnTo>
                <a:lnTo>
                  <a:pt x="9513" y="68583"/>
                </a:lnTo>
                <a:lnTo>
                  <a:pt x="9602" y="68444"/>
                </a:lnTo>
                <a:lnTo>
                  <a:pt x="9677" y="68292"/>
                </a:lnTo>
                <a:lnTo>
                  <a:pt x="9753" y="68141"/>
                </a:lnTo>
                <a:lnTo>
                  <a:pt x="9816" y="67989"/>
                </a:lnTo>
                <a:lnTo>
                  <a:pt x="10246" y="66776"/>
                </a:lnTo>
                <a:lnTo>
                  <a:pt x="10675" y="65551"/>
                </a:lnTo>
                <a:lnTo>
                  <a:pt x="11547" y="62936"/>
                </a:lnTo>
                <a:lnTo>
                  <a:pt x="11926" y="64250"/>
                </a:lnTo>
                <a:lnTo>
                  <a:pt x="12280" y="65513"/>
                </a:lnTo>
                <a:lnTo>
                  <a:pt x="12444" y="66132"/>
                </a:lnTo>
                <a:lnTo>
                  <a:pt x="12608" y="66751"/>
                </a:lnTo>
                <a:lnTo>
                  <a:pt x="12747" y="67370"/>
                </a:lnTo>
                <a:lnTo>
                  <a:pt x="12861" y="67977"/>
                </a:lnTo>
                <a:lnTo>
                  <a:pt x="12874" y="68103"/>
                </a:lnTo>
                <a:lnTo>
                  <a:pt x="12874" y="68217"/>
                </a:lnTo>
                <a:lnTo>
                  <a:pt x="12848" y="68330"/>
                </a:lnTo>
                <a:lnTo>
                  <a:pt x="12811" y="68457"/>
                </a:lnTo>
                <a:lnTo>
                  <a:pt x="12773" y="68583"/>
                </a:lnTo>
                <a:lnTo>
                  <a:pt x="12709" y="68697"/>
                </a:lnTo>
                <a:lnTo>
                  <a:pt x="12583" y="68949"/>
                </a:lnTo>
                <a:lnTo>
                  <a:pt x="12432" y="69189"/>
                </a:lnTo>
                <a:lnTo>
                  <a:pt x="12293" y="69442"/>
                </a:lnTo>
                <a:lnTo>
                  <a:pt x="12179" y="69695"/>
                </a:lnTo>
                <a:lnTo>
                  <a:pt x="12128" y="69821"/>
                </a:lnTo>
                <a:lnTo>
                  <a:pt x="12090" y="69947"/>
                </a:lnTo>
                <a:lnTo>
                  <a:pt x="12002" y="70326"/>
                </a:lnTo>
                <a:lnTo>
                  <a:pt x="11901" y="70680"/>
                </a:lnTo>
                <a:lnTo>
                  <a:pt x="11724" y="71362"/>
                </a:lnTo>
                <a:lnTo>
                  <a:pt x="11636" y="71691"/>
                </a:lnTo>
                <a:lnTo>
                  <a:pt x="11560" y="72032"/>
                </a:lnTo>
                <a:lnTo>
                  <a:pt x="11497" y="72398"/>
                </a:lnTo>
                <a:lnTo>
                  <a:pt x="11446" y="72777"/>
                </a:lnTo>
                <a:lnTo>
                  <a:pt x="11433" y="72853"/>
                </a:lnTo>
                <a:lnTo>
                  <a:pt x="11446" y="72954"/>
                </a:lnTo>
                <a:lnTo>
                  <a:pt x="11471" y="73169"/>
                </a:lnTo>
                <a:lnTo>
                  <a:pt x="11535" y="73421"/>
                </a:lnTo>
                <a:lnTo>
                  <a:pt x="11636" y="73674"/>
                </a:lnTo>
                <a:lnTo>
                  <a:pt x="11686" y="73800"/>
                </a:lnTo>
                <a:lnTo>
                  <a:pt x="11749" y="73927"/>
                </a:lnTo>
                <a:lnTo>
                  <a:pt x="11812" y="74040"/>
                </a:lnTo>
                <a:lnTo>
                  <a:pt x="11888" y="74141"/>
                </a:lnTo>
                <a:lnTo>
                  <a:pt x="11964" y="74242"/>
                </a:lnTo>
                <a:lnTo>
                  <a:pt x="12053" y="74318"/>
                </a:lnTo>
                <a:lnTo>
                  <a:pt x="12141" y="74381"/>
                </a:lnTo>
                <a:lnTo>
                  <a:pt x="12229" y="74432"/>
                </a:lnTo>
                <a:lnTo>
                  <a:pt x="12368" y="74482"/>
                </a:lnTo>
                <a:lnTo>
                  <a:pt x="12507" y="74508"/>
                </a:lnTo>
                <a:lnTo>
                  <a:pt x="12634" y="74520"/>
                </a:lnTo>
                <a:lnTo>
                  <a:pt x="12747" y="74520"/>
                </a:lnTo>
                <a:lnTo>
                  <a:pt x="12848" y="74495"/>
                </a:lnTo>
                <a:lnTo>
                  <a:pt x="12937" y="74470"/>
                </a:lnTo>
                <a:lnTo>
                  <a:pt x="13025" y="74419"/>
                </a:lnTo>
                <a:lnTo>
                  <a:pt x="13101" y="74356"/>
                </a:lnTo>
                <a:lnTo>
                  <a:pt x="13164" y="74280"/>
                </a:lnTo>
                <a:lnTo>
                  <a:pt x="13227" y="74192"/>
                </a:lnTo>
                <a:lnTo>
                  <a:pt x="13291" y="74103"/>
                </a:lnTo>
                <a:lnTo>
                  <a:pt x="13341" y="73990"/>
                </a:lnTo>
                <a:lnTo>
                  <a:pt x="13417" y="73750"/>
                </a:lnTo>
                <a:lnTo>
                  <a:pt x="13480" y="73484"/>
                </a:lnTo>
                <a:lnTo>
                  <a:pt x="13543" y="73206"/>
                </a:lnTo>
                <a:lnTo>
                  <a:pt x="13581" y="72903"/>
                </a:lnTo>
                <a:lnTo>
                  <a:pt x="13657" y="72284"/>
                </a:lnTo>
                <a:lnTo>
                  <a:pt x="13708" y="71994"/>
                </a:lnTo>
                <a:lnTo>
                  <a:pt x="13758" y="71703"/>
                </a:lnTo>
                <a:lnTo>
                  <a:pt x="13821" y="71451"/>
                </a:lnTo>
                <a:lnTo>
                  <a:pt x="13859" y="71324"/>
                </a:lnTo>
                <a:lnTo>
                  <a:pt x="13910" y="71223"/>
                </a:lnTo>
                <a:lnTo>
                  <a:pt x="14642" y="74407"/>
                </a:lnTo>
                <a:lnTo>
                  <a:pt x="15021" y="76011"/>
                </a:lnTo>
                <a:lnTo>
                  <a:pt x="15413" y="77603"/>
                </a:lnTo>
                <a:lnTo>
                  <a:pt x="15489" y="77982"/>
                </a:lnTo>
                <a:lnTo>
                  <a:pt x="15590" y="78449"/>
                </a:lnTo>
                <a:lnTo>
                  <a:pt x="15716" y="78954"/>
                </a:lnTo>
                <a:lnTo>
                  <a:pt x="15779" y="79194"/>
                </a:lnTo>
                <a:lnTo>
                  <a:pt x="15868" y="79434"/>
                </a:lnTo>
                <a:lnTo>
                  <a:pt x="15956" y="79649"/>
                </a:lnTo>
                <a:lnTo>
                  <a:pt x="16057" y="79839"/>
                </a:lnTo>
                <a:lnTo>
                  <a:pt x="16158" y="80003"/>
                </a:lnTo>
                <a:lnTo>
                  <a:pt x="16222" y="80066"/>
                </a:lnTo>
                <a:lnTo>
                  <a:pt x="16285" y="80129"/>
                </a:lnTo>
                <a:lnTo>
                  <a:pt x="16361" y="80180"/>
                </a:lnTo>
                <a:lnTo>
                  <a:pt x="16424" y="80205"/>
                </a:lnTo>
                <a:lnTo>
                  <a:pt x="16500" y="80230"/>
                </a:lnTo>
                <a:lnTo>
                  <a:pt x="16575" y="80243"/>
                </a:lnTo>
                <a:lnTo>
                  <a:pt x="16664" y="80243"/>
                </a:lnTo>
                <a:lnTo>
                  <a:pt x="16752" y="80218"/>
                </a:lnTo>
                <a:lnTo>
                  <a:pt x="16841" y="80180"/>
                </a:lnTo>
                <a:lnTo>
                  <a:pt x="16929" y="80129"/>
                </a:lnTo>
                <a:lnTo>
                  <a:pt x="17043" y="80053"/>
                </a:lnTo>
                <a:lnTo>
                  <a:pt x="17156" y="79965"/>
                </a:lnTo>
                <a:lnTo>
                  <a:pt x="17245" y="79876"/>
                </a:lnTo>
                <a:lnTo>
                  <a:pt x="17321" y="79775"/>
                </a:lnTo>
                <a:lnTo>
                  <a:pt x="17397" y="79674"/>
                </a:lnTo>
                <a:lnTo>
                  <a:pt x="17460" y="79561"/>
                </a:lnTo>
                <a:lnTo>
                  <a:pt x="17510" y="79447"/>
                </a:lnTo>
                <a:lnTo>
                  <a:pt x="17548" y="79321"/>
                </a:lnTo>
                <a:lnTo>
                  <a:pt x="17573" y="79194"/>
                </a:lnTo>
                <a:lnTo>
                  <a:pt x="17599" y="79068"/>
                </a:lnTo>
                <a:lnTo>
                  <a:pt x="17611" y="78929"/>
                </a:lnTo>
                <a:lnTo>
                  <a:pt x="17611" y="78803"/>
                </a:lnTo>
                <a:lnTo>
                  <a:pt x="17611" y="78512"/>
                </a:lnTo>
                <a:lnTo>
                  <a:pt x="17573" y="78222"/>
                </a:lnTo>
                <a:lnTo>
                  <a:pt x="17510" y="77918"/>
                </a:lnTo>
                <a:lnTo>
                  <a:pt x="17422" y="77615"/>
                </a:lnTo>
                <a:lnTo>
                  <a:pt x="17321" y="77312"/>
                </a:lnTo>
                <a:lnTo>
                  <a:pt x="17220" y="77009"/>
                </a:lnTo>
                <a:lnTo>
                  <a:pt x="17093" y="76706"/>
                </a:lnTo>
                <a:lnTo>
                  <a:pt x="16967" y="76415"/>
                </a:lnTo>
                <a:lnTo>
                  <a:pt x="16689" y="75859"/>
                </a:lnTo>
                <a:lnTo>
                  <a:pt x="16449" y="75354"/>
                </a:lnTo>
                <a:lnTo>
                  <a:pt x="16209" y="74849"/>
                </a:lnTo>
                <a:lnTo>
                  <a:pt x="15994" y="74331"/>
                </a:lnTo>
                <a:lnTo>
                  <a:pt x="15767" y="73800"/>
                </a:lnTo>
                <a:lnTo>
                  <a:pt x="15312" y="72714"/>
                </a:lnTo>
                <a:lnTo>
                  <a:pt x="14832" y="71552"/>
                </a:lnTo>
                <a:lnTo>
                  <a:pt x="14946" y="71589"/>
                </a:lnTo>
                <a:lnTo>
                  <a:pt x="15059" y="71640"/>
                </a:lnTo>
                <a:lnTo>
                  <a:pt x="15299" y="71754"/>
                </a:lnTo>
                <a:lnTo>
                  <a:pt x="15527" y="71905"/>
                </a:lnTo>
                <a:lnTo>
                  <a:pt x="15767" y="72057"/>
                </a:lnTo>
                <a:lnTo>
                  <a:pt x="16222" y="72385"/>
                </a:lnTo>
                <a:lnTo>
                  <a:pt x="16436" y="72550"/>
                </a:lnTo>
                <a:lnTo>
                  <a:pt x="16651" y="72689"/>
                </a:lnTo>
                <a:lnTo>
                  <a:pt x="16853" y="72802"/>
                </a:lnTo>
                <a:lnTo>
                  <a:pt x="17055" y="72891"/>
                </a:lnTo>
                <a:lnTo>
                  <a:pt x="17144" y="72916"/>
                </a:lnTo>
                <a:lnTo>
                  <a:pt x="17232" y="72929"/>
                </a:lnTo>
                <a:lnTo>
                  <a:pt x="17321" y="72941"/>
                </a:lnTo>
                <a:lnTo>
                  <a:pt x="17397" y="72929"/>
                </a:lnTo>
                <a:lnTo>
                  <a:pt x="17472" y="72903"/>
                </a:lnTo>
                <a:lnTo>
                  <a:pt x="17548" y="72865"/>
                </a:lnTo>
                <a:lnTo>
                  <a:pt x="17611" y="72815"/>
                </a:lnTo>
                <a:lnTo>
                  <a:pt x="17674" y="72739"/>
                </a:lnTo>
                <a:lnTo>
                  <a:pt x="17738" y="72651"/>
                </a:lnTo>
                <a:lnTo>
                  <a:pt x="17788" y="72537"/>
                </a:lnTo>
                <a:lnTo>
                  <a:pt x="17839" y="72411"/>
                </a:lnTo>
                <a:lnTo>
                  <a:pt x="17889" y="72259"/>
                </a:lnTo>
                <a:lnTo>
                  <a:pt x="17927" y="72070"/>
                </a:lnTo>
                <a:lnTo>
                  <a:pt x="17940" y="71893"/>
                </a:lnTo>
                <a:lnTo>
                  <a:pt x="17952" y="71703"/>
                </a:lnTo>
                <a:lnTo>
                  <a:pt x="17940" y="71539"/>
                </a:lnTo>
                <a:lnTo>
                  <a:pt x="17915" y="71362"/>
                </a:lnTo>
                <a:lnTo>
                  <a:pt x="17864" y="71198"/>
                </a:lnTo>
                <a:lnTo>
                  <a:pt x="17813" y="71034"/>
                </a:lnTo>
                <a:lnTo>
                  <a:pt x="17738" y="70882"/>
                </a:lnTo>
                <a:lnTo>
                  <a:pt x="17662" y="70730"/>
                </a:lnTo>
                <a:lnTo>
                  <a:pt x="17561" y="70579"/>
                </a:lnTo>
                <a:lnTo>
                  <a:pt x="17460" y="70440"/>
                </a:lnTo>
                <a:lnTo>
                  <a:pt x="17346" y="70301"/>
                </a:lnTo>
                <a:lnTo>
                  <a:pt x="17220" y="70175"/>
                </a:lnTo>
                <a:lnTo>
                  <a:pt x="17081" y="70036"/>
                </a:lnTo>
                <a:lnTo>
                  <a:pt x="16942" y="69909"/>
                </a:lnTo>
                <a:lnTo>
                  <a:pt x="16790" y="69783"/>
                </a:lnTo>
                <a:lnTo>
                  <a:pt x="16474" y="69556"/>
                </a:lnTo>
                <a:lnTo>
                  <a:pt x="16133" y="69328"/>
                </a:lnTo>
                <a:lnTo>
                  <a:pt x="15779" y="69126"/>
                </a:lnTo>
                <a:lnTo>
                  <a:pt x="15413" y="68924"/>
                </a:lnTo>
                <a:lnTo>
                  <a:pt x="15047" y="68734"/>
                </a:lnTo>
                <a:lnTo>
                  <a:pt x="14680" y="68558"/>
                </a:lnTo>
                <a:lnTo>
                  <a:pt x="13973" y="68229"/>
                </a:lnTo>
                <a:lnTo>
                  <a:pt x="12520" y="62456"/>
                </a:lnTo>
                <a:lnTo>
                  <a:pt x="12811" y="62734"/>
                </a:lnTo>
                <a:lnTo>
                  <a:pt x="13088" y="63025"/>
                </a:lnTo>
                <a:lnTo>
                  <a:pt x="13354" y="63328"/>
                </a:lnTo>
                <a:lnTo>
                  <a:pt x="13606" y="63631"/>
                </a:lnTo>
                <a:lnTo>
                  <a:pt x="14087" y="64250"/>
                </a:lnTo>
                <a:lnTo>
                  <a:pt x="14339" y="64540"/>
                </a:lnTo>
                <a:lnTo>
                  <a:pt x="14579" y="64818"/>
                </a:lnTo>
                <a:lnTo>
                  <a:pt x="14845" y="65084"/>
                </a:lnTo>
                <a:lnTo>
                  <a:pt x="15110" y="65324"/>
                </a:lnTo>
                <a:lnTo>
                  <a:pt x="15261" y="65425"/>
                </a:lnTo>
                <a:lnTo>
                  <a:pt x="15400" y="65526"/>
                </a:lnTo>
                <a:lnTo>
                  <a:pt x="15552" y="65627"/>
                </a:lnTo>
                <a:lnTo>
                  <a:pt x="15716" y="65715"/>
                </a:lnTo>
                <a:lnTo>
                  <a:pt x="15868" y="65778"/>
                </a:lnTo>
                <a:lnTo>
                  <a:pt x="16045" y="65854"/>
                </a:lnTo>
                <a:lnTo>
                  <a:pt x="16222" y="65905"/>
                </a:lnTo>
                <a:lnTo>
                  <a:pt x="16398" y="65943"/>
                </a:lnTo>
                <a:lnTo>
                  <a:pt x="16588" y="65981"/>
                </a:lnTo>
                <a:lnTo>
                  <a:pt x="16790" y="65993"/>
                </a:lnTo>
                <a:lnTo>
                  <a:pt x="17005" y="66006"/>
                </a:lnTo>
                <a:lnTo>
                  <a:pt x="17220" y="65993"/>
                </a:lnTo>
                <a:lnTo>
                  <a:pt x="17321" y="65981"/>
                </a:lnTo>
                <a:lnTo>
                  <a:pt x="17422" y="65955"/>
                </a:lnTo>
                <a:lnTo>
                  <a:pt x="17510" y="65917"/>
                </a:lnTo>
                <a:lnTo>
                  <a:pt x="17586" y="65867"/>
                </a:lnTo>
                <a:lnTo>
                  <a:pt x="17662" y="65804"/>
                </a:lnTo>
                <a:lnTo>
                  <a:pt x="17725" y="65728"/>
                </a:lnTo>
                <a:lnTo>
                  <a:pt x="17776" y="65652"/>
                </a:lnTo>
                <a:lnTo>
                  <a:pt x="17826" y="65551"/>
                </a:lnTo>
                <a:lnTo>
                  <a:pt x="17864" y="65463"/>
                </a:lnTo>
                <a:lnTo>
                  <a:pt x="17889" y="65349"/>
                </a:lnTo>
                <a:lnTo>
                  <a:pt x="17940" y="65134"/>
                </a:lnTo>
                <a:lnTo>
                  <a:pt x="17952" y="64894"/>
                </a:lnTo>
                <a:lnTo>
                  <a:pt x="17952" y="64642"/>
                </a:lnTo>
                <a:lnTo>
                  <a:pt x="17940" y="64389"/>
                </a:lnTo>
                <a:lnTo>
                  <a:pt x="17915" y="64149"/>
                </a:lnTo>
                <a:lnTo>
                  <a:pt x="17864" y="63909"/>
                </a:lnTo>
                <a:lnTo>
                  <a:pt x="17813" y="63694"/>
                </a:lnTo>
                <a:lnTo>
                  <a:pt x="17763" y="63505"/>
                </a:lnTo>
                <a:lnTo>
                  <a:pt x="17712" y="63353"/>
                </a:lnTo>
                <a:lnTo>
                  <a:pt x="17662" y="63227"/>
                </a:lnTo>
                <a:lnTo>
                  <a:pt x="17611" y="63164"/>
                </a:lnTo>
                <a:lnTo>
                  <a:pt x="17295" y="62848"/>
                </a:lnTo>
                <a:lnTo>
                  <a:pt x="16967" y="62532"/>
                </a:lnTo>
                <a:lnTo>
                  <a:pt x="16626" y="62229"/>
                </a:lnTo>
                <a:lnTo>
                  <a:pt x="16260" y="61913"/>
                </a:lnTo>
                <a:lnTo>
                  <a:pt x="15893" y="61610"/>
                </a:lnTo>
                <a:lnTo>
                  <a:pt x="15514" y="61319"/>
                </a:lnTo>
                <a:lnTo>
                  <a:pt x="15122" y="61041"/>
                </a:lnTo>
                <a:lnTo>
                  <a:pt x="14743" y="60776"/>
                </a:lnTo>
                <a:lnTo>
                  <a:pt x="14352" y="60523"/>
                </a:lnTo>
                <a:lnTo>
                  <a:pt x="13960" y="60296"/>
                </a:lnTo>
                <a:lnTo>
                  <a:pt x="13581" y="60081"/>
                </a:lnTo>
                <a:lnTo>
                  <a:pt x="13215" y="59892"/>
                </a:lnTo>
                <a:lnTo>
                  <a:pt x="12848" y="59727"/>
                </a:lnTo>
                <a:lnTo>
                  <a:pt x="12507" y="59601"/>
                </a:lnTo>
                <a:lnTo>
                  <a:pt x="12166" y="59500"/>
                </a:lnTo>
                <a:lnTo>
                  <a:pt x="12015" y="59462"/>
                </a:lnTo>
                <a:lnTo>
                  <a:pt x="11863" y="59437"/>
                </a:lnTo>
                <a:lnTo>
                  <a:pt x="11054" y="53436"/>
                </a:lnTo>
                <a:lnTo>
                  <a:pt x="11775" y="54232"/>
                </a:lnTo>
                <a:lnTo>
                  <a:pt x="12065" y="54561"/>
                </a:lnTo>
                <a:lnTo>
                  <a:pt x="12356" y="54851"/>
                </a:lnTo>
                <a:lnTo>
                  <a:pt x="14567" y="57075"/>
                </a:lnTo>
                <a:lnTo>
                  <a:pt x="15678" y="58174"/>
                </a:lnTo>
                <a:lnTo>
                  <a:pt x="16247" y="58717"/>
                </a:lnTo>
                <a:lnTo>
                  <a:pt x="16815" y="59247"/>
                </a:lnTo>
                <a:lnTo>
                  <a:pt x="16954" y="59361"/>
                </a:lnTo>
                <a:lnTo>
                  <a:pt x="17093" y="59475"/>
                </a:lnTo>
                <a:lnTo>
                  <a:pt x="17258" y="59576"/>
                </a:lnTo>
                <a:lnTo>
                  <a:pt x="17422" y="59677"/>
                </a:lnTo>
                <a:lnTo>
                  <a:pt x="17599" y="59778"/>
                </a:lnTo>
                <a:lnTo>
                  <a:pt x="17788" y="59854"/>
                </a:lnTo>
                <a:lnTo>
                  <a:pt x="17978" y="59917"/>
                </a:lnTo>
                <a:lnTo>
                  <a:pt x="18155" y="59955"/>
                </a:lnTo>
                <a:lnTo>
                  <a:pt x="18331" y="59967"/>
                </a:lnTo>
                <a:lnTo>
                  <a:pt x="18508" y="59967"/>
                </a:lnTo>
                <a:lnTo>
                  <a:pt x="18584" y="59942"/>
                </a:lnTo>
                <a:lnTo>
                  <a:pt x="18660" y="59917"/>
                </a:lnTo>
                <a:lnTo>
                  <a:pt x="18736" y="59892"/>
                </a:lnTo>
                <a:lnTo>
                  <a:pt x="18811" y="59841"/>
                </a:lnTo>
                <a:lnTo>
                  <a:pt x="18875" y="59791"/>
                </a:lnTo>
                <a:lnTo>
                  <a:pt x="18938" y="59727"/>
                </a:lnTo>
                <a:lnTo>
                  <a:pt x="18988" y="59664"/>
                </a:lnTo>
                <a:lnTo>
                  <a:pt x="19039" y="59576"/>
                </a:lnTo>
                <a:lnTo>
                  <a:pt x="19077" y="59475"/>
                </a:lnTo>
                <a:lnTo>
                  <a:pt x="19115" y="59374"/>
                </a:lnTo>
                <a:lnTo>
                  <a:pt x="19140" y="59260"/>
                </a:lnTo>
                <a:lnTo>
                  <a:pt x="19165" y="59121"/>
                </a:lnTo>
                <a:lnTo>
                  <a:pt x="19191" y="58793"/>
                </a:lnTo>
                <a:lnTo>
                  <a:pt x="19191" y="58477"/>
                </a:lnTo>
                <a:lnTo>
                  <a:pt x="19153" y="58161"/>
                </a:lnTo>
                <a:lnTo>
                  <a:pt x="19102" y="57858"/>
                </a:lnTo>
                <a:lnTo>
                  <a:pt x="19014" y="57555"/>
                </a:lnTo>
                <a:lnTo>
                  <a:pt x="18900" y="57251"/>
                </a:lnTo>
                <a:lnTo>
                  <a:pt x="18774" y="56961"/>
                </a:lnTo>
                <a:lnTo>
                  <a:pt x="18609" y="56683"/>
                </a:lnTo>
                <a:lnTo>
                  <a:pt x="18432" y="56405"/>
                </a:lnTo>
                <a:lnTo>
                  <a:pt x="18243" y="56140"/>
                </a:lnTo>
                <a:lnTo>
                  <a:pt x="18016" y="55874"/>
                </a:lnTo>
                <a:lnTo>
                  <a:pt x="17788" y="55609"/>
                </a:lnTo>
                <a:lnTo>
                  <a:pt x="17536" y="55357"/>
                </a:lnTo>
                <a:lnTo>
                  <a:pt x="17270" y="55104"/>
                </a:lnTo>
                <a:lnTo>
                  <a:pt x="16992" y="54864"/>
                </a:lnTo>
                <a:lnTo>
                  <a:pt x="16689" y="54636"/>
                </a:lnTo>
                <a:lnTo>
                  <a:pt x="16386" y="54409"/>
                </a:lnTo>
                <a:lnTo>
                  <a:pt x="16070" y="54182"/>
                </a:lnTo>
                <a:lnTo>
                  <a:pt x="15742" y="53967"/>
                </a:lnTo>
                <a:lnTo>
                  <a:pt x="15400" y="53752"/>
                </a:lnTo>
                <a:lnTo>
                  <a:pt x="15059" y="53550"/>
                </a:lnTo>
                <a:lnTo>
                  <a:pt x="14706" y="53348"/>
                </a:lnTo>
                <a:lnTo>
                  <a:pt x="13998" y="52969"/>
                </a:lnTo>
                <a:lnTo>
                  <a:pt x="13278" y="52615"/>
                </a:lnTo>
                <a:lnTo>
                  <a:pt x="12558" y="52274"/>
                </a:lnTo>
                <a:lnTo>
                  <a:pt x="11838" y="51971"/>
                </a:lnTo>
                <a:lnTo>
                  <a:pt x="11143" y="51680"/>
                </a:lnTo>
                <a:lnTo>
                  <a:pt x="11143" y="44341"/>
                </a:lnTo>
                <a:lnTo>
                  <a:pt x="11320" y="44606"/>
                </a:lnTo>
                <a:lnTo>
                  <a:pt x="11497" y="44884"/>
                </a:lnTo>
                <a:lnTo>
                  <a:pt x="11673" y="45187"/>
                </a:lnTo>
                <a:lnTo>
                  <a:pt x="11838" y="45490"/>
                </a:lnTo>
                <a:lnTo>
                  <a:pt x="12002" y="45819"/>
                </a:lnTo>
                <a:lnTo>
                  <a:pt x="12154" y="46147"/>
                </a:lnTo>
                <a:lnTo>
                  <a:pt x="12457" y="46830"/>
                </a:lnTo>
                <a:lnTo>
                  <a:pt x="13038" y="48232"/>
                </a:lnTo>
                <a:lnTo>
                  <a:pt x="13329" y="48927"/>
                </a:lnTo>
                <a:lnTo>
                  <a:pt x="13632" y="49596"/>
                </a:lnTo>
                <a:lnTo>
                  <a:pt x="13783" y="49912"/>
                </a:lnTo>
                <a:lnTo>
                  <a:pt x="13948" y="50228"/>
                </a:lnTo>
                <a:lnTo>
                  <a:pt x="14112" y="50518"/>
                </a:lnTo>
                <a:lnTo>
                  <a:pt x="14276" y="50796"/>
                </a:lnTo>
                <a:lnTo>
                  <a:pt x="14453" y="51061"/>
                </a:lnTo>
                <a:lnTo>
                  <a:pt x="14642" y="51301"/>
                </a:lnTo>
                <a:lnTo>
                  <a:pt x="14832" y="51529"/>
                </a:lnTo>
                <a:lnTo>
                  <a:pt x="15034" y="51731"/>
                </a:lnTo>
                <a:lnTo>
                  <a:pt x="15236" y="51908"/>
                </a:lnTo>
                <a:lnTo>
                  <a:pt x="15464" y="52059"/>
                </a:lnTo>
                <a:lnTo>
                  <a:pt x="15577" y="52123"/>
                </a:lnTo>
                <a:lnTo>
                  <a:pt x="15691" y="52173"/>
                </a:lnTo>
                <a:lnTo>
                  <a:pt x="15805" y="52224"/>
                </a:lnTo>
                <a:lnTo>
                  <a:pt x="15931" y="52274"/>
                </a:lnTo>
                <a:lnTo>
                  <a:pt x="16057" y="52312"/>
                </a:lnTo>
                <a:lnTo>
                  <a:pt x="16184" y="52337"/>
                </a:lnTo>
                <a:lnTo>
                  <a:pt x="16310" y="52350"/>
                </a:lnTo>
                <a:lnTo>
                  <a:pt x="16449" y="52363"/>
                </a:lnTo>
                <a:lnTo>
                  <a:pt x="16588" y="52363"/>
                </a:lnTo>
                <a:lnTo>
                  <a:pt x="16727" y="52350"/>
                </a:lnTo>
                <a:lnTo>
                  <a:pt x="16879" y="52337"/>
                </a:lnTo>
                <a:lnTo>
                  <a:pt x="17018" y="52312"/>
                </a:lnTo>
                <a:lnTo>
                  <a:pt x="17144" y="52287"/>
                </a:lnTo>
                <a:lnTo>
                  <a:pt x="17258" y="52249"/>
                </a:lnTo>
                <a:lnTo>
                  <a:pt x="17359" y="52198"/>
                </a:lnTo>
                <a:lnTo>
                  <a:pt x="17460" y="52148"/>
                </a:lnTo>
                <a:lnTo>
                  <a:pt x="17548" y="52085"/>
                </a:lnTo>
                <a:lnTo>
                  <a:pt x="17637" y="52009"/>
                </a:lnTo>
                <a:lnTo>
                  <a:pt x="17725" y="51933"/>
                </a:lnTo>
                <a:lnTo>
                  <a:pt x="17788" y="51857"/>
                </a:lnTo>
                <a:lnTo>
                  <a:pt x="17864" y="51769"/>
                </a:lnTo>
                <a:lnTo>
                  <a:pt x="17927" y="51668"/>
                </a:lnTo>
                <a:lnTo>
                  <a:pt x="18028" y="51466"/>
                </a:lnTo>
                <a:lnTo>
                  <a:pt x="18117" y="51251"/>
                </a:lnTo>
                <a:lnTo>
                  <a:pt x="18180" y="51011"/>
                </a:lnTo>
                <a:lnTo>
                  <a:pt x="18218" y="50771"/>
                </a:lnTo>
                <a:lnTo>
                  <a:pt x="18230" y="50506"/>
                </a:lnTo>
                <a:lnTo>
                  <a:pt x="18230" y="50240"/>
                </a:lnTo>
                <a:lnTo>
                  <a:pt x="18205" y="49975"/>
                </a:lnTo>
                <a:lnTo>
                  <a:pt x="18167" y="49697"/>
                </a:lnTo>
                <a:lnTo>
                  <a:pt x="18104" y="49432"/>
                </a:lnTo>
                <a:lnTo>
                  <a:pt x="18028" y="49167"/>
                </a:lnTo>
                <a:lnTo>
                  <a:pt x="17927" y="48914"/>
                </a:lnTo>
                <a:lnTo>
                  <a:pt x="17801" y="48623"/>
                </a:lnTo>
                <a:lnTo>
                  <a:pt x="17674" y="48333"/>
                </a:lnTo>
                <a:lnTo>
                  <a:pt x="17536" y="48055"/>
                </a:lnTo>
                <a:lnTo>
                  <a:pt x="17384" y="47790"/>
                </a:lnTo>
                <a:lnTo>
                  <a:pt x="17232" y="47512"/>
                </a:lnTo>
                <a:lnTo>
                  <a:pt x="17081" y="47246"/>
                </a:lnTo>
                <a:lnTo>
                  <a:pt x="16752" y="46741"/>
                </a:lnTo>
                <a:lnTo>
                  <a:pt x="16398" y="46248"/>
                </a:lnTo>
                <a:lnTo>
                  <a:pt x="16032" y="45768"/>
                </a:lnTo>
                <a:lnTo>
                  <a:pt x="15640" y="45314"/>
                </a:lnTo>
                <a:lnTo>
                  <a:pt x="15236" y="44871"/>
                </a:lnTo>
                <a:lnTo>
                  <a:pt x="14807" y="44442"/>
                </a:lnTo>
                <a:lnTo>
                  <a:pt x="14364" y="44038"/>
                </a:lnTo>
                <a:lnTo>
                  <a:pt x="13897" y="43646"/>
                </a:lnTo>
                <a:lnTo>
                  <a:pt x="13417" y="43267"/>
                </a:lnTo>
                <a:lnTo>
                  <a:pt x="12937" y="42888"/>
                </a:lnTo>
                <a:lnTo>
                  <a:pt x="12432" y="42534"/>
                </a:lnTo>
                <a:lnTo>
                  <a:pt x="11914" y="42193"/>
                </a:lnTo>
                <a:lnTo>
                  <a:pt x="11383" y="41852"/>
                </a:lnTo>
                <a:lnTo>
                  <a:pt x="12065" y="32858"/>
                </a:lnTo>
                <a:lnTo>
                  <a:pt x="14617" y="36534"/>
                </a:lnTo>
                <a:lnTo>
                  <a:pt x="14743" y="38378"/>
                </a:lnTo>
                <a:lnTo>
                  <a:pt x="14845" y="40071"/>
                </a:lnTo>
                <a:lnTo>
                  <a:pt x="14971" y="41675"/>
                </a:lnTo>
                <a:lnTo>
                  <a:pt x="15047" y="42459"/>
                </a:lnTo>
                <a:lnTo>
                  <a:pt x="15122" y="43229"/>
                </a:lnTo>
                <a:lnTo>
                  <a:pt x="15160" y="43393"/>
                </a:lnTo>
                <a:lnTo>
                  <a:pt x="15198" y="43570"/>
                </a:lnTo>
                <a:lnTo>
                  <a:pt x="15274" y="43747"/>
                </a:lnTo>
                <a:lnTo>
                  <a:pt x="15350" y="43924"/>
                </a:lnTo>
                <a:lnTo>
                  <a:pt x="15451" y="44088"/>
                </a:lnTo>
                <a:lnTo>
                  <a:pt x="15565" y="44252"/>
                </a:lnTo>
                <a:lnTo>
                  <a:pt x="15678" y="44391"/>
                </a:lnTo>
                <a:lnTo>
                  <a:pt x="15817" y="44518"/>
                </a:lnTo>
                <a:lnTo>
                  <a:pt x="15956" y="44619"/>
                </a:lnTo>
                <a:lnTo>
                  <a:pt x="16108" y="44695"/>
                </a:lnTo>
                <a:lnTo>
                  <a:pt x="16184" y="44720"/>
                </a:lnTo>
                <a:lnTo>
                  <a:pt x="16260" y="44733"/>
                </a:lnTo>
                <a:lnTo>
                  <a:pt x="16335" y="44745"/>
                </a:lnTo>
                <a:lnTo>
                  <a:pt x="16411" y="44733"/>
                </a:lnTo>
                <a:lnTo>
                  <a:pt x="16500" y="44720"/>
                </a:lnTo>
                <a:lnTo>
                  <a:pt x="16575" y="44707"/>
                </a:lnTo>
                <a:lnTo>
                  <a:pt x="16651" y="44669"/>
                </a:lnTo>
                <a:lnTo>
                  <a:pt x="16727" y="44619"/>
                </a:lnTo>
                <a:lnTo>
                  <a:pt x="16815" y="44556"/>
                </a:lnTo>
                <a:lnTo>
                  <a:pt x="16891" y="44480"/>
                </a:lnTo>
                <a:lnTo>
                  <a:pt x="16967" y="44391"/>
                </a:lnTo>
                <a:lnTo>
                  <a:pt x="17043" y="44290"/>
                </a:lnTo>
                <a:lnTo>
                  <a:pt x="17119" y="44177"/>
                </a:lnTo>
                <a:lnTo>
                  <a:pt x="17182" y="44063"/>
                </a:lnTo>
                <a:lnTo>
                  <a:pt x="17232" y="43937"/>
                </a:lnTo>
                <a:lnTo>
                  <a:pt x="17283" y="43810"/>
                </a:lnTo>
                <a:lnTo>
                  <a:pt x="17321" y="43684"/>
                </a:lnTo>
                <a:lnTo>
                  <a:pt x="17359" y="43558"/>
                </a:lnTo>
                <a:lnTo>
                  <a:pt x="17397" y="43280"/>
                </a:lnTo>
                <a:lnTo>
                  <a:pt x="17409" y="43002"/>
                </a:lnTo>
                <a:lnTo>
                  <a:pt x="17409" y="42711"/>
                </a:lnTo>
                <a:lnTo>
                  <a:pt x="17397" y="42408"/>
                </a:lnTo>
                <a:lnTo>
                  <a:pt x="17359" y="42105"/>
                </a:lnTo>
                <a:lnTo>
                  <a:pt x="17270" y="41448"/>
                </a:lnTo>
                <a:lnTo>
                  <a:pt x="17156" y="40778"/>
                </a:lnTo>
                <a:lnTo>
                  <a:pt x="17119" y="40437"/>
                </a:lnTo>
                <a:lnTo>
                  <a:pt x="17081" y="40096"/>
                </a:lnTo>
                <a:lnTo>
                  <a:pt x="17055" y="39743"/>
                </a:lnTo>
                <a:lnTo>
                  <a:pt x="17043" y="39389"/>
                </a:lnTo>
                <a:lnTo>
                  <a:pt x="17043" y="39389"/>
                </a:lnTo>
                <a:lnTo>
                  <a:pt x="19683" y="42939"/>
                </a:lnTo>
                <a:lnTo>
                  <a:pt x="19633" y="43153"/>
                </a:lnTo>
                <a:lnTo>
                  <a:pt x="19582" y="43356"/>
                </a:lnTo>
                <a:lnTo>
                  <a:pt x="19519" y="43570"/>
                </a:lnTo>
                <a:lnTo>
                  <a:pt x="19443" y="43785"/>
                </a:lnTo>
                <a:lnTo>
                  <a:pt x="19266" y="44240"/>
                </a:lnTo>
                <a:lnTo>
                  <a:pt x="19064" y="44695"/>
                </a:lnTo>
                <a:lnTo>
                  <a:pt x="18647" y="45629"/>
                </a:lnTo>
                <a:lnTo>
                  <a:pt x="18445" y="46097"/>
                </a:lnTo>
                <a:lnTo>
                  <a:pt x="18268" y="46552"/>
                </a:lnTo>
                <a:lnTo>
                  <a:pt x="18180" y="46766"/>
                </a:lnTo>
                <a:lnTo>
                  <a:pt x="18117" y="46994"/>
                </a:lnTo>
                <a:lnTo>
                  <a:pt x="18066" y="47208"/>
                </a:lnTo>
                <a:lnTo>
                  <a:pt x="18016" y="47411"/>
                </a:lnTo>
                <a:lnTo>
                  <a:pt x="17990" y="47613"/>
                </a:lnTo>
                <a:lnTo>
                  <a:pt x="17978" y="47802"/>
                </a:lnTo>
                <a:lnTo>
                  <a:pt x="17978" y="47992"/>
                </a:lnTo>
                <a:lnTo>
                  <a:pt x="17990" y="48181"/>
                </a:lnTo>
                <a:lnTo>
                  <a:pt x="18041" y="48345"/>
                </a:lnTo>
                <a:lnTo>
                  <a:pt x="18091" y="48510"/>
                </a:lnTo>
                <a:lnTo>
                  <a:pt x="18180" y="48661"/>
                </a:lnTo>
                <a:lnTo>
                  <a:pt x="18294" y="48800"/>
                </a:lnTo>
                <a:lnTo>
                  <a:pt x="18420" y="48927"/>
                </a:lnTo>
                <a:lnTo>
                  <a:pt x="18584" y="49053"/>
                </a:lnTo>
                <a:lnTo>
                  <a:pt x="18774" y="49154"/>
                </a:lnTo>
                <a:lnTo>
                  <a:pt x="19001" y="49255"/>
                </a:lnTo>
                <a:lnTo>
                  <a:pt x="19191" y="49306"/>
                </a:lnTo>
                <a:lnTo>
                  <a:pt x="19367" y="49343"/>
                </a:lnTo>
                <a:lnTo>
                  <a:pt x="19519" y="49369"/>
                </a:lnTo>
                <a:lnTo>
                  <a:pt x="19671" y="49356"/>
                </a:lnTo>
                <a:lnTo>
                  <a:pt x="19797" y="49331"/>
                </a:lnTo>
                <a:lnTo>
                  <a:pt x="19923" y="49280"/>
                </a:lnTo>
                <a:lnTo>
                  <a:pt x="20024" y="49217"/>
                </a:lnTo>
                <a:lnTo>
                  <a:pt x="20125" y="49141"/>
                </a:lnTo>
                <a:lnTo>
                  <a:pt x="20201" y="49040"/>
                </a:lnTo>
                <a:lnTo>
                  <a:pt x="20277" y="48927"/>
                </a:lnTo>
                <a:lnTo>
                  <a:pt x="20340" y="48800"/>
                </a:lnTo>
                <a:lnTo>
                  <a:pt x="20403" y="48649"/>
                </a:lnTo>
                <a:lnTo>
                  <a:pt x="20441" y="48497"/>
                </a:lnTo>
                <a:lnTo>
                  <a:pt x="20479" y="48333"/>
                </a:lnTo>
                <a:lnTo>
                  <a:pt x="20542" y="47979"/>
                </a:lnTo>
                <a:lnTo>
                  <a:pt x="20580" y="47600"/>
                </a:lnTo>
                <a:lnTo>
                  <a:pt x="20618" y="47196"/>
                </a:lnTo>
                <a:lnTo>
                  <a:pt x="20656" y="46349"/>
                </a:lnTo>
                <a:lnTo>
                  <a:pt x="20669" y="45933"/>
                </a:lnTo>
                <a:lnTo>
                  <a:pt x="20707" y="45528"/>
                </a:lnTo>
                <a:lnTo>
                  <a:pt x="20757" y="45149"/>
                </a:lnTo>
                <a:lnTo>
                  <a:pt x="20782" y="44973"/>
                </a:lnTo>
                <a:lnTo>
                  <a:pt x="20820" y="44808"/>
                </a:lnTo>
                <a:lnTo>
                  <a:pt x="22362" y="48459"/>
                </a:lnTo>
                <a:lnTo>
                  <a:pt x="22185" y="48800"/>
                </a:lnTo>
                <a:lnTo>
                  <a:pt x="21983" y="49154"/>
                </a:lnTo>
                <a:lnTo>
                  <a:pt x="21755" y="49495"/>
                </a:lnTo>
                <a:lnTo>
                  <a:pt x="21528" y="49849"/>
                </a:lnTo>
                <a:lnTo>
                  <a:pt x="21073" y="50544"/>
                </a:lnTo>
                <a:lnTo>
                  <a:pt x="20871" y="50897"/>
                </a:lnTo>
                <a:lnTo>
                  <a:pt x="20681" y="51238"/>
                </a:lnTo>
                <a:lnTo>
                  <a:pt x="20517" y="51579"/>
                </a:lnTo>
                <a:lnTo>
                  <a:pt x="20441" y="51744"/>
                </a:lnTo>
                <a:lnTo>
                  <a:pt x="20378" y="51908"/>
                </a:lnTo>
                <a:lnTo>
                  <a:pt x="20328" y="52072"/>
                </a:lnTo>
                <a:lnTo>
                  <a:pt x="20290" y="52236"/>
                </a:lnTo>
                <a:lnTo>
                  <a:pt x="20264" y="52401"/>
                </a:lnTo>
                <a:lnTo>
                  <a:pt x="20252" y="52565"/>
                </a:lnTo>
                <a:lnTo>
                  <a:pt x="20239" y="52729"/>
                </a:lnTo>
                <a:lnTo>
                  <a:pt x="20252" y="52881"/>
                </a:lnTo>
                <a:lnTo>
                  <a:pt x="20290" y="53045"/>
                </a:lnTo>
                <a:lnTo>
                  <a:pt x="20328" y="53196"/>
                </a:lnTo>
                <a:lnTo>
                  <a:pt x="20391" y="53348"/>
                </a:lnTo>
                <a:lnTo>
                  <a:pt x="20467" y="53512"/>
                </a:lnTo>
                <a:lnTo>
                  <a:pt x="20568" y="53651"/>
                </a:lnTo>
                <a:lnTo>
                  <a:pt x="20681" y="53803"/>
                </a:lnTo>
                <a:lnTo>
                  <a:pt x="20757" y="53866"/>
                </a:lnTo>
                <a:lnTo>
                  <a:pt x="20846" y="53942"/>
                </a:lnTo>
                <a:lnTo>
                  <a:pt x="20959" y="54017"/>
                </a:lnTo>
                <a:lnTo>
                  <a:pt x="21086" y="54081"/>
                </a:lnTo>
                <a:lnTo>
                  <a:pt x="21225" y="54144"/>
                </a:lnTo>
                <a:lnTo>
                  <a:pt x="21338" y="54194"/>
                </a:lnTo>
                <a:lnTo>
                  <a:pt x="21452" y="54220"/>
                </a:lnTo>
                <a:lnTo>
                  <a:pt x="21502" y="54220"/>
                </a:lnTo>
                <a:lnTo>
                  <a:pt x="21540" y="54207"/>
                </a:lnTo>
                <a:lnTo>
                  <a:pt x="21717" y="54144"/>
                </a:lnTo>
                <a:lnTo>
                  <a:pt x="21881" y="54068"/>
                </a:lnTo>
                <a:lnTo>
                  <a:pt x="22033" y="53992"/>
                </a:lnTo>
                <a:lnTo>
                  <a:pt x="22185" y="53891"/>
                </a:lnTo>
                <a:lnTo>
                  <a:pt x="22324" y="53777"/>
                </a:lnTo>
                <a:lnTo>
                  <a:pt x="22463" y="53651"/>
                </a:lnTo>
                <a:lnTo>
                  <a:pt x="22589" y="53512"/>
                </a:lnTo>
                <a:lnTo>
                  <a:pt x="22703" y="53348"/>
                </a:lnTo>
                <a:lnTo>
                  <a:pt x="22816" y="53158"/>
                </a:lnTo>
                <a:lnTo>
                  <a:pt x="22917" y="52956"/>
                </a:lnTo>
                <a:lnTo>
                  <a:pt x="23018" y="52729"/>
                </a:lnTo>
                <a:lnTo>
                  <a:pt x="23120" y="52476"/>
                </a:lnTo>
                <a:lnTo>
                  <a:pt x="23195" y="52211"/>
                </a:lnTo>
                <a:lnTo>
                  <a:pt x="23284" y="51908"/>
                </a:lnTo>
                <a:lnTo>
                  <a:pt x="23347" y="51579"/>
                </a:lnTo>
                <a:lnTo>
                  <a:pt x="23423" y="51213"/>
                </a:lnTo>
                <a:lnTo>
                  <a:pt x="23473" y="51567"/>
                </a:lnTo>
                <a:lnTo>
                  <a:pt x="23511" y="51908"/>
                </a:lnTo>
                <a:lnTo>
                  <a:pt x="23536" y="52236"/>
                </a:lnTo>
                <a:lnTo>
                  <a:pt x="23549" y="52565"/>
                </a:lnTo>
                <a:lnTo>
                  <a:pt x="23574" y="53184"/>
                </a:lnTo>
                <a:lnTo>
                  <a:pt x="23600" y="53462"/>
                </a:lnTo>
                <a:lnTo>
                  <a:pt x="23638" y="53727"/>
                </a:lnTo>
                <a:lnTo>
                  <a:pt x="23612" y="53740"/>
                </a:lnTo>
                <a:lnTo>
                  <a:pt x="23587" y="53790"/>
                </a:lnTo>
                <a:lnTo>
                  <a:pt x="23524" y="53967"/>
                </a:lnTo>
                <a:lnTo>
                  <a:pt x="23360" y="54498"/>
                </a:lnTo>
                <a:lnTo>
                  <a:pt x="23195" y="55041"/>
                </a:lnTo>
                <a:lnTo>
                  <a:pt x="23132" y="55218"/>
                </a:lnTo>
                <a:lnTo>
                  <a:pt x="23107" y="55268"/>
                </a:lnTo>
                <a:lnTo>
                  <a:pt x="23082" y="55281"/>
                </a:lnTo>
                <a:lnTo>
                  <a:pt x="22981" y="55862"/>
                </a:lnTo>
                <a:lnTo>
                  <a:pt x="22905" y="56430"/>
                </a:lnTo>
                <a:lnTo>
                  <a:pt x="22892" y="56696"/>
                </a:lnTo>
                <a:lnTo>
                  <a:pt x="22880" y="56961"/>
                </a:lnTo>
                <a:lnTo>
                  <a:pt x="22880" y="57201"/>
                </a:lnTo>
                <a:lnTo>
                  <a:pt x="22892" y="57428"/>
                </a:lnTo>
                <a:lnTo>
                  <a:pt x="22930" y="57643"/>
                </a:lnTo>
                <a:lnTo>
                  <a:pt x="22981" y="57833"/>
                </a:lnTo>
                <a:lnTo>
                  <a:pt x="23056" y="58009"/>
                </a:lnTo>
                <a:lnTo>
                  <a:pt x="23107" y="58085"/>
                </a:lnTo>
                <a:lnTo>
                  <a:pt x="23157" y="58161"/>
                </a:lnTo>
                <a:lnTo>
                  <a:pt x="23221" y="58224"/>
                </a:lnTo>
                <a:lnTo>
                  <a:pt x="23284" y="58287"/>
                </a:lnTo>
                <a:lnTo>
                  <a:pt x="23360" y="58338"/>
                </a:lnTo>
                <a:lnTo>
                  <a:pt x="23435" y="58388"/>
                </a:lnTo>
                <a:lnTo>
                  <a:pt x="23524" y="58426"/>
                </a:lnTo>
                <a:lnTo>
                  <a:pt x="23625" y="58464"/>
                </a:lnTo>
                <a:lnTo>
                  <a:pt x="23726" y="58489"/>
                </a:lnTo>
                <a:lnTo>
                  <a:pt x="23840" y="58515"/>
                </a:lnTo>
                <a:lnTo>
                  <a:pt x="23979" y="58515"/>
                </a:lnTo>
                <a:lnTo>
                  <a:pt x="24105" y="58489"/>
                </a:lnTo>
                <a:lnTo>
                  <a:pt x="24206" y="58439"/>
                </a:lnTo>
                <a:lnTo>
                  <a:pt x="24307" y="58376"/>
                </a:lnTo>
                <a:lnTo>
                  <a:pt x="24383" y="58287"/>
                </a:lnTo>
                <a:lnTo>
                  <a:pt x="24459" y="58199"/>
                </a:lnTo>
                <a:lnTo>
                  <a:pt x="24522" y="58073"/>
                </a:lnTo>
                <a:lnTo>
                  <a:pt x="24572" y="57946"/>
                </a:lnTo>
                <a:lnTo>
                  <a:pt x="24610" y="57807"/>
                </a:lnTo>
                <a:lnTo>
                  <a:pt x="24636" y="57656"/>
                </a:lnTo>
                <a:lnTo>
                  <a:pt x="24661" y="57491"/>
                </a:lnTo>
                <a:lnTo>
                  <a:pt x="24674" y="57315"/>
                </a:lnTo>
                <a:lnTo>
                  <a:pt x="24686" y="56948"/>
                </a:lnTo>
                <a:lnTo>
                  <a:pt x="24674" y="56557"/>
                </a:lnTo>
                <a:lnTo>
                  <a:pt x="24636" y="56140"/>
                </a:lnTo>
                <a:lnTo>
                  <a:pt x="24585" y="55736"/>
                </a:lnTo>
                <a:lnTo>
                  <a:pt x="24484" y="54940"/>
                </a:lnTo>
                <a:lnTo>
                  <a:pt x="24383" y="54258"/>
                </a:lnTo>
                <a:lnTo>
                  <a:pt x="24358" y="53980"/>
                </a:lnTo>
                <a:lnTo>
                  <a:pt x="24345" y="53752"/>
                </a:lnTo>
                <a:lnTo>
                  <a:pt x="24332" y="53108"/>
                </a:lnTo>
                <a:lnTo>
                  <a:pt x="24307" y="52590"/>
                </a:lnTo>
                <a:lnTo>
                  <a:pt x="24269" y="52173"/>
                </a:lnTo>
                <a:lnTo>
                  <a:pt x="24219" y="51857"/>
                </a:lnTo>
                <a:lnTo>
                  <a:pt x="24181" y="51617"/>
                </a:lnTo>
                <a:lnTo>
                  <a:pt x="24143" y="51440"/>
                </a:lnTo>
                <a:lnTo>
                  <a:pt x="24130" y="51314"/>
                </a:lnTo>
                <a:lnTo>
                  <a:pt x="24118" y="51238"/>
                </a:lnTo>
                <a:lnTo>
                  <a:pt x="24257" y="51276"/>
                </a:lnTo>
                <a:lnTo>
                  <a:pt x="24257" y="51327"/>
                </a:lnTo>
                <a:lnTo>
                  <a:pt x="24282" y="51415"/>
                </a:lnTo>
                <a:lnTo>
                  <a:pt x="24383" y="51668"/>
                </a:lnTo>
                <a:lnTo>
                  <a:pt x="24560" y="52009"/>
                </a:lnTo>
                <a:lnTo>
                  <a:pt x="24762" y="52388"/>
                </a:lnTo>
                <a:lnTo>
                  <a:pt x="24989" y="52767"/>
                </a:lnTo>
                <a:lnTo>
                  <a:pt x="25217" y="53108"/>
                </a:lnTo>
                <a:lnTo>
                  <a:pt x="25318" y="53247"/>
                </a:lnTo>
                <a:lnTo>
                  <a:pt x="25406" y="53361"/>
                </a:lnTo>
                <a:lnTo>
                  <a:pt x="25495" y="53449"/>
                </a:lnTo>
                <a:lnTo>
                  <a:pt x="25558" y="53500"/>
                </a:lnTo>
                <a:lnTo>
                  <a:pt x="25785" y="53613"/>
                </a:lnTo>
                <a:lnTo>
                  <a:pt x="26013" y="53740"/>
                </a:lnTo>
                <a:lnTo>
                  <a:pt x="26126" y="53790"/>
                </a:lnTo>
                <a:lnTo>
                  <a:pt x="26240" y="53841"/>
                </a:lnTo>
                <a:lnTo>
                  <a:pt x="26354" y="53879"/>
                </a:lnTo>
                <a:lnTo>
                  <a:pt x="26480" y="53891"/>
                </a:lnTo>
                <a:lnTo>
                  <a:pt x="26594" y="53879"/>
                </a:lnTo>
                <a:lnTo>
                  <a:pt x="26708" y="53853"/>
                </a:lnTo>
                <a:lnTo>
                  <a:pt x="26821" y="53790"/>
                </a:lnTo>
                <a:lnTo>
                  <a:pt x="26935" y="53702"/>
                </a:lnTo>
                <a:lnTo>
                  <a:pt x="27049" y="53575"/>
                </a:lnTo>
                <a:lnTo>
                  <a:pt x="27150" y="53411"/>
                </a:lnTo>
                <a:lnTo>
                  <a:pt x="27263" y="53209"/>
                </a:lnTo>
                <a:lnTo>
                  <a:pt x="27364" y="52956"/>
                </a:lnTo>
                <a:lnTo>
                  <a:pt x="27364" y="52678"/>
                </a:lnTo>
                <a:lnTo>
                  <a:pt x="27339" y="52401"/>
                </a:lnTo>
                <a:lnTo>
                  <a:pt x="27314" y="52135"/>
                </a:lnTo>
                <a:lnTo>
                  <a:pt x="27276" y="51895"/>
                </a:lnTo>
                <a:lnTo>
                  <a:pt x="27213" y="51655"/>
                </a:lnTo>
                <a:lnTo>
                  <a:pt x="27150" y="51428"/>
                </a:lnTo>
                <a:lnTo>
                  <a:pt x="27074" y="51213"/>
                </a:lnTo>
                <a:lnTo>
                  <a:pt x="26985" y="51024"/>
                </a:lnTo>
                <a:lnTo>
                  <a:pt x="26884" y="50821"/>
                </a:lnTo>
                <a:lnTo>
                  <a:pt x="26783" y="50645"/>
                </a:lnTo>
                <a:lnTo>
                  <a:pt x="26657" y="50480"/>
                </a:lnTo>
                <a:lnTo>
                  <a:pt x="26531" y="50316"/>
                </a:lnTo>
                <a:lnTo>
                  <a:pt x="26404" y="50152"/>
                </a:lnTo>
                <a:lnTo>
                  <a:pt x="26265" y="50013"/>
                </a:lnTo>
                <a:lnTo>
                  <a:pt x="26114" y="49861"/>
                </a:lnTo>
                <a:lnTo>
                  <a:pt x="25962" y="49735"/>
                </a:lnTo>
                <a:lnTo>
                  <a:pt x="25646" y="49482"/>
                </a:lnTo>
                <a:lnTo>
                  <a:pt x="25305" y="49255"/>
                </a:lnTo>
                <a:lnTo>
                  <a:pt x="24951" y="49028"/>
                </a:lnTo>
                <a:lnTo>
                  <a:pt x="24598" y="48825"/>
                </a:lnTo>
                <a:lnTo>
                  <a:pt x="23878" y="48421"/>
                </a:lnTo>
                <a:lnTo>
                  <a:pt x="23536" y="48232"/>
                </a:lnTo>
                <a:lnTo>
                  <a:pt x="23195" y="48017"/>
                </a:lnTo>
                <a:lnTo>
                  <a:pt x="22125" y="45249"/>
                </a:lnTo>
                <a:lnTo>
                  <a:pt x="22125" y="45249"/>
                </a:lnTo>
                <a:lnTo>
                  <a:pt x="22197" y="45288"/>
                </a:lnTo>
                <a:lnTo>
                  <a:pt x="22349" y="45389"/>
                </a:lnTo>
                <a:lnTo>
                  <a:pt x="22501" y="45516"/>
                </a:lnTo>
                <a:lnTo>
                  <a:pt x="22652" y="45655"/>
                </a:lnTo>
                <a:lnTo>
                  <a:pt x="22955" y="45971"/>
                </a:lnTo>
                <a:lnTo>
                  <a:pt x="23271" y="46299"/>
                </a:lnTo>
                <a:lnTo>
                  <a:pt x="23574" y="46627"/>
                </a:lnTo>
                <a:lnTo>
                  <a:pt x="23890" y="46931"/>
                </a:lnTo>
                <a:lnTo>
                  <a:pt x="24042" y="47070"/>
                </a:lnTo>
                <a:lnTo>
                  <a:pt x="24193" y="47183"/>
                </a:lnTo>
                <a:lnTo>
                  <a:pt x="24345" y="47284"/>
                </a:lnTo>
                <a:lnTo>
                  <a:pt x="24484" y="47347"/>
                </a:lnTo>
                <a:lnTo>
                  <a:pt x="24749" y="47449"/>
                </a:lnTo>
                <a:lnTo>
                  <a:pt x="25015" y="47537"/>
                </a:lnTo>
                <a:lnTo>
                  <a:pt x="25154" y="47562"/>
                </a:lnTo>
                <a:lnTo>
                  <a:pt x="25280" y="47587"/>
                </a:lnTo>
                <a:lnTo>
                  <a:pt x="25545" y="47587"/>
                </a:lnTo>
                <a:lnTo>
                  <a:pt x="25672" y="47575"/>
                </a:lnTo>
                <a:lnTo>
                  <a:pt x="25798" y="47550"/>
                </a:lnTo>
                <a:lnTo>
                  <a:pt x="25924" y="47512"/>
                </a:lnTo>
                <a:lnTo>
                  <a:pt x="26038" y="47449"/>
                </a:lnTo>
                <a:lnTo>
                  <a:pt x="26164" y="47373"/>
                </a:lnTo>
                <a:lnTo>
                  <a:pt x="26265" y="47284"/>
                </a:lnTo>
                <a:lnTo>
                  <a:pt x="26379" y="47171"/>
                </a:lnTo>
                <a:lnTo>
                  <a:pt x="26480" y="47044"/>
                </a:lnTo>
                <a:lnTo>
                  <a:pt x="26518" y="46817"/>
                </a:lnTo>
                <a:lnTo>
                  <a:pt x="26543" y="46602"/>
                </a:lnTo>
                <a:lnTo>
                  <a:pt x="26543" y="46375"/>
                </a:lnTo>
                <a:lnTo>
                  <a:pt x="26531" y="46160"/>
                </a:lnTo>
                <a:lnTo>
                  <a:pt x="26493" y="45945"/>
                </a:lnTo>
                <a:lnTo>
                  <a:pt x="26442" y="45730"/>
                </a:lnTo>
                <a:lnTo>
                  <a:pt x="26366" y="45528"/>
                </a:lnTo>
                <a:lnTo>
                  <a:pt x="26291" y="45326"/>
                </a:lnTo>
                <a:lnTo>
                  <a:pt x="26177" y="45124"/>
                </a:lnTo>
                <a:lnTo>
                  <a:pt x="26063" y="44922"/>
                </a:lnTo>
                <a:lnTo>
                  <a:pt x="25924" y="44733"/>
                </a:lnTo>
                <a:lnTo>
                  <a:pt x="25773" y="44543"/>
                </a:lnTo>
                <a:lnTo>
                  <a:pt x="25608" y="44354"/>
                </a:lnTo>
                <a:lnTo>
                  <a:pt x="25432" y="44177"/>
                </a:lnTo>
                <a:lnTo>
                  <a:pt x="25242" y="44000"/>
                </a:lnTo>
                <a:lnTo>
                  <a:pt x="25027" y="43836"/>
                </a:lnTo>
                <a:lnTo>
                  <a:pt x="24812" y="43671"/>
                </a:lnTo>
                <a:lnTo>
                  <a:pt x="24585" y="43520"/>
                </a:lnTo>
                <a:lnTo>
                  <a:pt x="24332" y="43368"/>
                </a:lnTo>
                <a:lnTo>
                  <a:pt x="24080" y="43217"/>
                </a:lnTo>
                <a:lnTo>
                  <a:pt x="23814" y="43078"/>
                </a:lnTo>
                <a:lnTo>
                  <a:pt x="23536" y="42951"/>
                </a:lnTo>
                <a:lnTo>
                  <a:pt x="23246" y="42825"/>
                </a:lnTo>
                <a:lnTo>
                  <a:pt x="22943" y="42711"/>
                </a:lnTo>
                <a:lnTo>
                  <a:pt x="22639" y="42610"/>
                </a:lnTo>
                <a:lnTo>
                  <a:pt x="22324" y="42509"/>
                </a:lnTo>
                <a:lnTo>
                  <a:pt x="21995" y="42408"/>
                </a:lnTo>
                <a:lnTo>
                  <a:pt x="21654" y="42332"/>
                </a:lnTo>
                <a:lnTo>
                  <a:pt x="21313" y="42257"/>
                </a:lnTo>
                <a:lnTo>
                  <a:pt x="20959" y="42193"/>
                </a:lnTo>
                <a:lnTo>
                  <a:pt x="20605" y="42130"/>
                </a:lnTo>
                <a:lnTo>
                  <a:pt x="20239" y="42092"/>
                </a:lnTo>
                <a:lnTo>
                  <a:pt x="18230" y="39288"/>
                </a:lnTo>
                <a:lnTo>
                  <a:pt x="18432" y="39326"/>
                </a:lnTo>
                <a:lnTo>
                  <a:pt x="18635" y="39389"/>
                </a:lnTo>
                <a:lnTo>
                  <a:pt x="19039" y="39515"/>
                </a:lnTo>
                <a:lnTo>
                  <a:pt x="19456" y="39679"/>
                </a:lnTo>
                <a:lnTo>
                  <a:pt x="19873" y="39869"/>
                </a:lnTo>
                <a:lnTo>
                  <a:pt x="20719" y="40248"/>
                </a:lnTo>
                <a:lnTo>
                  <a:pt x="21136" y="40425"/>
                </a:lnTo>
                <a:lnTo>
                  <a:pt x="21553" y="40576"/>
                </a:lnTo>
                <a:lnTo>
                  <a:pt x="21755" y="40652"/>
                </a:lnTo>
                <a:lnTo>
                  <a:pt x="21945" y="40703"/>
                </a:lnTo>
                <a:lnTo>
                  <a:pt x="22147" y="40753"/>
                </a:lnTo>
                <a:lnTo>
                  <a:pt x="22336" y="40791"/>
                </a:lnTo>
                <a:lnTo>
                  <a:pt x="22526" y="40816"/>
                </a:lnTo>
                <a:lnTo>
                  <a:pt x="22703" y="40829"/>
                </a:lnTo>
                <a:lnTo>
                  <a:pt x="22880" y="40816"/>
                </a:lnTo>
                <a:lnTo>
                  <a:pt x="23056" y="40791"/>
                </a:lnTo>
                <a:lnTo>
                  <a:pt x="23221" y="40753"/>
                </a:lnTo>
                <a:lnTo>
                  <a:pt x="23385" y="40703"/>
                </a:lnTo>
                <a:lnTo>
                  <a:pt x="23536" y="40627"/>
                </a:lnTo>
                <a:lnTo>
                  <a:pt x="23688" y="40526"/>
                </a:lnTo>
                <a:lnTo>
                  <a:pt x="23827" y="40400"/>
                </a:lnTo>
                <a:lnTo>
                  <a:pt x="23966" y="40261"/>
                </a:lnTo>
                <a:lnTo>
                  <a:pt x="24092" y="40084"/>
                </a:lnTo>
                <a:lnTo>
                  <a:pt x="24206" y="39894"/>
                </a:lnTo>
                <a:lnTo>
                  <a:pt x="24307" y="39692"/>
                </a:lnTo>
                <a:lnTo>
                  <a:pt x="24383" y="39503"/>
                </a:lnTo>
                <a:lnTo>
                  <a:pt x="24433" y="39326"/>
                </a:lnTo>
                <a:lnTo>
                  <a:pt x="24471" y="39162"/>
                </a:lnTo>
                <a:lnTo>
                  <a:pt x="24484" y="38997"/>
                </a:lnTo>
                <a:lnTo>
                  <a:pt x="24484" y="38833"/>
                </a:lnTo>
                <a:lnTo>
                  <a:pt x="24446" y="38681"/>
                </a:lnTo>
                <a:lnTo>
                  <a:pt x="24396" y="38543"/>
                </a:lnTo>
                <a:lnTo>
                  <a:pt x="24320" y="38404"/>
                </a:lnTo>
                <a:lnTo>
                  <a:pt x="24231" y="38265"/>
                </a:lnTo>
                <a:lnTo>
                  <a:pt x="24105" y="38138"/>
                </a:lnTo>
                <a:lnTo>
                  <a:pt x="23966" y="38025"/>
                </a:lnTo>
                <a:lnTo>
                  <a:pt x="23802" y="37898"/>
                </a:lnTo>
                <a:lnTo>
                  <a:pt x="23612" y="37797"/>
                </a:lnTo>
                <a:lnTo>
                  <a:pt x="23398" y="37683"/>
                </a:lnTo>
                <a:lnTo>
                  <a:pt x="23157" y="37582"/>
                </a:lnTo>
                <a:lnTo>
                  <a:pt x="22892" y="37481"/>
                </a:lnTo>
                <a:lnTo>
                  <a:pt x="22602" y="37393"/>
                </a:lnTo>
                <a:lnTo>
                  <a:pt x="22298" y="37305"/>
                </a:lnTo>
                <a:lnTo>
                  <a:pt x="21957" y="37216"/>
                </a:lnTo>
                <a:lnTo>
                  <a:pt x="21591" y="37140"/>
                </a:lnTo>
                <a:lnTo>
                  <a:pt x="21187" y="37065"/>
                </a:lnTo>
                <a:lnTo>
                  <a:pt x="20328" y="36913"/>
                </a:lnTo>
                <a:lnTo>
                  <a:pt x="19355" y="36787"/>
                </a:lnTo>
                <a:lnTo>
                  <a:pt x="18256" y="36660"/>
                </a:lnTo>
                <a:lnTo>
                  <a:pt x="17055" y="36534"/>
                </a:lnTo>
                <a:lnTo>
                  <a:pt x="15729" y="36420"/>
                </a:lnTo>
                <a:lnTo>
                  <a:pt x="15413" y="35928"/>
                </a:lnTo>
                <a:lnTo>
                  <a:pt x="15085" y="35435"/>
                </a:lnTo>
                <a:lnTo>
                  <a:pt x="14402" y="34462"/>
                </a:lnTo>
                <a:lnTo>
                  <a:pt x="14074" y="33970"/>
                </a:lnTo>
                <a:lnTo>
                  <a:pt x="13745" y="33477"/>
                </a:lnTo>
                <a:lnTo>
                  <a:pt x="13430" y="32984"/>
                </a:lnTo>
                <a:lnTo>
                  <a:pt x="13126" y="32466"/>
                </a:lnTo>
                <a:lnTo>
                  <a:pt x="12987" y="32214"/>
                </a:lnTo>
                <a:lnTo>
                  <a:pt x="12861" y="31948"/>
                </a:lnTo>
                <a:lnTo>
                  <a:pt x="12735" y="31683"/>
                </a:lnTo>
                <a:lnTo>
                  <a:pt x="12608" y="31405"/>
                </a:lnTo>
                <a:lnTo>
                  <a:pt x="12507" y="31127"/>
                </a:lnTo>
                <a:lnTo>
                  <a:pt x="12406" y="30849"/>
                </a:lnTo>
                <a:lnTo>
                  <a:pt x="12305" y="30559"/>
                </a:lnTo>
                <a:lnTo>
                  <a:pt x="12229" y="30268"/>
                </a:lnTo>
                <a:lnTo>
                  <a:pt x="12154" y="29965"/>
                </a:lnTo>
                <a:lnTo>
                  <a:pt x="12103" y="29649"/>
                </a:lnTo>
                <a:lnTo>
                  <a:pt x="12053" y="29333"/>
                </a:lnTo>
                <a:lnTo>
                  <a:pt x="12015" y="29018"/>
                </a:lnTo>
                <a:lnTo>
                  <a:pt x="12002" y="28689"/>
                </a:lnTo>
                <a:lnTo>
                  <a:pt x="11989" y="28348"/>
                </a:lnTo>
                <a:lnTo>
                  <a:pt x="12002" y="27994"/>
                </a:lnTo>
                <a:lnTo>
                  <a:pt x="12027" y="27641"/>
                </a:lnTo>
                <a:lnTo>
                  <a:pt x="12103" y="26630"/>
                </a:lnTo>
                <a:lnTo>
                  <a:pt x="12154" y="25607"/>
                </a:lnTo>
                <a:lnTo>
                  <a:pt x="12179" y="24583"/>
                </a:lnTo>
                <a:lnTo>
                  <a:pt x="12191" y="23573"/>
                </a:lnTo>
                <a:lnTo>
                  <a:pt x="12179" y="22550"/>
                </a:lnTo>
                <a:lnTo>
                  <a:pt x="12154" y="21526"/>
                </a:lnTo>
                <a:lnTo>
                  <a:pt x="12103" y="20516"/>
                </a:lnTo>
                <a:lnTo>
                  <a:pt x="12040" y="19493"/>
                </a:lnTo>
                <a:lnTo>
                  <a:pt x="11951" y="18469"/>
                </a:lnTo>
                <a:lnTo>
                  <a:pt x="11863" y="17459"/>
                </a:lnTo>
                <a:lnTo>
                  <a:pt x="11737" y="16435"/>
                </a:lnTo>
                <a:lnTo>
                  <a:pt x="11610" y="15425"/>
                </a:lnTo>
                <a:lnTo>
                  <a:pt x="11459" y="14402"/>
                </a:lnTo>
                <a:lnTo>
                  <a:pt x="11307" y="13391"/>
                </a:lnTo>
                <a:lnTo>
                  <a:pt x="11130" y="12380"/>
                </a:lnTo>
                <a:lnTo>
                  <a:pt x="10941" y="11370"/>
                </a:lnTo>
                <a:lnTo>
                  <a:pt x="10827" y="10814"/>
                </a:lnTo>
                <a:lnTo>
                  <a:pt x="10688" y="10258"/>
                </a:lnTo>
                <a:lnTo>
                  <a:pt x="10398" y="9146"/>
                </a:lnTo>
                <a:lnTo>
                  <a:pt x="10246" y="8603"/>
                </a:lnTo>
                <a:lnTo>
                  <a:pt x="10094" y="8035"/>
                </a:lnTo>
                <a:lnTo>
                  <a:pt x="9968" y="7479"/>
                </a:lnTo>
                <a:lnTo>
                  <a:pt x="9854" y="6923"/>
                </a:lnTo>
                <a:lnTo>
                  <a:pt x="9753" y="6355"/>
                </a:lnTo>
                <a:lnTo>
                  <a:pt x="9728" y="6077"/>
                </a:lnTo>
                <a:lnTo>
                  <a:pt x="9703" y="5799"/>
                </a:lnTo>
                <a:lnTo>
                  <a:pt x="9677" y="5508"/>
                </a:lnTo>
                <a:lnTo>
                  <a:pt x="9677" y="5230"/>
                </a:lnTo>
                <a:lnTo>
                  <a:pt x="9677" y="4940"/>
                </a:lnTo>
                <a:lnTo>
                  <a:pt x="9690" y="4662"/>
                </a:lnTo>
                <a:lnTo>
                  <a:pt x="9715" y="4371"/>
                </a:lnTo>
                <a:lnTo>
                  <a:pt x="9753" y="4093"/>
                </a:lnTo>
                <a:lnTo>
                  <a:pt x="9804" y="3803"/>
                </a:lnTo>
                <a:lnTo>
                  <a:pt x="9867" y="3512"/>
                </a:lnTo>
                <a:lnTo>
                  <a:pt x="9955" y="3222"/>
                </a:lnTo>
                <a:lnTo>
                  <a:pt x="10044" y="2931"/>
                </a:lnTo>
                <a:lnTo>
                  <a:pt x="10157" y="2641"/>
                </a:lnTo>
                <a:lnTo>
                  <a:pt x="10296" y="2350"/>
                </a:lnTo>
                <a:lnTo>
                  <a:pt x="10296" y="2337"/>
                </a:lnTo>
                <a:lnTo>
                  <a:pt x="10271" y="2312"/>
                </a:lnTo>
                <a:lnTo>
                  <a:pt x="10208" y="2262"/>
                </a:lnTo>
                <a:lnTo>
                  <a:pt x="9993" y="2059"/>
                </a:lnTo>
                <a:lnTo>
                  <a:pt x="9159" y="3740"/>
                </a:lnTo>
                <a:lnTo>
                  <a:pt x="747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1" name="Google Shape;291;p10"/>
          <p:cNvCxnSpPr/>
          <p:nvPr/>
        </p:nvCxnSpPr>
        <p:spPr>
          <a:xfrm rot="10800000">
            <a:off x="4572000" y="2607096"/>
            <a:ext cx="0" cy="309600"/>
          </a:xfrm>
          <a:prstGeom prst="straightConnector1">
            <a:avLst/>
          </a:prstGeom>
          <a:noFill/>
          <a:ln cap="flat" cmpd="sng" w="19050">
            <a:solidFill>
              <a:schemeClr val="lt2"/>
            </a:solidFill>
            <a:prstDash val="solid"/>
            <a:round/>
            <a:headEnd len="sm" w="sm" type="none"/>
            <a:tailEnd len="sm" w="sm" type="none"/>
          </a:ln>
        </p:spPr>
      </p:cxnSp>
      <p:sp>
        <p:nvSpPr>
          <p:cNvPr id="292" name="Google Shape;292;p10"/>
          <p:cNvSpPr/>
          <p:nvPr/>
        </p:nvSpPr>
        <p:spPr>
          <a:xfrm rot="10800000">
            <a:off x="1422412" y="1667941"/>
            <a:ext cx="931575" cy="931611"/>
          </a:xfrm>
          <a:custGeom>
            <a:rect b="b" l="l" r="r" t="t"/>
            <a:pathLst>
              <a:path extrusionOk="0" h="103714" w="10371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0"/>
          <p:cNvSpPr/>
          <p:nvPr/>
        </p:nvSpPr>
        <p:spPr>
          <a:xfrm rot="10800000">
            <a:off x="6790012" y="1667941"/>
            <a:ext cx="931575" cy="931611"/>
          </a:xfrm>
          <a:custGeom>
            <a:rect b="b" l="l" r="r" t="t"/>
            <a:pathLst>
              <a:path extrusionOk="0" h="103714" w="10371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0"/>
          <p:cNvSpPr txBox="1"/>
          <p:nvPr>
            <p:ph idx="2" type="title"/>
          </p:nvPr>
        </p:nvSpPr>
        <p:spPr>
          <a:xfrm>
            <a:off x="720000" y="2787563"/>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900">
                <a:latin typeface="Georgia"/>
                <a:ea typeface="Georgia"/>
                <a:cs typeface="Georgia"/>
                <a:sym typeface="Georgia"/>
              </a:rPr>
              <a:t>BEVERAGES</a:t>
            </a:r>
            <a:endParaRPr sz="1700">
              <a:latin typeface="Georgia"/>
              <a:ea typeface="Georgia"/>
              <a:cs typeface="Georgia"/>
              <a:sym typeface="Georgia"/>
            </a:endParaRPr>
          </a:p>
        </p:txBody>
      </p:sp>
      <p:sp>
        <p:nvSpPr>
          <p:cNvPr id="295" name="Google Shape;295;p10"/>
          <p:cNvSpPr txBox="1"/>
          <p:nvPr>
            <p:ph idx="1" type="subTitle"/>
          </p:nvPr>
        </p:nvSpPr>
        <p:spPr>
          <a:xfrm>
            <a:off x="720000" y="3315275"/>
            <a:ext cx="2336400" cy="16032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accent6"/>
              </a:buClr>
              <a:buSzPts val="1500"/>
              <a:buFont typeface="Georgia"/>
              <a:buChar char="●"/>
            </a:pPr>
            <a:r>
              <a:rPr lang="en" sz="1700">
                <a:solidFill>
                  <a:schemeClr val="accent6"/>
                </a:solidFill>
                <a:latin typeface="Georgia"/>
                <a:ea typeface="Georgia"/>
                <a:cs typeface="Georgia"/>
                <a:sym typeface="Georgia"/>
              </a:rPr>
              <a:t>Nescafe</a:t>
            </a:r>
            <a:endParaRPr sz="1700">
              <a:solidFill>
                <a:schemeClr val="accent6"/>
              </a:solidFill>
              <a:latin typeface="Georgia"/>
              <a:ea typeface="Georgia"/>
              <a:cs typeface="Georgia"/>
              <a:sym typeface="Georgia"/>
            </a:endParaRPr>
          </a:p>
          <a:p>
            <a:pPr indent="-323850" lvl="0" marL="457200" rtl="0" algn="l">
              <a:lnSpc>
                <a:spcPct val="100000"/>
              </a:lnSpc>
              <a:spcBef>
                <a:spcPts val="0"/>
              </a:spcBef>
              <a:spcAft>
                <a:spcPts val="0"/>
              </a:spcAft>
              <a:buClr>
                <a:schemeClr val="accent6"/>
              </a:buClr>
              <a:buSzPts val="1500"/>
              <a:buFont typeface="Georgia"/>
              <a:buChar char="●"/>
            </a:pPr>
            <a:r>
              <a:rPr lang="en" sz="1700">
                <a:solidFill>
                  <a:schemeClr val="accent6"/>
                </a:solidFill>
                <a:latin typeface="Georgia"/>
                <a:ea typeface="Georgia"/>
                <a:cs typeface="Georgia"/>
                <a:sym typeface="Georgia"/>
              </a:rPr>
              <a:t>Nescafe Classic</a:t>
            </a:r>
            <a:endParaRPr sz="1700">
              <a:solidFill>
                <a:schemeClr val="accent6"/>
              </a:solidFill>
              <a:latin typeface="Georgia"/>
              <a:ea typeface="Georgia"/>
              <a:cs typeface="Georgia"/>
              <a:sym typeface="Georgia"/>
            </a:endParaRPr>
          </a:p>
          <a:p>
            <a:pPr indent="-323850" lvl="0" marL="457200" rtl="0" algn="l">
              <a:lnSpc>
                <a:spcPct val="100000"/>
              </a:lnSpc>
              <a:spcBef>
                <a:spcPts val="0"/>
              </a:spcBef>
              <a:spcAft>
                <a:spcPts val="0"/>
              </a:spcAft>
              <a:buClr>
                <a:schemeClr val="accent6"/>
              </a:buClr>
              <a:buSzPts val="1500"/>
              <a:buFont typeface="Georgia"/>
              <a:buChar char="●"/>
            </a:pPr>
            <a:r>
              <a:rPr lang="en" sz="1700">
                <a:solidFill>
                  <a:schemeClr val="accent6"/>
                </a:solidFill>
                <a:latin typeface="Georgia"/>
                <a:ea typeface="Georgia"/>
                <a:cs typeface="Georgia"/>
                <a:sym typeface="Georgia"/>
              </a:rPr>
              <a:t>Nescafe Gold</a:t>
            </a:r>
            <a:endParaRPr sz="1700">
              <a:solidFill>
                <a:schemeClr val="accent6"/>
              </a:solidFill>
              <a:latin typeface="Georgia"/>
              <a:ea typeface="Georgia"/>
              <a:cs typeface="Georgia"/>
              <a:sym typeface="Georgia"/>
            </a:endParaRPr>
          </a:p>
          <a:p>
            <a:pPr indent="-323850" lvl="0" marL="457200" rtl="0" algn="l">
              <a:lnSpc>
                <a:spcPct val="100000"/>
              </a:lnSpc>
              <a:spcBef>
                <a:spcPts val="0"/>
              </a:spcBef>
              <a:spcAft>
                <a:spcPts val="0"/>
              </a:spcAft>
              <a:buClr>
                <a:schemeClr val="accent6"/>
              </a:buClr>
              <a:buSzPts val="1500"/>
              <a:buFont typeface="Georgia"/>
              <a:buChar char="●"/>
            </a:pPr>
            <a:r>
              <a:rPr lang="en" sz="1700">
                <a:solidFill>
                  <a:schemeClr val="accent6"/>
                </a:solidFill>
                <a:latin typeface="Georgia"/>
                <a:ea typeface="Georgia"/>
                <a:cs typeface="Georgia"/>
                <a:sym typeface="Georgia"/>
              </a:rPr>
              <a:t>Nescafe Sunrise</a:t>
            </a:r>
            <a:endParaRPr sz="1700">
              <a:solidFill>
                <a:schemeClr val="accent6"/>
              </a:solidFill>
              <a:latin typeface="Georgia"/>
              <a:ea typeface="Georgia"/>
              <a:cs typeface="Georgia"/>
              <a:sym typeface="Georgia"/>
            </a:endParaRPr>
          </a:p>
          <a:p>
            <a:pPr indent="-323850" lvl="0" marL="457200" rtl="0" algn="l">
              <a:lnSpc>
                <a:spcPct val="100000"/>
              </a:lnSpc>
              <a:spcBef>
                <a:spcPts val="0"/>
              </a:spcBef>
              <a:spcAft>
                <a:spcPts val="0"/>
              </a:spcAft>
              <a:buClr>
                <a:schemeClr val="accent6"/>
              </a:buClr>
              <a:buSzPts val="1500"/>
              <a:buFont typeface="Georgia"/>
              <a:buChar char="●"/>
            </a:pPr>
            <a:r>
              <a:rPr lang="en" sz="1700">
                <a:solidFill>
                  <a:schemeClr val="accent6"/>
                </a:solidFill>
                <a:latin typeface="Georgia"/>
                <a:ea typeface="Georgia"/>
                <a:cs typeface="Georgia"/>
                <a:sym typeface="Georgia"/>
              </a:rPr>
              <a:t>Nestea</a:t>
            </a:r>
            <a:endParaRPr sz="1700">
              <a:solidFill>
                <a:schemeClr val="accent6"/>
              </a:solidFill>
              <a:latin typeface="Georgia"/>
              <a:ea typeface="Georgia"/>
              <a:cs typeface="Georgia"/>
              <a:sym typeface="Georgia"/>
            </a:endParaRPr>
          </a:p>
          <a:p>
            <a:pPr indent="-323850" lvl="0" marL="457200" rtl="0" algn="l">
              <a:lnSpc>
                <a:spcPct val="100000"/>
              </a:lnSpc>
              <a:spcBef>
                <a:spcPts val="0"/>
              </a:spcBef>
              <a:spcAft>
                <a:spcPts val="0"/>
              </a:spcAft>
              <a:buClr>
                <a:schemeClr val="accent6"/>
              </a:buClr>
              <a:buSzPts val="1500"/>
              <a:buFont typeface="Georgia"/>
              <a:buChar char="●"/>
            </a:pPr>
            <a:r>
              <a:rPr lang="en" sz="1700">
                <a:solidFill>
                  <a:schemeClr val="accent6"/>
                </a:solidFill>
                <a:latin typeface="Georgia"/>
                <a:ea typeface="Georgia"/>
                <a:cs typeface="Georgia"/>
                <a:sym typeface="Georgia"/>
              </a:rPr>
              <a:t>Nescafe Latte</a:t>
            </a:r>
            <a:endParaRPr sz="1700">
              <a:solidFill>
                <a:schemeClr val="accent6"/>
              </a:solidFill>
              <a:latin typeface="Georgia"/>
              <a:ea typeface="Georgia"/>
              <a:cs typeface="Georgia"/>
              <a:sym typeface="Georgia"/>
            </a:endParaRPr>
          </a:p>
        </p:txBody>
      </p:sp>
      <p:sp>
        <p:nvSpPr>
          <p:cNvPr id="296" name="Google Shape;296;p10"/>
          <p:cNvSpPr txBox="1"/>
          <p:nvPr>
            <p:ph idx="5" type="title"/>
          </p:nvPr>
        </p:nvSpPr>
        <p:spPr>
          <a:xfrm>
            <a:off x="6087600" y="2916575"/>
            <a:ext cx="24900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900">
                <a:latin typeface="Georgia"/>
                <a:ea typeface="Georgia"/>
                <a:cs typeface="Georgia"/>
                <a:sym typeface="Georgia"/>
              </a:rPr>
              <a:t>CHOCOLATES &amp; CONFECTIONERY</a:t>
            </a:r>
            <a:endParaRPr sz="1900">
              <a:latin typeface="Georgia"/>
              <a:ea typeface="Georgia"/>
              <a:cs typeface="Georgia"/>
              <a:sym typeface="Georgia"/>
            </a:endParaRPr>
          </a:p>
        </p:txBody>
      </p:sp>
      <p:sp>
        <p:nvSpPr>
          <p:cNvPr id="297" name="Google Shape;297;p10"/>
          <p:cNvSpPr txBox="1"/>
          <p:nvPr>
            <p:ph idx="6" type="subTitle"/>
          </p:nvPr>
        </p:nvSpPr>
        <p:spPr>
          <a:xfrm>
            <a:off x="6087600" y="3444400"/>
            <a:ext cx="2336400" cy="14742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Nestle Bar One</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Nestle Kitkat</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Nestle Munch</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Nestle Milkybar</a:t>
            </a:r>
            <a:endParaRPr sz="1700">
              <a:solidFill>
                <a:schemeClr val="accent6"/>
              </a:solidFill>
              <a:latin typeface="Georgia"/>
              <a:ea typeface="Georgia"/>
              <a:cs typeface="Georgia"/>
              <a:sym typeface="Georgia"/>
            </a:endParaRPr>
          </a:p>
        </p:txBody>
      </p:sp>
      <p:sp>
        <p:nvSpPr>
          <p:cNvPr id="298" name="Google Shape;298;p10"/>
          <p:cNvSpPr/>
          <p:nvPr/>
        </p:nvSpPr>
        <p:spPr>
          <a:xfrm rot="10800000">
            <a:off x="1725406" y="1772790"/>
            <a:ext cx="325589" cy="721915"/>
          </a:xfrm>
          <a:custGeom>
            <a:rect b="b" l="l" r="r" t="t"/>
            <a:pathLst>
              <a:path extrusionOk="0" h="80369" w="36247">
                <a:moveTo>
                  <a:pt x="9451" y="31961"/>
                </a:moveTo>
                <a:lnTo>
                  <a:pt x="9678" y="31986"/>
                </a:lnTo>
                <a:lnTo>
                  <a:pt x="9905" y="32024"/>
                </a:lnTo>
                <a:lnTo>
                  <a:pt x="10133" y="32062"/>
                </a:lnTo>
                <a:lnTo>
                  <a:pt x="10360" y="32125"/>
                </a:lnTo>
                <a:lnTo>
                  <a:pt x="10575" y="32201"/>
                </a:lnTo>
                <a:lnTo>
                  <a:pt x="10790" y="32277"/>
                </a:lnTo>
                <a:lnTo>
                  <a:pt x="10436" y="32592"/>
                </a:lnTo>
                <a:lnTo>
                  <a:pt x="10070" y="32883"/>
                </a:lnTo>
                <a:lnTo>
                  <a:pt x="9716" y="33161"/>
                </a:lnTo>
                <a:lnTo>
                  <a:pt x="9350" y="33426"/>
                </a:lnTo>
                <a:lnTo>
                  <a:pt x="8983" y="33679"/>
                </a:lnTo>
                <a:lnTo>
                  <a:pt x="8617" y="33919"/>
                </a:lnTo>
                <a:lnTo>
                  <a:pt x="8238" y="34134"/>
                </a:lnTo>
                <a:lnTo>
                  <a:pt x="7859" y="34323"/>
                </a:lnTo>
                <a:lnTo>
                  <a:pt x="7467" y="34500"/>
                </a:lnTo>
                <a:lnTo>
                  <a:pt x="7063" y="34652"/>
                </a:lnTo>
                <a:lnTo>
                  <a:pt x="6659" y="34765"/>
                </a:lnTo>
                <a:lnTo>
                  <a:pt x="6242" y="34866"/>
                </a:lnTo>
                <a:lnTo>
                  <a:pt x="5812" y="34942"/>
                </a:lnTo>
                <a:lnTo>
                  <a:pt x="5585" y="34967"/>
                </a:lnTo>
                <a:lnTo>
                  <a:pt x="5370" y="34980"/>
                </a:lnTo>
                <a:lnTo>
                  <a:pt x="5143" y="34993"/>
                </a:lnTo>
                <a:lnTo>
                  <a:pt x="4915" y="34993"/>
                </a:lnTo>
                <a:lnTo>
                  <a:pt x="4675" y="34980"/>
                </a:lnTo>
                <a:lnTo>
                  <a:pt x="4448" y="34967"/>
                </a:lnTo>
                <a:lnTo>
                  <a:pt x="4549" y="34753"/>
                </a:lnTo>
                <a:lnTo>
                  <a:pt x="4663" y="34550"/>
                </a:lnTo>
                <a:lnTo>
                  <a:pt x="4776" y="34336"/>
                </a:lnTo>
                <a:lnTo>
                  <a:pt x="4915" y="34146"/>
                </a:lnTo>
                <a:lnTo>
                  <a:pt x="5054" y="33957"/>
                </a:lnTo>
                <a:lnTo>
                  <a:pt x="5206" y="33767"/>
                </a:lnTo>
                <a:lnTo>
                  <a:pt x="5370" y="33603"/>
                </a:lnTo>
                <a:lnTo>
                  <a:pt x="5547" y="33426"/>
                </a:lnTo>
                <a:lnTo>
                  <a:pt x="5724" y="33275"/>
                </a:lnTo>
                <a:lnTo>
                  <a:pt x="5913" y="33123"/>
                </a:lnTo>
                <a:lnTo>
                  <a:pt x="6103" y="32971"/>
                </a:lnTo>
                <a:lnTo>
                  <a:pt x="6292" y="32832"/>
                </a:lnTo>
                <a:lnTo>
                  <a:pt x="6507" y="32706"/>
                </a:lnTo>
                <a:lnTo>
                  <a:pt x="6709" y="32592"/>
                </a:lnTo>
                <a:lnTo>
                  <a:pt x="6924" y="32479"/>
                </a:lnTo>
                <a:lnTo>
                  <a:pt x="7139" y="32378"/>
                </a:lnTo>
                <a:lnTo>
                  <a:pt x="7366" y="32289"/>
                </a:lnTo>
                <a:lnTo>
                  <a:pt x="7594" y="32213"/>
                </a:lnTo>
                <a:lnTo>
                  <a:pt x="7821" y="32150"/>
                </a:lnTo>
                <a:lnTo>
                  <a:pt x="8048" y="32087"/>
                </a:lnTo>
                <a:lnTo>
                  <a:pt x="8276" y="32037"/>
                </a:lnTo>
                <a:lnTo>
                  <a:pt x="8516" y="31999"/>
                </a:lnTo>
                <a:lnTo>
                  <a:pt x="8743" y="31973"/>
                </a:lnTo>
                <a:lnTo>
                  <a:pt x="8983" y="31961"/>
                </a:lnTo>
                <a:close/>
                <a:moveTo>
                  <a:pt x="25824" y="35940"/>
                </a:moveTo>
                <a:lnTo>
                  <a:pt x="26077" y="35953"/>
                </a:lnTo>
                <a:lnTo>
                  <a:pt x="26342" y="35978"/>
                </a:lnTo>
                <a:lnTo>
                  <a:pt x="26594" y="36016"/>
                </a:lnTo>
                <a:lnTo>
                  <a:pt x="26847" y="36066"/>
                </a:lnTo>
                <a:lnTo>
                  <a:pt x="27112" y="36130"/>
                </a:lnTo>
                <a:lnTo>
                  <a:pt x="27365" y="36205"/>
                </a:lnTo>
                <a:lnTo>
                  <a:pt x="27618" y="36306"/>
                </a:lnTo>
                <a:lnTo>
                  <a:pt x="27870" y="36407"/>
                </a:lnTo>
                <a:lnTo>
                  <a:pt x="28123" y="36509"/>
                </a:lnTo>
                <a:lnTo>
                  <a:pt x="28376" y="36635"/>
                </a:lnTo>
                <a:lnTo>
                  <a:pt x="28629" y="36774"/>
                </a:lnTo>
                <a:lnTo>
                  <a:pt x="28881" y="36925"/>
                </a:lnTo>
                <a:lnTo>
                  <a:pt x="29121" y="37090"/>
                </a:lnTo>
                <a:lnTo>
                  <a:pt x="29361" y="37254"/>
                </a:lnTo>
                <a:lnTo>
                  <a:pt x="29601" y="37431"/>
                </a:lnTo>
                <a:lnTo>
                  <a:pt x="29829" y="37633"/>
                </a:lnTo>
                <a:lnTo>
                  <a:pt x="30056" y="37835"/>
                </a:lnTo>
                <a:lnTo>
                  <a:pt x="30284" y="38050"/>
                </a:lnTo>
                <a:lnTo>
                  <a:pt x="30498" y="38264"/>
                </a:lnTo>
                <a:lnTo>
                  <a:pt x="30700" y="38504"/>
                </a:lnTo>
                <a:lnTo>
                  <a:pt x="30915" y="38744"/>
                </a:lnTo>
                <a:lnTo>
                  <a:pt x="31105" y="38997"/>
                </a:lnTo>
                <a:lnTo>
                  <a:pt x="31294" y="39262"/>
                </a:lnTo>
                <a:lnTo>
                  <a:pt x="31484" y="39540"/>
                </a:lnTo>
                <a:lnTo>
                  <a:pt x="31661" y="39818"/>
                </a:lnTo>
                <a:lnTo>
                  <a:pt x="31825" y="40109"/>
                </a:lnTo>
                <a:lnTo>
                  <a:pt x="31256" y="39995"/>
                </a:lnTo>
                <a:lnTo>
                  <a:pt x="30700" y="39881"/>
                </a:lnTo>
                <a:lnTo>
                  <a:pt x="30157" y="39755"/>
                </a:lnTo>
                <a:lnTo>
                  <a:pt x="29627" y="39603"/>
                </a:lnTo>
                <a:lnTo>
                  <a:pt x="29109" y="39439"/>
                </a:lnTo>
                <a:lnTo>
                  <a:pt x="28603" y="39262"/>
                </a:lnTo>
                <a:lnTo>
                  <a:pt x="28111" y="39060"/>
                </a:lnTo>
                <a:lnTo>
                  <a:pt x="27630" y="38846"/>
                </a:lnTo>
                <a:lnTo>
                  <a:pt x="27163" y="38606"/>
                </a:lnTo>
                <a:lnTo>
                  <a:pt x="26721" y="38340"/>
                </a:lnTo>
                <a:lnTo>
                  <a:pt x="26493" y="38189"/>
                </a:lnTo>
                <a:lnTo>
                  <a:pt x="26279" y="38050"/>
                </a:lnTo>
                <a:lnTo>
                  <a:pt x="26077" y="37885"/>
                </a:lnTo>
                <a:lnTo>
                  <a:pt x="25862" y="37734"/>
                </a:lnTo>
                <a:lnTo>
                  <a:pt x="25660" y="37557"/>
                </a:lnTo>
                <a:lnTo>
                  <a:pt x="25457" y="37380"/>
                </a:lnTo>
                <a:lnTo>
                  <a:pt x="25268" y="37203"/>
                </a:lnTo>
                <a:lnTo>
                  <a:pt x="25078" y="37014"/>
                </a:lnTo>
                <a:lnTo>
                  <a:pt x="24889" y="36812"/>
                </a:lnTo>
                <a:lnTo>
                  <a:pt x="24712" y="36610"/>
                </a:lnTo>
                <a:lnTo>
                  <a:pt x="24535" y="36395"/>
                </a:lnTo>
                <a:lnTo>
                  <a:pt x="24358" y="36167"/>
                </a:lnTo>
                <a:lnTo>
                  <a:pt x="24598" y="36092"/>
                </a:lnTo>
                <a:lnTo>
                  <a:pt x="24838" y="36041"/>
                </a:lnTo>
                <a:lnTo>
                  <a:pt x="25078" y="35991"/>
                </a:lnTo>
                <a:lnTo>
                  <a:pt x="25331" y="35965"/>
                </a:lnTo>
                <a:lnTo>
                  <a:pt x="25571" y="35953"/>
                </a:lnTo>
                <a:lnTo>
                  <a:pt x="25824" y="35940"/>
                </a:lnTo>
                <a:close/>
                <a:moveTo>
                  <a:pt x="9312" y="35384"/>
                </a:moveTo>
                <a:lnTo>
                  <a:pt x="9438" y="35649"/>
                </a:lnTo>
                <a:lnTo>
                  <a:pt x="9552" y="35915"/>
                </a:lnTo>
                <a:lnTo>
                  <a:pt x="9653" y="36167"/>
                </a:lnTo>
                <a:lnTo>
                  <a:pt x="9741" y="36433"/>
                </a:lnTo>
                <a:lnTo>
                  <a:pt x="9830" y="36698"/>
                </a:lnTo>
                <a:lnTo>
                  <a:pt x="9905" y="36951"/>
                </a:lnTo>
                <a:lnTo>
                  <a:pt x="9981" y="37216"/>
                </a:lnTo>
                <a:lnTo>
                  <a:pt x="10032" y="37469"/>
                </a:lnTo>
                <a:lnTo>
                  <a:pt x="10082" y="37721"/>
                </a:lnTo>
                <a:lnTo>
                  <a:pt x="10133" y="37987"/>
                </a:lnTo>
                <a:lnTo>
                  <a:pt x="10158" y="38239"/>
                </a:lnTo>
                <a:lnTo>
                  <a:pt x="10183" y="38492"/>
                </a:lnTo>
                <a:lnTo>
                  <a:pt x="10209" y="38744"/>
                </a:lnTo>
                <a:lnTo>
                  <a:pt x="10209" y="38997"/>
                </a:lnTo>
                <a:lnTo>
                  <a:pt x="10221" y="39250"/>
                </a:lnTo>
                <a:lnTo>
                  <a:pt x="10209" y="39515"/>
                </a:lnTo>
                <a:lnTo>
                  <a:pt x="10183" y="40020"/>
                </a:lnTo>
                <a:lnTo>
                  <a:pt x="10120" y="40526"/>
                </a:lnTo>
                <a:lnTo>
                  <a:pt x="10032" y="41044"/>
                </a:lnTo>
                <a:lnTo>
                  <a:pt x="9918" y="41562"/>
                </a:lnTo>
                <a:lnTo>
                  <a:pt x="9779" y="42079"/>
                </a:lnTo>
                <a:lnTo>
                  <a:pt x="9602" y="42597"/>
                </a:lnTo>
                <a:lnTo>
                  <a:pt x="9425" y="43128"/>
                </a:lnTo>
                <a:lnTo>
                  <a:pt x="9211" y="43671"/>
                </a:lnTo>
                <a:lnTo>
                  <a:pt x="9072" y="43393"/>
                </a:lnTo>
                <a:lnTo>
                  <a:pt x="8958" y="43128"/>
                </a:lnTo>
                <a:lnTo>
                  <a:pt x="8844" y="42850"/>
                </a:lnTo>
                <a:lnTo>
                  <a:pt x="8743" y="42585"/>
                </a:lnTo>
                <a:lnTo>
                  <a:pt x="8655" y="42320"/>
                </a:lnTo>
                <a:lnTo>
                  <a:pt x="8579" y="42054"/>
                </a:lnTo>
                <a:lnTo>
                  <a:pt x="8516" y="41789"/>
                </a:lnTo>
                <a:lnTo>
                  <a:pt x="8465" y="41536"/>
                </a:lnTo>
                <a:lnTo>
                  <a:pt x="8427" y="41271"/>
                </a:lnTo>
                <a:lnTo>
                  <a:pt x="8389" y="41018"/>
                </a:lnTo>
                <a:lnTo>
                  <a:pt x="8364" y="40753"/>
                </a:lnTo>
                <a:lnTo>
                  <a:pt x="8352" y="40500"/>
                </a:lnTo>
                <a:lnTo>
                  <a:pt x="8339" y="40248"/>
                </a:lnTo>
                <a:lnTo>
                  <a:pt x="8339" y="39982"/>
                </a:lnTo>
                <a:lnTo>
                  <a:pt x="8364" y="39477"/>
                </a:lnTo>
                <a:lnTo>
                  <a:pt x="8415" y="38972"/>
                </a:lnTo>
                <a:lnTo>
                  <a:pt x="8503" y="38467"/>
                </a:lnTo>
                <a:lnTo>
                  <a:pt x="8592" y="37961"/>
                </a:lnTo>
                <a:lnTo>
                  <a:pt x="8718" y="37443"/>
                </a:lnTo>
                <a:lnTo>
                  <a:pt x="8844" y="36938"/>
                </a:lnTo>
                <a:lnTo>
                  <a:pt x="8996" y="36420"/>
                </a:lnTo>
                <a:lnTo>
                  <a:pt x="9312" y="35384"/>
                </a:lnTo>
                <a:close/>
                <a:moveTo>
                  <a:pt x="17675" y="40526"/>
                </a:moveTo>
                <a:lnTo>
                  <a:pt x="17650" y="40728"/>
                </a:lnTo>
                <a:lnTo>
                  <a:pt x="17599" y="40943"/>
                </a:lnTo>
                <a:lnTo>
                  <a:pt x="17549" y="41157"/>
                </a:lnTo>
                <a:lnTo>
                  <a:pt x="17473" y="41385"/>
                </a:lnTo>
                <a:lnTo>
                  <a:pt x="17397" y="41612"/>
                </a:lnTo>
                <a:lnTo>
                  <a:pt x="17296" y="41839"/>
                </a:lnTo>
                <a:lnTo>
                  <a:pt x="17195" y="42079"/>
                </a:lnTo>
                <a:lnTo>
                  <a:pt x="17081" y="42320"/>
                </a:lnTo>
                <a:lnTo>
                  <a:pt x="16955" y="42560"/>
                </a:lnTo>
                <a:lnTo>
                  <a:pt x="16816" y="42800"/>
                </a:lnTo>
                <a:lnTo>
                  <a:pt x="16513" y="43280"/>
                </a:lnTo>
                <a:lnTo>
                  <a:pt x="16184" y="43747"/>
                </a:lnTo>
                <a:lnTo>
                  <a:pt x="15818" y="44214"/>
                </a:lnTo>
                <a:lnTo>
                  <a:pt x="15439" y="44657"/>
                </a:lnTo>
                <a:lnTo>
                  <a:pt x="15047" y="45086"/>
                </a:lnTo>
                <a:lnTo>
                  <a:pt x="14833" y="45288"/>
                </a:lnTo>
                <a:lnTo>
                  <a:pt x="14630" y="45478"/>
                </a:lnTo>
                <a:lnTo>
                  <a:pt x="14416" y="45655"/>
                </a:lnTo>
                <a:lnTo>
                  <a:pt x="14214" y="45831"/>
                </a:lnTo>
                <a:lnTo>
                  <a:pt x="13999" y="45996"/>
                </a:lnTo>
                <a:lnTo>
                  <a:pt x="13784" y="46147"/>
                </a:lnTo>
                <a:lnTo>
                  <a:pt x="13582" y="46286"/>
                </a:lnTo>
                <a:lnTo>
                  <a:pt x="13367" y="46412"/>
                </a:lnTo>
                <a:lnTo>
                  <a:pt x="13152" y="46526"/>
                </a:lnTo>
                <a:lnTo>
                  <a:pt x="12950" y="46627"/>
                </a:lnTo>
                <a:lnTo>
                  <a:pt x="12748" y="46716"/>
                </a:lnTo>
                <a:lnTo>
                  <a:pt x="12546" y="46779"/>
                </a:lnTo>
                <a:lnTo>
                  <a:pt x="12723" y="46261"/>
                </a:lnTo>
                <a:lnTo>
                  <a:pt x="12925" y="45743"/>
                </a:lnTo>
                <a:lnTo>
                  <a:pt x="13140" y="45250"/>
                </a:lnTo>
                <a:lnTo>
                  <a:pt x="13367" y="44783"/>
                </a:lnTo>
                <a:lnTo>
                  <a:pt x="13607" y="44315"/>
                </a:lnTo>
                <a:lnTo>
                  <a:pt x="13872" y="43886"/>
                </a:lnTo>
                <a:lnTo>
                  <a:pt x="14150" y="43456"/>
                </a:lnTo>
                <a:lnTo>
                  <a:pt x="14454" y="43052"/>
                </a:lnTo>
                <a:lnTo>
                  <a:pt x="14769" y="42673"/>
                </a:lnTo>
                <a:lnTo>
                  <a:pt x="15123" y="42307"/>
                </a:lnTo>
                <a:lnTo>
                  <a:pt x="15490" y="41966"/>
                </a:lnTo>
                <a:lnTo>
                  <a:pt x="15869" y="41637"/>
                </a:lnTo>
                <a:lnTo>
                  <a:pt x="16071" y="41486"/>
                </a:lnTo>
                <a:lnTo>
                  <a:pt x="16285" y="41334"/>
                </a:lnTo>
                <a:lnTo>
                  <a:pt x="16500" y="41183"/>
                </a:lnTo>
                <a:lnTo>
                  <a:pt x="16728" y="41044"/>
                </a:lnTo>
                <a:lnTo>
                  <a:pt x="16955" y="40905"/>
                </a:lnTo>
                <a:lnTo>
                  <a:pt x="17182" y="40778"/>
                </a:lnTo>
                <a:lnTo>
                  <a:pt x="17422" y="40652"/>
                </a:lnTo>
                <a:lnTo>
                  <a:pt x="17675" y="40526"/>
                </a:lnTo>
                <a:close/>
                <a:moveTo>
                  <a:pt x="4549" y="41562"/>
                </a:moveTo>
                <a:lnTo>
                  <a:pt x="4498" y="42143"/>
                </a:lnTo>
                <a:lnTo>
                  <a:pt x="4410" y="42711"/>
                </a:lnTo>
                <a:lnTo>
                  <a:pt x="4309" y="43254"/>
                </a:lnTo>
                <a:lnTo>
                  <a:pt x="4195" y="43798"/>
                </a:lnTo>
                <a:lnTo>
                  <a:pt x="4043" y="44315"/>
                </a:lnTo>
                <a:lnTo>
                  <a:pt x="3879" y="44821"/>
                </a:lnTo>
                <a:lnTo>
                  <a:pt x="3690" y="45313"/>
                </a:lnTo>
                <a:lnTo>
                  <a:pt x="3475" y="45793"/>
                </a:lnTo>
                <a:lnTo>
                  <a:pt x="3248" y="46248"/>
                </a:lnTo>
                <a:lnTo>
                  <a:pt x="2982" y="46703"/>
                </a:lnTo>
                <a:lnTo>
                  <a:pt x="2704" y="47133"/>
                </a:lnTo>
                <a:lnTo>
                  <a:pt x="2401" y="47562"/>
                </a:lnTo>
                <a:lnTo>
                  <a:pt x="2073" y="47966"/>
                </a:lnTo>
                <a:lnTo>
                  <a:pt x="1719" y="48371"/>
                </a:lnTo>
                <a:lnTo>
                  <a:pt x="1340" y="48762"/>
                </a:lnTo>
                <a:lnTo>
                  <a:pt x="936" y="49128"/>
                </a:lnTo>
                <a:lnTo>
                  <a:pt x="923" y="48838"/>
                </a:lnTo>
                <a:lnTo>
                  <a:pt x="898" y="48547"/>
                </a:lnTo>
                <a:lnTo>
                  <a:pt x="898" y="48257"/>
                </a:lnTo>
                <a:lnTo>
                  <a:pt x="910" y="47979"/>
                </a:lnTo>
                <a:lnTo>
                  <a:pt x="923" y="47701"/>
                </a:lnTo>
                <a:lnTo>
                  <a:pt x="948" y="47436"/>
                </a:lnTo>
                <a:lnTo>
                  <a:pt x="986" y="47170"/>
                </a:lnTo>
                <a:lnTo>
                  <a:pt x="1037" y="46905"/>
                </a:lnTo>
                <a:lnTo>
                  <a:pt x="1087" y="46653"/>
                </a:lnTo>
                <a:lnTo>
                  <a:pt x="1150" y="46400"/>
                </a:lnTo>
                <a:lnTo>
                  <a:pt x="1226" y="46147"/>
                </a:lnTo>
                <a:lnTo>
                  <a:pt x="1302" y="45895"/>
                </a:lnTo>
                <a:lnTo>
                  <a:pt x="1390" y="45655"/>
                </a:lnTo>
                <a:lnTo>
                  <a:pt x="1491" y="45415"/>
                </a:lnTo>
                <a:lnTo>
                  <a:pt x="1605" y="45174"/>
                </a:lnTo>
                <a:lnTo>
                  <a:pt x="1719" y="44947"/>
                </a:lnTo>
                <a:lnTo>
                  <a:pt x="1833" y="44720"/>
                </a:lnTo>
                <a:lnTo>
                  <a:pt x="1972" y="44492"/>
                </a:lnTo>
                <a:lnTo>
                  <a:pt x="2111" y="44265"/>
                </a:lnTo>
                <a:lnTo>
                  <a:pt x="2249" y="44038"/>
                </a:lnTo>
                <a:lnTo>
                  <a:pt x="2565" y="43608"/>
                </a:lnTo>
                <a:lnTo>
                  <a:pt x="2919" y="43179"/>
                </a:lnTo>
                <a:lnTo>
                  <a:pt x="3285" y="42762"/>
                </a:lnTo>
                <a:lnTo>
                  <a:pt x="3677" y="42357"/>
                </a:lnTo>
                <a:lnTo>
                  <a:pt x="4107" y="41953"/>
                </a:lnTo>
                <a:lnTo>
                  <a:pt x="4549" y="41562"/>
                </a:lnTo>
                <a:close/>
                <a:moveTo>
                  <a:pt x="25217" y="43987"/>
                </a:moveTo>
                <a:lnTo>
                  <a:pt x="25255" y="44581"/>
                </a:lnTo>
                <a:lnTo>
                  <a:pt x="25268" y="45162"/>
                </a:lnTo>
                <a:lnTo>
                  <a:pt x="25268" y="45743"/>
                </a:lnTo>
                <a:lnTo>
                  <a:pt x="25255" y="46299"/>
                </a:lnTo>
                <a:lnTo>
                  <a:pt x="25205" y="46842"/>
                </a:lnTo>
                <a:lnTo>
                  <a:pt x="25142" y="47385"/>
                </a:lnTo>
                <a:lnTo>
                  <a:pt x="25053" y="47916"/>
                </a:lnTo>
                <a:lnTo>
                  <a:pt x="24927" y="48434"/>
                </a:lnTo>
                <a:lnTo>
                  <a:pt x="24788" y="48939"/>
                </a:lnTo>
                <a:lnTo>
                  <a:pt x="24699" y="49192"/>
                </a:lnTo>
                <a:lnTo>
                  <a:pt x="24611" y="49444"/>
                </a:lnTo>
                <a:lnTo>
                  <a:pt x="24510" y="49697"/>
                </a:lnTo>
                <a:lnTo>
                  <a:pt x="24396" y="49937"/>
                </a:lnTo>
                <a:lnTo>
                  <a:pt x="24283" y="50190"/>
                </a:lnTo>
                <a:lnTo>
                  <a:pt x="24169" y="50430"/>
                </a:lnTo>
                <a:lnTo>
                  <a:pt x="24030" y="50670"/>
                </a:lnTo>
                <a:lnTo>
                  <a:pt x="23891" y="50910"/>
                </a:lnTo>
                <a:lnTo>
                  <a:pt x="23739" y="51150"/>
                </a:lnTo>
                <a:lnTo>
                  <a:pt x="23588" y="51377"/>
                </a:lnTo>
                <a:lnTo>
                  <a:pt x="23423" y="51617"/>
                </a:lnTo>
                <a:lnTo>
                  <a:pt x="23247" y="51857"/>
                </a:lnTo>
                <a:lnTo>
                  <a:pt x="23057" y="52085"/>
                </a:lnTo>
                <a:lnTo>
                  <a:pt x="22868" y="52312"/>
                </a:lnTo>
                <a:lnTo>
                  <a:pt x="22766" y="51718"/>
                </a:lnTo>
                <a:lnTo>
                  <a:pt x="22729" y="51415"/>
                </a:lnTo>
                <a:lnTo>
                  <a:pt x="22703" y="51124"/>
                </a:lnTo>
                <a:lnTo>
                  <a:pt x="22678" y="50834"/>
                </a:lnTo>
                <a:lnTo>
                  <a:pt x="22665" y="50556"/>
                </a:lnTo>
                <a:lnTo>
                  <a:pt x="22665" y="50278"/>
                </a:lnTo>
                <a:lnTo>
                  <a:pt x="22678" y="50000"/>
                </a:lnTo>
                <a:lnTo>
                  <a:pt x="22691" y="49722"/>
                </a:lnTo>
                <a:lnTo>
                  <a:pt x="22703" y="49444"/>
                </a:lnTo>
                <a:lnTo>
                  <a:pt x="22741" y="49179"/>
                </a:lnTo>
                <a:lnTo>
                  <a:pt x="22766" y="48914"/>
                </a:lnTo>
                <a:lnTo>
                  <a:pt x="22817" y="48648"/>
                </a:lnTo>
                <a:lnTo>
                  <a:pt x="22868" y="48383"/>
                </a:lnTo>
                <a:lnTo>
                  <a:pt x="22931" y="48131"/>
                </a:lnTo>
                <a:lnTo>
                  <a:pt x="23007" y="47865"/>
                </a:lnTo>
                <a:lnTo>
                  <a:pt x="23082" y="47613"/>
                </a:lnTo>
                <a:lnTo>
                  <a:pt x="23171" y="47360"/>
                </a:lnTo>
                <a:lnTo>
                  <a:pt x="23259" y="47120"/>
                </a:lnTo>
                <a:lnTo>
                  <a:pt x="23360" y="46867"/>
                </a:lnTo>
                <a:lnTo>
                  <a:pt x="23474" y="46615"/>
                </a:lnTo>
                <a:lnTo>
                  <a:pt x="23588" y="46375"/>
                </a:lnTo>
                <a:lnTo>
                  <a:pt x="23714" y="46135"/>
                </a:lnTo>
                <a:lnTo>
                  <a:pt x="23853" y="45895"/>
                </a:lnTo>
                <a:lnTo>
                  <a:pt x="24144" y="45415"/>
                </a:lnTo>
                <a:lnTo>
                  <a:pt x="24472" y="44934"/>
                </a:lnTo>
                <a:lnTo>
                  <a:pt x="24826" y="44467"/>
                </a:lnTo>
                <a:lnTo>
                  <a:pt x="25217" y="43987"/>
                </a:lnTo>
                <a:close/>
                <a:moveTo>
                  <a:pt x="33139" y="49482"/>
                </a:moveTo>
                <a:lnTo>
                  <a:pt x="33467" y="49823"/>
                </a:lnTo>
                <a:lnTo>
                  <a:pt x="33770" y="50164"/>
                </a:lnTo>
                <a:lnTo>
                  <a:pt x="34036" y="50505"/>
                </a:lnTo>
                <a:lnTo>
                  <a:pt x="34263" y="50859"/>
                </a:lnTo>
                <a:lnTo>
                  <a:pt x="34478" y="51226"/>
                </a:lnTo>
                <a:lnTo>
                  <a:pt x="34655" y="51592"/>
                </a:lnTo>
                <a:lnTo>
                  <a:pt x="34806" y="51958"/>
                </a:lnTo>
                <a:lnTo>
                  <a:pt x="34945" y="52337"/>
                </a:lnTo>
                <a:lnTo>
                  <a:pt x="35046" y="52716"/>
                </a:lnTo>
                <a:lnTo>
                  <a:pt x="35147" y="53095"/>
                </a:lnTo>
                <a:lnTo>
                  <a:pt x="35211" y="53487"/>
                </a:lnTo>
                <a:lnTo>
                  <a:pt x="35274" y="53878"/>
                </a:lnTo>
                <a:lnTo>
                  <a:pt x="35312" y="54270"/>
                </a:lnTo>
                <a:lnTo>
                  <a:pt x="35337" y="54674"/>
                </a:lnTo>
                <a:lnTo>
                  <a:pt x="35362" y="55066"/>
                </a:lnTo>
                <a:lnTo>
                  <a:pt x="35362" y="55470"/>
                </a:lnTo>
                <a:lnTo>
                  <a:pt x="35084" y="55167"/>
                </a:lnTo>
                <a:lnTo>
                  <a:pt x="34819" y="54851"/>
                </a:lnTo>
                <a:lnTo>
                  <a:pt x="34592" y="54535"/>
                </a:lnTo>
                <a:lnTo>
                  <a:pt x="34377" y="54207"/>
                </a:lnTo>
                <a:lnTo>
                  <a:pt x="34187" y="53866"/>
                </a:lnTo>
                <a:lnTo>
                  <a:pt x="34010" y="53512"/>
                </a:lnTo>
                <a:lnTo>
                  <a:pt x="33859" y="53146"/>
                </a:lnTo>
                <a:lnTo>
                  <a:pt x="33732" y="52779"/>
                </a:lnTo>
                <a:lnTo>
                  <a:pt x="33619" y="52400"/>
                </a:lnTo>
                <a:lnTo>
                  <a:pt x="33505" y="52009"/>
                </a:lnTo>
                <a:lnTo>
                  <a:pt x="33417" y="51617"/>
                </a:lnTo>
                <a:lnTo>
                  <a:pt x="33341" y="51200"/>
                </a:lnTo>
                <a:lnTo>
                  <a:pt x="33278" y="50783"/>
                </a:lnTo>
                <a:lnTo>
                  <a:pt x="33227" y="50366"/>
                </a:lnTo>
                <a:lnTo>
                  <a:pt x="33177" y="49924"/>
                </a:lnTo>
                <a:lnTo>
                  <a:pt x="33139" y="49482"/>
                </a:lnTo>
                <a:close/>
                <a:moveTo>
                  <a:pt x="14327" y="54649"/>
                </a:moveTo>
                <a:lnTo>
                  <a:pt x="14656" y="54674"/>
                </a:lnTo>
                <a:lnTo>
                  <a:pt x="14984" y="54725"/>
                </a:lnTo>
                <a:lnTo>
                  <a:pt x="14833" y="55003"/>
                </a:lnTo>
                <a:lnTo>
                  <a:pt x="14681" y="55281"/>
                </a:lnTo>
                <a:lnTo>
                  <a:pt x="14504" y="55571"/>
                </a:lnTo>
                <a:lnTo>
                  <a:pt x="14315" y="55849"/>
                </a:lnTo>
                <a:lnTo>
                  <a:pt x="14112" y="56127"/>
                </a:lnTo>
                <a:lnTo>
                  <a:pt x="13898" y="56405"/>
                </a:lnTo>
                <a:lnTo>
                  <a:pt x="13670" y="56670"/>
                </a:lnTo>
                <a:lnTo>
                  <a:pt x="13443" y="56935"/>
                </a:lnTo>
                <a:lnTo>
                  <a:pt x="13190" y="57201"/>
                </a:lnTo>
                <a:lnTo>
                  <a:pt x="12938" y="57466"/>
                </a:lnTo>
                <a:lnTo>
                  <a:pt x="12672" y="57719"/>
                </a:lnTo>
                <a:lnTo>
                  <a:pt x="12394" y="57959"/>
                </a:lnTo>
                <a:lnTo>
                  <a:pt x="12116" y="58199"/>
                </a:lnTo>
                <a:lnTo>
                  <a:pt x="11826" y="58439"/>
                </a:lnTo>
                <a:lnTo>
                  <a:pt x="11535" y="58666"/>
                </a:lnTo>
                <a:lnTo>
                  <a:pt x="11232" y="58881"/>
                </a:lnTo>
                <a:lnTo>
                  <a:pt x="10929" y="59096"/>
                </a:lnTo>
                <a:lnTo>
                  <a:pt x="10613" y="59298"/>
                </a:lnTo>
                <a:lnTo>
                  <a:pt x="10297" y="59487"/>
                </a:lnTo>
                <a:lnTo>
                  <a:pt x="9994" y="59677"/>
                </a:lnTo>
                <a:lnTo>
                  <a:pt x="9678" y="59841"/>
                </a:lnTo>
                <a:lnTo>
                  <a:pt x="9350" y="60005"/>
                </a:lnTo>
                <a:lnTo>
                  <a:pt x="9034" y="60157"/>
                </a:lnTo>
                <a:lnTo>
                  <a:pt x="8718" y="60296"/>
                </a:lnTo>
                <a:lnTo>
                  <a:pt x="8402" y="60422"/>
                </a:lnTo>
                <a:lnTo>
                  <a:pt x="8086" y="60536"/>
                </a:lnTo>
                <a:lnTo>
                  <a:pt x="7770" y="60637"/>
                </a:lnTo>
                <a:lnTo>
                  <a:pt x="7467" y="60713"/>
                </a:lnTo>
                <a:lnTo>
                  <a:pt x="7164" y="60788"/>
                </a:lnTo>
                <a:lnTo>
                  <a:pt x="6861" y="60839"/>
                </a:lnTo>
                <a:lnTo>
                  <a:pt x="6570" y="60877"/>
                </a:lnTo>
                <a:lnTo>
                  <a:pt x="6280" y="60902"/>
                </a:lnTo>
                <a:lnTo>
                  <a:pt x="6368" y="60637"/>
                </a:lnTo>
                <a:lnTo>
                  <a:pt x="6482" y="60372"/>
                </a:lnTo>
                <a:lnTo>
                  <a:pt x="6608" y="60094"/>
                </a:lnTo>
                <a:lnTo>
                  <a:pt x="6760" y="59816"/>
                </a:lnTo>
                <a:lnTo>
                  <a:pt x="6924" y="59525"/>
                </a:lnTo>
                <a:lnTo>
                  <a:pt x="7113" y="59247"/>
                </a:lnTo>
                <a:lnTo>
                  <a:pt x="7303" y="58957"/>
                </a:lnTo>
                <a:lnTo>
                  <a:pt x="7518" y="58679"/>
                </a:lnTo>
                <a:lnTo>
                  <a:pt x="7745" y="58388"/>
                </a:lnTo>
                <a:lnTo>
                  <a:pt x="7985" y="58110"/>
                </a:lnTo>
                <a:lnTo>
                  <a:pt x="8238" y="57832"/>
                </a:lnTo>
                <a:lnTo>
                  <a:pt x="8503" y="57554"/>
                </a:lnTo>
                <a:lnTo>
                  <a:pt x="8781" y="57289"/>
                </a:lnTo>
                <a:lnTo>
                  <a:pt x="9072" y="57024"/>
                </a:lnTo>
                <a:lnTo>
                  <a:pt x="9362" y="56771"/>
                </a:lnTo>
                <a:lnTo>
                  <a:pt x="9665" y="56531"/>
                </a:lnTo>
                <a:lnTo>
                  <a:pt x="9981" y="56304"/>
                </a:lnTo>
                <a:lnTo>
                  <a:pt x="10297" y="56076"/>
                </a:lnTo>
                <a:lnTo>
                  <a:pt x="10626" y="55862"/>
                </a:lnTo>
                <a:lnTo>
                  <a:pt x="10954" y="55672"/>
                </a:lnTo>
                <a:lnTo>
                  <a:pt x="11283" y="55483"/>
                </a:lnTo>
                <a:lnTo>
                  <a:pt x="11624" y="55318"/>
                </a:lnTo>
                <a:lnTo>
                  <a:pt x="11952" y="55167"/>
                </a:lnTo>
                <a:lnTo>
                  <a:pt x="12293" y="55028"/>
                </a:lnTo>
                <a:lnTo>
                  <a:pt x="12634" y="54914"/>
                </a:lnTo>
                <a:lnTo>
                  <a:pt x="12975" y="54813"/>
                </a:lnTo>
                <a:lnTo>
                  <a:pt x="13317" y="54750"/>
                </a:lnTo>
                <a:lnTo>
                  <a:pt x="13658" y="54687"/>
                </a:lnTo>
                <a:lnTo>
                  <a:pt x="13999" y="54662"/>
                </a:lnTo>
                <a:lnTo>
                  <a:pt x="14327" y="54649"/>
                </a:lnTo>
                <a:close/>
                <a:moveTo>
                  <a:pt x="29361" y="55596"/>
                </a:moveTo>
                <a:lnTo>
                  <a:pt x="29513" y="55849"/>
                </a:lnTo>
                <a:lnTo>
                  <a:pt x="29652" y="56114"/>
                </a:lnTo>
                <a:lnTo>
                  <a:pt x="29778" y="56380"/>
                </a:lnTo>
                <a:lnTo>
                  <a:pt x="29904" y="56645"/>
                </a:lnTo>
                <a:lnTo>
                  <a:pt x="30018" y="56898"/>
                </a:lnTo>
                <a:lnTo>
                  <a:pt x="30119" y="57163"/>
                </a:lnTo>
                <a:lnTo>
                  <a:pt x="30220" y="57428"/>
                </a:lnTo>
                <a:lnTo>
                  <a:pt x="30309" y="57693"/>
                </a:lnTo>
                <a:lnTo>
                  <a:pt x="30385" y="57959"/>
                </a:lnTo>
                <a:lnTo>
                  <a:pt x="30460" y="58224"/>
                </a:lnTo>
                <a:lnTo>
                  <a:pt x="30524" y="58489"/>
                </a:lnTo>
                <a:lnTo>
                  <a:pt x="30574" y="58755"/>
                </a:lnTo>
                <a:lnTo>
                  <a:pt x="30625" y="59020"/>
                </a:lnTo>
                <a:lnTo>
                  <a:pt x="30663" y="59285"/>
                </a:lnTo>
                <a:lnTo>
                  <a:pt x="30700" y="59563"/>
                </a:lnTo>
                <a:lnTo>
                  <a:pt x="30726" y="59828"/>
                </a:lnTo>
                <a:lnTo>
                  <a:pt x="30751" y="60372"/>
                </a:lnTo>
                <a:lnTo>
                  <a:pt x="30751" y="60915"/>
                </a:lnTo>
                <a:lnTo>
                  <a:pt x="30713" y="61458"/>
                </a:lnTo>
                <a:lnTo>
                  <a:pt x="30650" y="62014"/>
                </a:lnTo>
                <a:lnTo>
                  <a:pt x="30574" y="62570"/>
                </a:lnTo>
                <a:lnTo>
                  <a:pt x="30460" y="63125"/>
                </a:lnTo>
                <a:lnTo>
                  <a:pt x="30309" y="63694"/>
                </a:lnTo>
                <a:lnTo>
                  <a:pt x="30145" y="64262"/>
                </a:lnTo>
                <a:lnTo>
                  <a:pt x="29955" y="64048"/>
                </a:lnTo>
                <a:lnTo>
                  <a:pt x="29778" y="63808"/>
                </a:lnTo>
                <a:lnTo>
                  <a:pt x="29614" y="63568"/>
                </a:lnTo>
                <a:lnTo>
                  <a:pt x="29450" y="63315"/>
                </a:lnTo>
                <a:lnTo>
                  <a:pt x="29298" y="63062"/>
                </a:lnTo>
                <a:lnTo>
                  <a:pt x="29159" y="62784"/>
                </a:lnTo>
                <a:lnTo>
                  <a:pt x="29033" y="62519"/>
                </a:lnTo>
                <a:lnTo>
                  <a:pt x="28906" y="62229"/>
                </a:lnTo>
                <a:lnTo>
                  <a:pt x="28805" y="61938"/>
                </a:lnTo>
                <a:lnTo>
                  <a:pt x="28704" y="61647"/>
                </a:lnTo>
                <a:lnTo>
                  <a:pt x="28616" y="61344"/>
                </a:lnTo>
                <a:lnTo>
                  <a:pt x="28540" y="61041"/>
                </a:lnTo>
                <a:lnTo>
                  <a:pt x="28477" y="60738"/>
                </a:lnTo>
                <a:lnTo>
                  <a:pt x="28414" y="60435"/>
                </a:lnTo>
                <a:lnTo>
                  <a:pt x="28376" y="60119"/>
                </a:lnTo>
                <a:lnTo>
                  <a:pt x="28338" y="59816"/>
                </a:lnTo>
                <a:lnTo>
                  <a:pt x="28313" y="59500"/>
                </a:lnTo>
                <a:lnTo>
                  <a:pt x="28300" y="59197"/>
                </a:lnTo>
                <a:lnTo>
                  <a:pt x="28300" y="58894"/>
                </a:lnTo>
                <a:lnTo>
                  <a:pt x="28313" y="58603"/>
                </a:lnTo>
                <a:lnTo>
                  <a:pt x="28338" y="58300"/>
                </a:lnTo>
                <a:lnTo>
                  <a:pt x="28376" y="58009"/>
                </a:lnTo>
                <a:lnTo>
                  <a:pt x="28414" y="57731"/>
                </a:lnTo>
                <a:lnTo>
                  <a:pt x="28477" y="57453"/>
                </a:lnTo>
                <a:lnTo>
                  <a:pt x="28540" y="57188"/>
                </a:lnTo>
                <a:lnTo>
                  <a:pt x="28629" y="56923"/>
                </a:lnTo>
                <a:lnTo>
                  <a:pt x="28717" y="56670"/>
                </a:lnTo>
                <a:lnTo>
                  <a:pt x="28818" y="56430"/>
                </a:lnTo>
                <a:lnTo>
                  <a:pt x="28944" y="56203"/>
                </a:lnTo>
                <a:lnTo>
                  <a:pt x="29071" y="55988"/>
                </a:lnTo>
                <a:lnTo>
                  <a:pt x="29210" y="55786"/>
                </a:lnTo>
                <a:lnTo>
                  <a:pt x="29361" y="55596"/>
                </a:lnTo>
                <a:close/>
                <a:moveTo>
                  <a:pt x="15490" y="60144"/>
                </a:moveTo>
                <a:lnTo>
                  <a:pt x="15755" y="60321"/>
                </a:lnTo>
                <a:lnTo>
                  <a:pt x="16020" y="60510"/>
                </a:lnTo>
                <a:lnTo>
                  <a:pt x="16260" y="60700"/>
                </a:lnTo>
                <a:lnTo>
                  <a:pt x="16500" y="60902"/>
                </a:lnTo>
                <a:lnTo>
                  <a:pt x="16715" y="61104"/>
                </a:lnTo>
                <a:lnTo>
                  <a:pt x="16917" y="61319"/>
                </a:lnTo>
                <a:lnTo>
                  <a:pt x="17119" y="61521"/>
                </a:lnTo>
                <a:lnTo>
                  <a:pt x="17309" y="61748"/>
                </a:lnTo>
                <a:lnTo>
                  <a:pt x="17486" y="61976"/>
                </a:lnTo>
                <a:lnTo>
                  <a:pt x="17650" y="62203"/>
                </a:lnTo>
                <a:lnTo>
                  <a:pt x="17801" y="62431"/>
                </a:lnTo>
                <a:lnTo>
                  <a:pt x="17940" y="62671"/>
                </a:lnTo>
                <a:lnTo>
                  <a:pt x="18079" y="62911"/>
                </a:lnTo>
                <a:lnTo>
                  <a:pt x="18206" y="63163"/>
                </a:lnTo>
                <a:lnTo>
                  <a:pt x="18319" y="63416"/>
                </a:lnTo>
                <a:lnTo>
                  <a:pt x="18433" y="63669"/>
                </a:lnTo>
                <a:lnTo>
                  <a:pt x="18534" y="63934"/>
                </a:lnTo>
                <a:lnTo>
                  <a:pt x="18635" y="64199"/>
                </a:lnTo>
                <a:lnTo>
                  <a:pt x="18800" y="64742"/>
                </a:lnTo>
                <a:lnTo>
                  <a:pt x="18951" y="65298"/>
                </a:lnTo>
                <a:lnTo>
                  <a:pt x="19077" y="65854"/>
                </a:lnTo>
                <a:lnTo>
                  <a:pt x="19179" y="66435"/>
                </a:lnTo>
                <a:lnTo>
                  <a:pt x="19280" y="67029"/>
                </a:lnTo>
                <a:lnTo>
                  <a:pt x="19355" y="67623"/>
                </a:lnTo>
                <a:lnTo>
                  <a:pt x="19431" y="68229"/>
                </a:lnTo>
                <a:lnTo>
                  <a:pt x="19431" y="68229"/>
                </a:lnTo>
                <a:lnTo>
                  <a:pt x="19229" y="68128"/>
                </a:lnTo>
                <a:lnTo>
                  <a:pt x="19040" y="68014"/>
                </a:lnTo>
                <a:lnTo>
                  <a:pt x="18837" y="67875"/>
                </a:lnTo>
                <a:lnTo>
                  <a:pt x="18648" y="67711"/>
                </a:lnTo>
                <a:lnTo>
                  <a:pt x="18446" y="67547"/>
                </a:lnTo>
                <a:lnTo>
                  <a:pt x="18256" y="67345"/>
                </a:lnTo>
                <a:lnTo>
                  <a:pt x="18067" y="67143"/>
                </a:lnTo>
                <a:lnTo>
                  <a:pt x="17877" y="66915"/>
                </a:lnTo>
                <a:lnTo>
                  <a:pt x="17688" y="66688"/>
                </a:lnTo>
                <a:lnTo>
                  <a:pt x="17498" y="66435"/>
                </a:lnTo>
                <a:lnTo>
                  <a:pt x="17321" y="66183"/>
                </a:lnTo>
                <a:lnTo>
                  <a:pt x="17157" y="65905"/>
                </a:lnTo>
                <a:lnTo>
                  <a:pt x="16980" y="65627"/>
                </a:lnTo>
                <a:lnTo>
                  <a:pt x="16829" y="65349"/>
                </a:lnTo>
                <a:lnTo>
                  <a:pt x="16664" y="65058"/>
                </a:lnTo>
                <a:lnTo>
                  <a:pt x="16525" y="64755"/>
                </a:lnTo>
                <a:lnTo>
                  <a:pt x="16374" y="64452"/>
                </a:lnTo>
                <a:lnTo>
                  <a:pt x="16248" y="64149"/>
                </a:lnTo>
                <a:lnTo>
                  <a:pt x="16121" y="63846"/>
                </a:lnTo>
                <a:lnTo>
                  <a:pt x="16008" y="63530"/>
                </a:lnTo>
                <a:lnTo>
                  <a:pt x="15894" y="63227"/>
                </a:lnTo>
                <a:lnTo>
                  <a:pt x="15805" y="62923"/>
                </a:lnTo>
                <a:lnTo>
                  <a:pt x="15717" y="62620"/>
                </a:lnTo>
                <a:lnTo>
                  <a:pt x="15641" y="62317"/>
                </a:lnTo>
                <a:lnTo>
                  <a:pt x="15578" y="62014"/>
                </a:lnTo>
                <a:lnTo>
                  <a:pt x="15527" y="61723"/>
                </a:lnTo>
                <a:lnTo>
                  <a:pt x="15477" y="61433"/>
                </a:lnTo>
                <a:lnTo>
                  <a:pt x="15452" y="61155"/>
                </a:lnTo>
                <a:lnTo>
                  <a:pt x="15439" y="60889"/>
                </a:lnTo>
                <a:lnTo>
                  <a:pt x="15439" y="60637"/>
                </a:lnTo>
                <a:lnTo>
                  <a:pt x="15464" y="60384"/>
                </a:lnTo>
                <a:lnTo>
                  <a:pt x="15490" y="60144"/>
                </a:lnTo>
                <a:close/>
                <a:moveTo>
                  <a:pt x="11169" y="69518"/>
                </a:moveTo>
                <a:lnTo>
                  <a:pt x="11270" y="69745"/>
                </a:lnTo>
                <a:lnTo>
                  <a:pt x="11346" y="69972"/>
                </a:lnTo>
                <a:lnTo>
                  <a:pt x="11409" y="70225"/>
                </a:lnTo>
                <a:lnTo>
                  <a:pt x="11447" y="70490"/>
                </a:lnTo>
                <a:lnTo>
                  <a:pt x="11472" y="70756"/>
                </a:lnTo>
                <a:lnTo>
                  <a:pt x="11472" y="71046"/>
                </a:lnTo>
                <a:lnTo>
                  <a:pt x="11459" y="71337"/>
                </a:lnTo>
                <a:lnTo>
                  <a:pt x="11434" y="71640"/>
                </a:lnTo>
                <a:lnTo>
                  <a:pt x="11384" y="71956"/>
                </a:lnTo>
                <a:lnTo>
                  <a:pt x="11320" y="72271"/>
                </a:lnTo>
                <a:lnTo>
                  <a:pt x="11245" y="72600"/>
                </a:lnTo>
                <a:lnTo>
                  <a:pt x="11156" y="72928"/>
                </a:lnTo>
                <a:lnTo>
                  <a:pt x="11042" y="73269"/>
                </a:lnTo>
                <a:lnTo>
                  <a:pt x="10916" y="73611"/>
                </a:lnTo>
                <a:lnTo>
                  <a:pt x="10790" y="73952"/>
                </a:lnTo>
                <a:lnTo>
                  <a:pt x="10638" y="74293"/>
                </a:lnTo>
                <a:lnTo>
                  <a:pt x="10474" y="74634"/>
                </a:lnTo>
                <a:lnTo>
                  <a:pt x="10297" y="74975"/>
                </a:lnTo>
                <a:lnTo>
                  <a:pt x="10108" y="75316"/>
                </a:lnTo>
                <a:lnTo>
                  <a:pt x="9918" y="75657"/>
                </a:lnTo>
                <a:lnTo>
                  <a:pt x="9703" y="75998"/>
                </a:lnTo>
                <a:lnTo>
                  <a:pt x="9489" y="76327"/>
                </a:lnTo>
                <a:lnTo>
                  <a:pt x="9249" y="76655"/>
                </a:lnTo>
                <a:lnTo>
                  <a:pt x="9008" y="76983"/>
                </a:lnTo>
                <a:lnTo>
                  <a:pt x="8756" y="77299"/>
                </a:lnTo>
                <a:lnTo>
                  <a:pt x="8503" y="77602"/>
                </a:lnTo>
                <a:lnTo>
                  <a:pt x="8225" y="77893"/>
                </a:lnTo>
                <a:lnTo>
                  <a:pt x="7947" y="78184"/>
                </a:lnTo>
                <a:lnTo>
                  <a:pt x="7669" y="78461"/>
                </a:lnTo>
                <a:lnTo>
                  <a:pt x="7379" y="78727"/>
                </a:lnTo>
                <a:lnTo>
                  <a:pt x="7076" y="78979"/>
                </a:lnTo>
                <a:lnTo>
                  <a:pt x="6772" y="79219"/>
                </a:lnTo>
                <a:lnTo>
                  <a:pt x="6684" y="78954"/>
                </a:lnTo>
                <a:lnTo>
                  <a:pt x="6621" y="78676"/>
                </a:lnTo>
                <a:lnTo>
                  <a:pt x="6583" y="78398"/>
                </a:lnTo>
                <a:lnTo>
                  <a:pt x="6558" y="78108"/>
                </a:lnTo>
                <a:lnTo>
                  <a:pt x="6545" y="77805"/>
                </a:lnTo>
                <a:lnTo>
                  <a:pt x="6545" y="77489"/>
                </a:lnTo>
                <a:lnTo>
                  <a:pt x="6570" y="77173"/>
                </a:lnTo>
                <a:lnTo>
                  <a:pt x="6608" y="76857"/>
                </a:lnTo>
                <a:lnTo>
                  <a:pt x="6659" y="76529"/>
                </a:lnTo>
                <a:lnTo>
                  <a:pt x="6722" y="76200"/>
                </a:lnTo>
                <a:lnTo>
                  <a:pt x="6810" y="75859"/>
                </a:lnTo>
                <a:lnTo>
                  <a:pt x="6899" y="75531"/>
                </a:lnTo>
                <a:lnTo>
                  <a:pt x="7012" y="75190"/>
                </a:lnTo>
                <a:lnTo>
                  <a:pt x="7126" y="74849"/>
                </a:lnTo>
                <a:lnTo>
                  <a:pt x="7265" y="74507"/>
                </a:lnTo>
                <a:lnTo>
                  <a:pt x="7417" y="74166"/>
                </a:lnTo>
                <a:lnTo>
                  <a:pt x="7568" y="73838"/>
                </a:lnTo>
                <a:lnTo>
                  <a:pt x="7745" y="73497"/>
                </a:lnTo>
                <a:lnTo>
                  <a:pt x="7922" y="73168"/>
                </a:lnTo>
                <a:lnTo>
                  <a:pt x="8111" y="72840"/>
                </a:lnTo>
                <a:lnTo>
                  <a:pt x="8326" y="72524"/>
                </a:lnTo>
                <a:lnTo>
                  <a:pt x="8541" y="72196"/>
                </a:lnTo>
                <a:lnTo>
                  <a:pt x="8756" y="71892"/>
                </a:lnTo>
                <a:lnTo>
                  <a:pt x="8996" y="71589"/>
                </a:lnTo>
                <a:lnTo>
                  <a:pt x="9236" y="71286"/>
                </a:lnTo>
                <a:lnTo>
                  <a:pt x="9489" y="71008"/>
                </a:lnTo>
                <a:lnTo>
                  <a:pt x="9754" y="70730"/>
                </a:lnTo>
                <a:lnTo>
                  <a:pt x="10019" y="70465"/>
                </a:lnTo>
                <a:lnTo>
                  <a:pt x="10297" y="70212"/>
                </a:lnTo>
                <a:lnTo>
                  <a:pt x="10575" y="69972"/>
                </a:lnTo>
                <a:lnTo>
                  <a:pt x="10866" y="69732"/>
                </a:lnTo>
                <a:lnTo>
                  <a:pt x="11169" y="69518"/>
                </a:lnTo>
                <a:close/>
                <a:moveTo>
                  <a:pt x="19191" y="0"/>
                </a:moveTo>
                <a:lnTo>
                  <a:pt x="18850" y="51"/>
                </a:lnTo>
                <a:lnTo>
                  <a:pt x="18825" y="329"/>
                </a:lnTo>
                <a:lnTo>
                  <a:pt x="18812" y="468"/>
                </a:lnTo>
                <a:lnTo>
                  <a:pt x="18825" y="607"/>
                </a:lnTo>
                <a:lnTo>
                  <a:pt x="18901" y="1289"/>
                </a:lnTo>
                <a:lnTo>
                  <a:pt x="18976" y="1958"/>
                </a:lnTo>
                <a:lnTo>
                  <a:pt x="19141" y="3323"/>
                </a:lnTo>
                <a:lnTo>
                  <a:pt x="19229" y="3992"/>
                </a:lnTo>
                <a:lnTo>
                  <a:pt x="19292" y="4674"/>
                </a:lnTo>
                <a:lnTo>
                  <a:pt x="19343" y="5356"/>
                </a:lnTo>
                <a:lnTo>
                  <a:pt x="19381" y="6026"/>
                </a:lnTo>
                <a:lnTo>
                  <a:pt x="19431" y="7618"/>
                </a:lnTo>
                <a:lnTo>
                  <a:pt x="19469" y="9209"/>
                </a:lnTo>
                <a:lnTo>
                  <a:pt x="19532" y="12405"/>
                </a:lnTo>
                <a:lnTo>
                  <a:pt x="19570" y="15589"/>
                </a:lnTo>
                <a:lnTo>
                  <a:pt x="19621" y="18772"/>
                </a:lnTo>
                <a:lnTo>
                  <a:pt x="19621" y="18924"/>
                </a:lnTo>
                <a:lnTo>
                  <a:pt x="19608" y="19088"/>
                </a:lnTo>
                <a:lnTo>
                  <a:pt x="19558" y="19404"/>
                </a:lnTo>
                <a:lnTo>
                  <a:pt x="19494" y="19707"/>
                </a:lnTo>
                <a:lnTo>
                  <a:pt x="19406" y="20010"/>
                </a:lnTo>
                <a:lnTo>
                  <a:pt x="19254" y="20427"/>
                </a:lnTo>
                <a:lnTo>
                  <a:pt x="19103" y="20831"/>
                </a:lnTo>
                <a:lnTo>
                  <a:pt x="18939" y="21236"/>
                </a:lnTo>
                <a:lnTo>
                  <a:pt x="18762" y="21627"/>
                </a:lnTo>
                <a:lnTo>
                  <a:pt x="18585" y="22019"/>
                </a:lnTo>
                <a:lnTo>
                  <a:pt x="18395" y="22398"/>
                </a:lnTo>
                <a:lnTo>
                  <a:pt x="18193" y="22777"/>
                </a:lnTo>
                <a:lnTo>
                  <a:pt x="17978" y="23156"/>
                </a:lnTo>
                <a:lnTo>
                  <a:pt x="17764" y="23522"/>
                </a:lnTo>
                <a:lnTo>
                  <a:pt x="17549" y="23889"/>
                </a:lnTo>
                <a:lnTo>
                  <a:pt x="17081" y="24596"/>
                </a:lnTo>
                <a:lnTo>
                  <a:pt x="16601" y="25303"/>
                </a:lnTo>
                <a:lnTo>
                  <a:pt x="16096" y="25986"/>
                </a:lnTo>
                <a:lnTo>
                  <a:pt x="15578" y="26668"/>
                </a:lnTo>
                <a:lnTo>
                  <a:pt x="15047" y="27337"/>
                </a:lnTo>
                <a:lnTo>
                  <a:pt x="14504" y="27994"/>
                </a:lnTo>
                <a:lnTo>
                  <a:pt x="13961" y="28651"/>
                </a:lnTo>
                <a:lnTo>
                  <a:pt x="12862" y="29965"/>
                </a:lnTo>
                <a:lnTo>
                  <a:pt x="12318" y="30634"/>
                </a:lnTo>
                <a:lnTo>
                  <a:pt x="11788" y="31291"/>
                </a:lnTo>
                <a:lnTo>
                  <a:pt x="11725" y="31354"/>
                </a:lnTo>
                <a:lnTo>
                  <a:pt x="11636" y="31392"/>
                </a:lnTo>
                <a:lnTo>
                  <a:pt x="11535" y="31430"/>
                </a:lnTo>
                <a:lnTo>
                  <a:pt x="11409" y="31455"/>
                </a:lnTo>
                <a:lnTo>
                  <a:pt x="11295" y="31468"/>
                </a:lnTo>
                <a:lnTo>
                  <a:pt x="11169" y="31468"/>
                </a:lnTo>
                <a:lnTo>
                  <a:pt x="11055" y="31455"/>
                </a:lnTo>
                <a:lnTo>
                  <a:pt x="10954" y="31430"/>
                </a:lnTo>
                <a:lnTo>
                  <a:pt x="10714" y="31367"/>
                </a:lnTo>
                <a:lnTo>
                  <a:pt x="10487" y="31316"/>
                </a:lnTo>
                <a:lnTo>
                  <a:pt x="10247" y="31279"/>
                </a:lnTo>
                <a:lnTo>
                  <a:pt x="10019" y="31241"/>
                </a:lnTo>
                <a:lnTo>
                  <a:pt x="9779" y="31215"/>
                </a:lnTo>
                <a:lnTo>
                  <a:pt x="9539" y="31203"/>
                </a:lnTo>
                <a:lnTo>
                  <a:pt x="9312" y="31190"/>
                </a:lnTo>
                <a:lnTo>
                  <a:pt x="9072" y="31190"/>
                </a:lnTo>
                <a:lnTo>
                  <a:pt x="8844" y="31203"/>
                </a:lnTo>
                <a:lnTo>
                  <a:pt x="8617" y="31228"/>
                </a:lnTo>
                <a:lnTo>
                  <a:pt x="8377" y="31253"/>
                </a:lnTo>
                <a:lnTo>
                  <a:pt x="8149" y="31304"/>
                </a:lnTo>
                <a:lnTo>
                  <a:pt x="7922" y="31342"/>
                </a:lnTo>
                <a:lnTo>
                  <a:pt x="7695" y="31405"/>
                </a:lnTo>
                <a:lnTo>
                  <a:pt x="7480" y="31468"/>
                </a:lnTo>
                <a:lnTo>
                  <a:pt x="7252" y="31544"/>
                </a:lnTo>
                <a:lnTo>
                  <a:pt x="7038" y="31620"/>
                </a:lnTo>
                <a:lnTo>
                  <a:pt x="6823" y="31708"/>
                </a:lnTo>
                <a:lnTo>
                  <a:pt x="6608" y="31809"/>
                </a:lnTo>
                <a:lnTo>
                  <a:pt x="6406" y="31910"/>
                </a:lnTo>
                <a:lnTo>
                  <a:pt x="6204" y="32037"/>
                </a:lnTo>
                <a:lnTo>
                  <a:pt x="6002" y="32150"/>
                </a:lnTo>
                <a:lnTo>
                  <a:pt x="5800" y="32289"/>
                </a:lnTo>
                <a:lnTo>
                  <a:pt x="5610" y="32428"/>
                </a:lnTo>
                <a:lnTo>
                  <a:pt x="5433" y="32567"/>
                </a:lnTo>
                <a:lnTo>
                  <a:pt x="5244" y="32719"/>
                </a:lnTo>
                <a:lnTo>
                  <a:pt x="5067" y="32883"/>
                </a:lnTo>
                <a:lnTo>
                  <a:pt x="4903" y="33060"/>
                </a:lnTo>
                <a:lnTo>
                  <a:pt x="4738" y="33237"/>
                </a:lnTo>
                <a:lnTo>
                  <a:pt x="4587" y="33414"/>
                </a:lnTo>
                <a:lnTo>
                  <a:pt x="4435" y="33616"/>
                </a:lnTo>
                <a:lnTo>
                  <a:pt x="4296" y="33805"/>
                </a:lnTo>
                <a:lnTo>
                  <a:pt x="4170" y="34007"/>
                </a:lnTo>
                <a:lnTo>
                  <a:pt x="4043" y="34209"/>
                </a:lnTo>
                <a:lnTo>
                  <a:pt x="3942" y="34424"/>
                </a:lnTo>
                <a:lnTo>
                  <a:pt x="3841" y="34626"/>
                </a:lnTo>
                <a:lnTo>
                  <a:pt x="3639" y="35068"/>
                </a:lnTo>
                <a:lnTo>
                  <a:pt x="3437" y="35485"/>
                </a:lnTo>
                <a:lnTo>
                  <a:pt x="3728" y="35902"/>
                </a:lnTo>
                <a:lnTo>
                  <a:pt x="8680" y="34967"/>
                </a:lnTo>
                <a:lnTo>
                  <a:pt x="8276" y="35511"/>
                </a:lnTo>
                <a:lnTo>
                  <a:pt x="7796" y="36155"/>
                </a:lnTo>
                <a:lnTo>
                  <a:pt x="7417" y="36723"/>
                </a:lnTo>
                <a:lnTo>
                  <a:pt x="7038" y="37304"/>
                </a:lnTo>
                <a:lnTo>
                  <a:pt x="6671" y="37885"/>
                </a:lnTo>
                <a:lnTo>
                  <a:pt x="6305" y="38467"/>
                </a:lnTo>
                <a:lnTo>
                  <a:pt x="5913" y="39035"/>
                </a:lnTo>
                <a:lnTo>
                  <a:pt x="5711" y="39300"/>
                </a:lnTo>
                <a:lnTo>
                  <a:pt x="5509" y="39578"/>
                </a:lnTo>
                <a:lnTo>
                  <a:pt x="5294" y="39831"/>
                </a:lnTo>
                <a:lnTo>
                  <a:pt x="5067" y="40084"/>
                </a:lnTo>
                <a:lnTo>
                  <a:pt x="4839" y="40311"/>
                </a:lnTo>
                <a:lnTo>
                  <a:pt x="4587" y="40538"/>
                </a:lnTo>
                <a:lnTo>
                  <a:pt x="4195" y="40892"/>
                </a:lnTo>
                <a:lnTo>
                  <a:pt x="3816" y="41246"/>
                </a:lnTo>
                <a:lnTo>
                  <a:pt x="3450" y="41612"/>
                </a:lnTo>
                <a:lnTo>
                  <a:pt x="3096" y="41991"/>
                </a:lnTo>
                <a:lnTo>
                  <a:pt x="2755" y="42370"/>
                </a:lnTo>
                <a:lnTo>
                  <a:pt x="2426" y="42749"/>
                </a:lnTo>
                <a:lnTo>
                  <a:pt x="2111" y="43153"/>
                </a:lnTo>
                <a:lnTo>
                  <a:pt x="1820" y="43558"/>
                </a:lnTo>
                <a:lnTo>
                  <a:pt x="1529" y="43974"/>
                </a:lnTo>
                <a:lnTo>
                  <a:pt x="1264" y="44391"/>
                </a:lnTo>
                <a:lnTo>
                  <a:pt x="1011" y="44833"/>
                </a:lnTo>
                <a:lnTo>
                  <a:pt x="784" y="45276"/>
                </a:lnTo>
                <a:lnTo>
                  <a:pt x="557" y="45730"/>
                </a:lnTo>
                <a:lnTo>
                  <a:pt x="354" y="46210"/>
                </a:lnTo>
                <a:lnTo>
                  <a:pt x="178" y="46690"/>
                </a:lnTo>
                <a:lnTo>
                  <a:pt x="1" y="47183"/>
                </a:lnTo>
                <a:lnTo>
                  <a:pt x="1" y="49230"/>
                </a:lnTo>
                <a:lnTo>
                  <a:pt x="102" y="49406"/>
                </a:lnTo>
                <a:lnTo>
                  <a:pt x="190" y="49558"/>
                </a:lnTo>
                <a:lnTo>
                  <a:pt x="291" y="49697"/>
                </a:lnTo>
                <a:lnTo>
                  <a:pt x="392" y="49798"/>
                </a:lnTo>
                <a:lnTo>
                  <a:pt x="506" y="49886"/>
                </a:lnTo>
                <a:lnTo>
                  <a:pt x="607" y="49950"/>
                </a:lnTo>
                <a:lnTo>
                  <a:pt x="721" y="50000"/>
                </a:lnTo>
                <a:lnTo>
                  <a:pt x="835" y="50025"/>
                </a:lnTo>
                <a:lnTo>
                  <a:pt x="948" y="50025"/>
                </a:lnTo>
                <a:lnTo>
                  <a:pt x="1075" y="50000"/>
                </a:lnTo>
                <a:lnTo>
                  <a:pt x="1201" y="49962"/>
                </a:lnTo>
                <a:lnTo>
                  <a:pt x="1315" y="49912"/>
                </a:lnTo>
                <a:lnTo>
                  <a:pt x="1454" y="49823"/>
                </a:lnTo>
                <a:lnTo>
                  <a:pt x="1580" y="49735"/>
                </a:lnTo>
                <a:lnTo>
                  <a:pt x="1719" y="49609"/>
                </a:lnTo>
                <a:lnTo>
                  <a:pt x="1858" y="49470"/>
                </a:lnTo>
                <a:lnTo>
                  <a:pt x="2186" y="49116"/>
                </a:lnTo>
                <a:lnTo>
                  <a:pt x="2502" y="48737"/>
                </a:lnTo>
                <a:lnTo>
                  <a:pt x="2805" y="48358"/>
                </a:lnTo>
                <a:lnTo>
                  <a:pt x="3096" y="47966"/>
                </a:lnTo>
                <a:lnTo>
                  <a:pt x="3361" y="47562"/>
                </a:lnTo>
                <a:lnTo>
                  <a:pt x="3614" y="47158"/>
                </a:lnTo>
                <a:lnTo>
                  <a:pt x="3854" y="46754"/>
                </a:lnTo>
                <a:lnTo>
                  <a:pt x="4069" y="46324"/>
                </a:lnTo>
                <a:lnTo>
                  <a:pt x="4258" y="45895"/>
                </a:lnTo>
                <a:lnTo>
                  <a:pt x="4435" y="45452"/>
                </a:lnTo>
                <a:lnTo>
                  <a:pt x="4599" y="45010"/>
                </a:lnTo>
                <a:lnTo>
                  <a:pt x="4738" y="44543"/>
                </a:lnTo>
                <a:lnTo>
                  <a:pt x="4852" y="44088"/>
                </a:lnTo>
                <a:lnTo>
                  <a:pt x="4953" y="43608"/>
                </a:lnTo>
                <a:lnTo>
                  <a:pt x="5029" y="43128"/>
                </a:lnTo>
                <a:lnTo>
                  <a:pt x="5092" y="42635"/>
                </a:lnTo>
                <a:lnTo>
                  <a:pt x="5130" y="42332"/>
                </a:lnTo>
                <a:lnTo>
                  <a:pt x="5193" y="42016"/>
                </a:lnTo>
                <a:lnTo>
                  <a:pt x="5294" y="41688"/>
                </a:lnTo>
                <a:lnTo>
                  <a:pt x="5408" y="41334"/>
                </a:lnTo>
                <a:lnTo>
                  <a:pt x="5534" y="40980"/>
                </a:lnTo>
                <a:lnTo>
                  <a:pt x="5686" y="40627"/>
                </a:lnTo>
                <a:lnTo>
                  <a:pt x="5863" y="40260"/>
                </a:lnTo>
                <a:lnTo>
                  <a:pt x="6052" y="39907"/>
                </a:lnTo>
                <a:lnTo>
                  <a:pt x="6242" y="39553"/>
                </a:lnTo>
                <a:lnTo>
                  <a:pt x="6456" y="39212"/>
                </a:lnTo>
                <a:lnTo>
                  <a:pt x="6684" y="38883"/>
                </a:lnTo>
                <a:lnTo>
                  <a:pt x="6911" y="38568"/>
                </a:lnTo>
                <a:lnTo>
                  <a:pt x="7139" y="38290"/>
                </a:lnTo>
                <a:lnTo>
                  <a:pt x="7391" y="38024"/>
                </a:lnTo>
                <a:lnTo>
                  <a:pt x="7631" y="37797"/>
                </a:lnTo>
                <a:lnTo>
                  <a:pt x="7871" y="37595"/>
                </a:lnTo>
                <a:lnTo>
                  <a:pt x="7871" y="37595"/>
                </a:lnTo>
                <a:lnTo>
                  <a:pt x="7834" y="37898"/>
                </a:lnTo>
                <a:lnTo>
                  <a:pt x="7770" y="38201"/>
                </a:lnTo>
                <a:lnTo>
                  <a:pt x="7669" y="38795"/>
                </a:lnTo>
                <a:lnTo>
                  <a:pt x="7619" y="39098"/>
                </a:lnTo>
                <a:lnTo>
                  <a:pt x="7594" y="39389"/>
                </a:lnTo>
                <a:lnTo>
                  <a:pt x="7581" y="39679"/>
                </a:lnTo>
                <a:lnTo>
                  <a:pt x="7581" y="39831"/>
                </a:lnTo>
                <a:lnTo>
                  <a:pt x="7594" y="39970"/>
                </a:lnTo>
                <a:lnTo>
                  <a:pt x="7657" y="40450"/>
                </a:lnTo>
                <a:lnTo>
                  <a:pt x="7732" y="40930"/>
                </a:lnTo>
                <a:lnTo>
                  <a:pt x="7808" y="41410"/>
                </a:lnTo>
                <a:lnTo>
                  <a:pt x="7909" y="41890"/>
                </a:lnTo>
                <a:lnTo>
                  <a:pt x="8010" y="42357"/>
                </a:lnTo>
                <a:lnTo>
                  <a:pt x="8137" y="42825"/>
                </a:lnTo>
                <a:lnTo>
                  <a:pt x="8288" y="43280"/>
                </a:lnTo>
                <a:lnTo>
                  <a:pt x="8453" y="43734"/>
                </a:lnTo>
                <a:lnTo>
                  <a:pt x="8528" y="43899"/>
                </a:lnTo>
                <a:lnTo>
                  <a:pt x="8617" y="44038"/>
                </a:lnTo>
                <a:lnTo>
                  <a:pt x="8705" y="44151"/>
                </a:lnTo>
                <a:lnTo>
                  <a:pt x="8806" y="44240"/>
                </a:lnTo>
                <a:lnTo>
                  <a:pt x="8907" y="44315"/>
                </a:lnTo>
                <a:lnTo>
                  <a:pt x="9008" y="44366"/>
                </a:lnTo>
                <a:lnTo>
                  <a:pt x="9110" y="44391"/>
                </a:lnTo>
                <a:lnTo>
                  <a:pt x="9223" y="44404"/>
                </a:lnTo>
                <a:lnTo>
                  <a:pt x="9324" y="44391"/>
                </a:lnTo>
                <a:lnTo>
                  <a:pt x="9438" y="44353"/>
                </a:lnTo>
                <a:lnTo>
                  <a:pt x="9539" y="44303"/>
                </a:lnTo>
                <a:lnTo>
                  <a:pt x="9640" y="44227"/>
                </a:lnTo>
                <a:lnTo>
                  <a:pt x="9729" y="44126"/>
                </a:lnTo>
                <a:lnTo>
                  <a:pt x="9817" y="44012"/>
                </a:lnTo>
                <a:lnTo>
                  <a:pt x="9905" y="43873"/>
                </a:lnTo>
                <a:lnTo>
                  <a:pt x="9981" y="43722"/>
                </a:lnTo>
                <a:lnTo>
                  <a:pt x="10209" y="43166"/>
                </a:lnTo>
                <a:lnTo>
                  <a:pt x="10411" y="42610"/>
                </a:lnTo>
                <a:lnTo>
                  <a:pt x="10575" y="42054"/>
                </a:lnTo>
                <a:lnTo>
                  <a:pt x="10727" y="41498"/>
                </a:lnTo>
                <a:lnTo>
                  <a:pt x="10840" y="40943"/>
                </a:lnTo>
                <a:lnTo>
                  <a:pt x="10891" y="40665"/>
                </a:lnTo>
                <a:lnTo>
                  <a:pt x="10929" y="40387"/>
                </a:lnTo>
                <a:lnTo>
                  <a:pt x="10967" y="40109"/>
                </a:lnTo>
                <a:lnTo>
                  <a:pt x="10979" y="39831"/>
                </a:lnTo>
                <a:lnTo>
                  <a:pt x="11005" y="39553"/>
                </a:lnTo>
                <a:lnTo>
                  <a:pt x="11005" y="39275"/>
                </a:lnTo>
                <a:lnTo>
                  <a:pt x="11005" y="38997"/>
                </a:lnTo>
                <a:lnTo>
                  <a:pt x="10979" y="38719"/>
                </a:lnTo>
                <a:lnTo>
                  <a:pt x="10967" y="38441"/>
                </a:lnTo>
                <a:lnTo>
                  <a:pt x="10929" y="38163"/>
                </a:lnTo>
                <a:lnTo>
                  <a:pt x="10891" y="37885"/>
                </a:lnTo>
                <a:lnTo>
                  <a:pt x="10840" y="37608"/>
                </a:lnTo>
                <a:lnTo>
                  <a:pt x="10777" y="37330"/>
                </a:lnTo>
                <a:lnTo>
                  <a:pt x="10701" y="37052"/>
                </a:lnTo>
                <a:lnTo>
                  <a:pt x="10613" y="36774"/>
                </a:lnTo>
                <a:lnTo>
                  <a:pt x="10512" y="36496"/>
                </a:lnTo>
                <a:lnTo>
                  <a:pt x="10411" y="36218"/>
                </a:lnTo>
                <a:lnTo>
                  <a:pt x="10297" y="35953"/>
                </a:lnTo>
                <a:lnTo>
                  <a:pt x="10158" y="35675"/>
                </a:lnTo>
                <a:lnTo>
                  <a:pt x="10019" y="35397"/>
                </a:lnTo>
                <a:lnTo>
                  <a:pt x="9868" y="35119"/>
                </a:lnTo>
                <a:lnTo>
                  <a:pt x="9703" y="34841"/>
                </a:lnTo>
                <a:lnTo>
                  <a:pt x="10348" y="34045"/>
                </a:lnTo>
                <a:lnTo>
                  <a:pt x="10992" y="33249"/>
                </a:lnTo>
                <a:lnTo>
                  <a:pt x="12318" y="31683"/>
                </a:lnTo>
                <a:lnTo>
                  <a:pt x="13658" y="30116"/>
                </a:lnTo>
                <a:lnTo>
                  <a:pt x="14315" y="29321"/>
                </a:lnTo>
                <a:lnTo>
                  <a:pt x="14972" y="28512"/>
                </a:lnTo>
                <a:lnTo>
                  <a:pt x="15616" y="27691"/>
                </a:lnTo>
                <a:lnTo>
                  <a:pt x="16248" y="26857"/>
                </a:lnTo>
                <a:lnTo>
                  <a:pt x="16867" y="26011"/>
                </a:lnTo>
                <a:lnTo>
                  <a:pt x="17460" y="25127"/>
                </a:lnTo>
                <a:lnTo>
                  <a:pt x="17751" y="24684"/>
                </a:lnTo>
                <a:lnTo>
                  <a:pt x="18029" y="24242"/>
                </a:lnTo>
                <a:lnTo>
                  <a:pt x="18307" y="23775"/>
                </a:lnTo>
                <a:lnTo>
                  <a:pt x="18585" y="23307"/>
                </a:lnTo>
                <a:lnTo>
                  <a:pt x="18850" y="22840"/>
                </a:lnTo>
                <a:lnTo>
                  <a:pt x="19103" y="22360"/>
                </a:lnTo>
                <a:lnTo>
                  <a:pt x="19355" y="21880"/>
                </a:lnTo>
                <a:lnTo>
                  <a:pt x="19595" y="21375"/>
                </a:lnTo>
                <a:lnTo>
                  <a:pt x="19494" y="23825"/>
                </a:lnTo>
                <a:lnTo>
                  <a:pt x="19381" y="26188"/>
                </a:lnTo>
                <a:lnTo>
                  <a:pt x="19280" y="28462"/>
                </a:lnTo>
                <a:lnTo>
                  <a:pt x="19216" y="29598"/>
                </a:lnTo>
                <a:lnTo>
                  <a:pt x="19141" y="30723"/>
                </a:lnTo>
                <a:lnTo>
                  <a:pt x="19065" y="31834"/>
                </a:lnTo>
                <a:lnTo>
                  <a:pt x="18989" y="32959"/>
                </a:lnTo>
                <a:lnTo>
                  <a:pt x="18800" y="35195"/>
                </a:lnTo>
                <a:lnTo>
                  <a:pt x="18421" y="39591"/>
                </a:lnTo>
                <a:lnTo>
                  <a:pt x="18054" y="39705"/>
                </a:lnTo>
                <a:lnTo>
                  <a:pt x="17688" y="39831"/>
                </a:lnTo>
                <a:lnTo>
                  <a:pt x="17334" y="39970"/>
                </a:lnTo>
                <a:lnTo>
                  <a:pt x="17006" y="40121"/>
                </a:lnTo>
                <a:lnTo>
                  <a:pt x="16677" y="40273"/>
                </a:lnTo>
                <a:lnTo>
                  <a:pt x="16374" y="40437"/>
                </a:lnTo>
                <a:lnTo>
                  <a:pt x="16071" y="40614"/>
                </a:lnTo>
                <a:lnTo>
                  <a:pt x="15780" y="40804"/>
                </a:lnTo>
                <a:lnTo>
                  <a:pt x="15502" y="41006"/>
                </a:lnTo>
                <a:lnTo>
                  <a:pt x="15237" y="41208"/>
                </a:lnTo>
                <a:lnTo>
                  <a:pt x="14984" y="41423"/>
                </a:lnTo>
                <a:lnTo>
                  <a:pt x="14744" y="41637"/>
                </a:lnTo>
                <a:lnTo>
                  <a:pt x="14504" y="41865"/>
                </a:lnTo>
                <a:lnTo>
                  <a:pt x="14277" y="42105"/>
                </a:lnTo>
                <a:lnTo>
                  <a:pt x="14062" y="42357"/>
                </a:lnTo>
                <a:lnTo>
                  <a:pt x="13860" y="42610"/>
                </a:lnTo>
                <a:lnTo>
                  <a:pt x="13658" y="42875"/>
                </a:lnTo>
                <a:lnTo>
                  <a:pt x="13468" y="43141"/>
                </a:lnTo>
                <a:lnTo>
                  <a:pt x="13279" y="43419"/>
                </a:lnTo>
                <a:lnTo>
                  <a:pt x="13102" y="43696"/>
                </a:lnTo>
                <a:lnTo>
                  <a:pt x="12938" y="43987"/>
                </a:lnTo>
                <a:lnTo>
                  <a:pt x="12773" y="44290"/>
                </a:lnTo>
                <a:lnTo>
                  <a:pt x="12622" y="44593"/>
                </a:lnTo>
                <a:lnTo>
                  <a:pt x="12470" y="44897"/>
                </a:lnTo>
                <a:lnTo>
                  <a:pt x="12192" y="45541"/>
                </a:lnTo>
                <a:lnTo>
                  <a:pt x="11927" y="46198"/>
                </a:lnTo>
                <a:lnTo>
                  <a:pt x="11687" y="46880"/>
                </a:lnTo>
                <a:lnTo>
                  <a:pt x="11447" y="47587"/>
                </a:lnTo>
                <a:lnTo>
                  <a:pt x="11725" y="47562"/>
                </a:lnTo>
                <a:lnTo>
                  <a:pt x="11977" y="47549"/>
                </a:lnTo>
                <a:lnTo>
                  <a:pt x="12470" y="47524"/>
                </a:lnTo>
                <a:lnTo>
                  <a:pt x="12685" y="47512"/>
                </a:lnTo>
                <a:lnTo>
                  <a:pt x="12900" y="47474"/>
                </a:lnTo>
                <a:lnTo>
                  <a:pt x="13102" y="47436"/>
                </a:lnTo>
                <a:lnTo>
                  <a:pt x="13291" y="47373"/>
                </a:lnTo>
                <a:lnTo>
                  <a:pt x="13493" y="47284"/>
                </a:lnTo>
                <a:lnTo>
                  <a:pt x="13683" y="47183"/>
                </a:lnTo>
                <a:lnTo>
                  <a:pt x="13872" y="47095"/>
                </a:lnTo>
                <a:lnTo>
                  <a:pt x="14049" y="46981"/>
                </a:lnTo>
                <a:lnTo>
                  <a:pt x="14403" y="46754"/>
                </a:lnTo>
                <a:lnTo>
                  <a:pt x="14732" y="46514"/>
                </a:lnTo>
                <a:lnTo>
                  <a:pt x="15035" y="46248"/>
                </a:lnTo>
                <a:lnTo>
                  <a:pt x="15338" y="45970"/>
                </a:lnTo>
                <a:lnTo>
                  <a:pt x="15616" y="45680"/>
                </a:lnTo>
                <a:lnTo>
                  <a:pt x="15881" y="45377"/>
                </a:lnTo>
                <a:lnTo>
                  <a:pt x="16146" y="45061"/>
                </a:lnTo>
                <a:lnTo>
                  <a:pt x="16399" y="44732"/>
                </a:lnTo>
                <a:lnTo>
                  <a:pt x="16892" y="44075"/>
                </a:lnTo>
                <a:lnTo>
                  <a:pt x="17385" y="43393"/>
                </a:lnTo>
                <a:lnTo>
                  <a:pt x="17877" y="42736"/>
                </a:lnTo>
                <a:lnTo>
                  <a:pt x="15906" y="53752"/>
                </a:lnTo>
                <a:lnTo>
                  <a:pt x="15388" y="53803"/>
                </a:lnTo>
                <a:lnTo>
                  <a:pt x="14883" y="53866"/>
                </a:lnTo>
                <a:lnTo>
                  <a:pt x="14365" y="53954"/>
                </a:lnTo>
                <a:lnTo>
                  <a:pt x="13860" y="54055"/>
                </a:lnTo>
                <a:lnTo>
                  <a:pt x="13354" y="54182"/>
                </a:lnTo>
                <a:lnTo>
                  <a:pt x="12849" y="54333"/>
                </a:lnTo>
                <a:lnTo>
                  <a:pt x="12356" y="54497"/>
                </a:lnTo>
                <a:lnTo>
                  <a:pt x="11876" y="54674"/>
                </a:lnTo>
                <a:lnTo>
                  <a:pt x="11396" y="54876"/>
                </a:lnTo>
                <a:lnTo>
                  <a:pt x="10929" y="55091"/>
                </a:lnTo>
                <a:lnTo>
                  <a:pt x="10474" y="55318"/>
                </a:lnTo>
                <a:lnTo>
                  <a:pt x="10032" y="55559"/>
                </a:lnTo>
                <a:lnTo>
                  <a:pt x="9602" y="55824"/>
                </a:lnTo>
                <a:lnTo>
                  <a:pt x="9185" y="56089"/>
                </a:lnTo>
                <a:lnTo>
                  <a:pt x="8781" y="56367"/>
                </a:lnTo>
                <a:lnTo>
                  <a:pt x="8402" y="56645"/>
                </a:lnTo>
                <a:lnTo>
                  <a:pt x="8036" y="56948"/>
                </a:lnTo>
                <a:lnTo>
                  <a:pt x="7695" y="57251"/>
                </a:lnTo>
                <a:lnTo>
                  <a:pt x="7366" y="57554"/>
                </a:lnTo>
                <a:lnTo>
                  <a:pt x="7063" y="57870"/>
                </a:lnTo>
                <a:lnTo>
                  <a:pt x="6785" y="58199"/>
                </a:lnTo>
                <a:lnTo>
                  <a:pt x="6532" y="58515"/>
                </a:lnTo>
                <a:lnTo>
                  <a:pt x="6305" y="58843"/>
                </a:lnTo>
                <a:lnTo>
                  <a:pt x="6103" y="59184"/>
                </a:lnTo>
                <a:lnTo>
                  <a:pt x="5926" y="59513"/>
                </a:lnTo>
                <a:lnTo>
                  <a:pt x="5787" y="59841"/>
                </a:lnTo>
                <a:lnTo>
                  <a:pt x="5673" y="60169"/>
                </a:lnTo>
                <a:lnTo>
                  <a:pt x="5623" y="60334"/>
                </a:lnTo>
                <a:lnTo>
                  <a:pt x="5585" y="60510"/>
                </a:lnTo>
                <a:lnTo>
                  <a:pt x="5559" y="60675"/>
                </a:lnTo>
                <a:lnTo>
                  <a:pt x="5534" y="60826"/>
                </a:lnTo>
                <a:lnTo>
                  <a:pt x="5522" y="60991"/>
                </a:lnTo>
                <a:lnTo>
                  <a:pt x="5522" y="61155"/>
                </a:lnTo>
                <a:lnTo>
                  <a:pt x="5534" y="61319"/>
                </a:lnTo>
                <a:lnTo>
                  <a:pt x="5547" y="61471"/>
                </a:lnTo>
                <a:lnTo>
                  <a:pt x="5572" y="61635"/>
                </a:lnTo>
                <a:lnTo>
                  <a:pt x="5597" y="61786"/>
                </a:lnTo>
                <a:lnTo>
                  <a:pt x="5989" y="61761"/>
                </a:lnTo>
                <a:lnTo>
                  <a:pt x="6381" y="61723"/>
                </a:lnTo>
                <a:lnTo>
                  <a:pt x="6747" y="61660"/>
                </a:lnTo>
                <a:lnTo>
                  <a:pt x="7126" y="61597"/>
                </a:lnTo>
                <a:lnTo>
                  <a:pt x="7480" y="61521"/>
                </a:lnTo>
                <a:lnTo>
                  <a:pt x="7834" y="61433"/>
                </a:lnTo>
                <a:lnTo>
                  <a:pt x="8187" y="61332"/>
                </a:lnTo>
                <a:lnTo>
                  <a:pt x="8528" y="61218"/>
                </a:lnTo>
                <a:lnTo>
                  <a:pt x="8870" y="61092"/>
                </a:lnTo>
                <a:lnTo>
                  <a:pt x="9198" y="60953"/>
                </a:lnTo>
                <a:lnTo>
                  <a:pt x="9514" y="60814"/>
                </a:lnTo>
                <a:lnTo>
                  <a:pt x="9830" y="60662"/>
                </a:lnTo>
                <a:lnTo>
                  <a:pt x="10146" y="60498"/>
                </a:lnTo>
                <a:lnTo>
                  <a:pt x="10449" y="60321"/>
                </a:lnTo>
                <a:lnTo>
                  <a:pt x="10752" y="60144"/>
                </a:lnTo>
                <a:lnTo>
                  <a:pt x="11042" y="59955"/>
                </a:lnTo>
                <a:lnTo>
                  <a:pt x="11333" y="59753"/>
                </a:lnTo>
                <a:lnTo>
                  <a:pt x="11624" y="59550"/>
                </a:lnTo>
                <a:lnTo>
                  <a:pt x="11902" y="59336"/>
                </a:lnTo>
                <a:lnTo>
                  <a:pt x="12180" y="59108"/>
                </a:lnTo>
                <a:lnTo>
                  <a:pt x="12457" y="58881"/>
                </a:lnTo>
                <a:lnTo>
                  <a:pt x="12723" y="58641"/>
                </a:lnTo>
                <a:lnTo>
                  <a:pt x="13253" y="58161"/>
                </a:lnTo>
                <a:lnTo>
                  <a:pt x="13771" y="57643"/>
                </a:lnTo>
                <a:lnTo>
                  <a:pt x="14277" y="57112"/>
                </a:lnTo>
                <a:lnTo>
                  <a:pt x="14769" y="56569"/>
                </a:lnTo>
                <a:lnTo>
                  <a:pt x="15262" y="56001"/>
                </a:lnTo>
                <a:lnTo>
                  <a:pt x="14908" y="57390"/>
                </a:lnTo>
                <a:lnTo>
                  <a:pt x="14542" y="58755"/>
                </a:lnTo>
                <a:lnTo>
                  <a:pt x="14163" y="60119"/>
                </a:lnTo>
                <a:lnTo>
                  <a:pt x="13746" y="61471"/>
                </a:lnTo>
                <a:lnTo>
                  <a:pt x="13317" y="62860"/>
                </a:lnTo>
                <a:lnTo>
                  <a:pt x="12874" y="64237"/>
                </a:lnTo>
                <a:lnTo>
                  <a:pt x="12407" y="65614"/>
                </a:lnTo>
                <a:lnTo>
                  <a:pt x="12167" y="66309"/>
                </a:lnTo>
                <a:lnTo>
                  <a:pt x="11914" y="66991"/>
                </a:lnTo>
                <a:lnTo>
                  <a:pt x="11813" y="67231"/>
                </a:lnTo>
                <a:lnTo>
                  <a:pt x="11687" y="67471"/>
                </a:lnTo>
                <a:lnTo>
                  <a:pt x="11560" y="67711"/>
                </a:lnTo>
                <a:lnTo>
                  <a:pt x="11409" y="67951"/>
                </a:lnTo>
                <a:lnTo>
                  <a:pt x="11245" y="68166"/>
                </a:lnTo>
                <a:lnTo>
                  <a:pt x="11068" y="68381"/>
                </a:lnTo>
                <a:lnTo>
                  <a:pt x="10891" y="68583"/>
                </a:lnTo>
                <a:lnTo>
                  <a:pt x="10701" y="68772"/>
                </a:lnTo>
                <a:lnTo>
                  <a:pt x="10322" y="69126"/>
                </a:lnTo>
                <a:lnTo>
                  <a:pt x="9956" y="69480"/>
                </a:lnTo>
                <a:lnTo>
                  <a:pt x="9590" y="69846"/>
                </a:lnTo>
                <a:lnTo>
                  <a:pt x="9249" y="70212"/>
                </a:lnTo>
                <a:lnTo>
                  <a:pt x="8907" y="70591"/>
                </a:lnTo>
                <a:lnTo>
                  <a:pt x="8579" y="70983"/>
                </a:lnTo>
                <a:lnTo>
                  <a:pt x="8263" y="71375"/>
                </a:lnTo>
                <a:lnTo>
                  <a:pt x="7960" y="71779"/>
                </a:lnTo>
                <a:lnTo>
                  <a:pt x="7669" y="72183"/>
                </a:lnTo>
                <a:lnTo>
                  <a:pt x="7404" y="72613"/>
                </a:lnTo>
                <a:lnTo>
                  <a:pt x="7139" y="73042"/>
                </a:lnTo>
                <a:lnTo>
                  <a:pt x="6899" y="73484"/>
                </a:lnTo>
                <a:lnTo>
                  <a:pt x="6684" y="73939"/>
                </a:lnTo>
                <a:lnTo>
                  <a:pt x="6469" y="74406"/>
                </a:lnTo>
                <a:lnTo>
                  <a:pt x="6280" y="74874"/>
                </a:lnTo>
                <a:lnTo>
                  <a:pt x="6115" y="75366"/>
                </a:lnTo>
                <a:lnTo>
                  <a:pt x="6014" y="75682"/>
                </a:lnTo>
                <a:lnTo>
                  <a:pt x="5926" y="75998"/>
                </a:lnTo>
                <a:lnTo>
                  <a:pt x="5850" y="76314"/>
                </a:lnTo>
                <a:lnTo>
                  <a:pt x="5787" y="76630"/>
                </a:lnTo>
                <a:lnTo>
                  <a:pt x="5736" y="76946"/>
                </a:lnTo>
                <a:lnTo>
                  <a:pt x="5698" y="77261"/>
                </a:lnTo>
                <a:lnTo>
                  <a:pt x="5673" y="77577"/>
                </a:lnTo>
                <a:lnTo>
                  <a:pt x="5673" y="77893"/>
                </a:lnTo>
                <a:lnTo>
                  <a:pt x="5686" y="78196"/>
                </a:lnTo>
                <a:lnTo>
                  <a:pt x="5724" y="78512"/>
                </a:lnTo>
                <a:lnTo>
                  <a:pt x="5774" y="78828"/>
                </a:lnTo>
                <a:lnTo>
                  <a:pt x="5850" y="79144"/>
                </a:lnTo>
                <a:lnTo>
                  <a:pt x="5939" y="79447"/>
                </a:lnTo>
                <a:lnTo>
                  <a:pt x="6065" y="79763"/>
                </a:lnTo>
                <a:lnTo>
                  <a:pt x="6216" y="80066"/>
                </a:lnTo>
                <a:lnTo>
                  <a:pt x="6381" y="80369"/>
                </a:lnTo>
                <a:lnTo>
                  <a:pt x="6899" y="80369"/>
                </a:lnTo>
                <a:lnTo>
                  <a:pt x="7379" y="79889"/>
                </a:lnTo>
                <a:lnTo>
                  <a:pt x="7619" y="79649"/>
                </a:lnTo>
                <a:lnTo>
                  <a:pt x="7871" y="79409"/>
                </a:lnTo>
                <a:lnTo>
                  <a:pt x="8377" y="78929"/>
                </a:lnTo>
                <a:lnTo>
                  <a:pt x="8629" y="78676"/>
                </a:lnTo>
                <a:lnTo>
                  <a:pt x="8857" y="78436"/>
                </a:lnTo>
                <a:lnTo>
                  <a:pt x="9097" y="78171"/>
                </a:lnTo>
                <a:lnTo>
                  <a:pt x="9312" y="77918"/>
                </a:lnTo>
                <a:lnTo>
                  <a:pt x="9526" y="77653"/>
                </a:lnTo>
                <a:lnTo>
                  <a:pt x="9741" y="77400"/>
                </a:lnTo>
                <a:lnTo>
                  <a:pt x="9943" y="77122"/>
                </a:lnTo>
                <a:lnTo>
                  <a:pt x="10133" y="76857"/>
                </a:lnTo>
                <a:lnTo>
                  <a:pt x="10322" y="76579"/>
                </a:lnTo>
                <a:lnTo>
                  <a:pt x="10499" y="76301"/>
                </a:lnTo>
                <a:lnTo>
                  <a:pt x="10663" y="76023"/>
                </a:lnTo>
                <a:lnTo>
                  <a:pt x="10828" y="75733"/>
                </a:lnTo>
                <a:lnTo>
                  <a:pt x="10979" y="75442"/>
                </a:lnTo>
                <a:lnTo>
                  <a:pt x="11118" y="75152"/>
                </a:lnTo>
                <a:lnTo>
                  <a:pt x="11257" y="74849"/>
                </a:lnTo>
                <a:lnTo>
                  <a:pt x="11384" y="74558"/>
                </a:lnTo>
                <a:lnTo>
                  <a:pt x="11497" y="74242"/>
                </a:lnTo>
                <a:lnTo>
                  <a:pt x="11611" y="73939"/>
                </a:lnTo>
                <a:lnTo>
                  <a:pt x="11712" y="73623"/>
                </a:lnTo>
                <a:lnTo>
                  <a:pt x="11813" y="73307"/>
                </a:lnTo>
                <a:lnTo>
                  <a:pt x="11889" y="72992"/>
                </a:lnTo>
                <a:lnTo>
                  <a:pt x="11965" y="72663"/>
                </a:lnTo>
                <a:lnTo>
                  <a:pt x="12041" y="72335"/>
                </a:lnTo>
                <a:lnTo>
                  <a:pt x="12091" y="72006"/>
                </a:lnTo>
                <a:lnTo>
                  <a:pt x="12142" y="71665"/>
                </a:lnTo>
                <a:lnTo>
                  <a:pt x="12180" y="71324"/>
                </a:lnTo>
                <a:lnTo>
                  <a:pt x="12217" y="70983"/>
                </a:lnTo>
                <a:lnTo>
                  <a:pt x="12230" y="70629"/>
                </a:lnTo>
                <a:lnTo>
                  <a:pt x="12243" y="70276"/>
                </a:lnTo>
                <a:lnTo>
                  <a:pt x="12243" y="69922"/>
                </a:lnTo>
                <a:lnTo>
                  <a:pt x="12255" y="69631"/>
                </a:lnTo>
                <a:lnTo>
                  <a:pt x="12268" y="69353"/>
                </a:lnTo>
                <a:lnTo>
                  <a:pt x="12281" y="69075"/>
                </a:lnTo>
                <a:lnTo>
                  <a:pt x="12318" y="68797"/>
                </a:lnTo>
                <a:lnTo>
                  <a:pt x="12344" y="68532"/>
                </a:lnTo>
                <a:lnTo>
                  <a:pt x="12394" y="68254"/>
                </a:lnTo>
                <a:lnTo>
                  <a:pt x="12495" y="67724"/>
                </a:lnTo>
                <a:lnTo>
                  <a:pt x="12634" y="67193"/>
                </a:lnTo>
                <a:lnTo>
                  <a:pt x="12786" y="66675"/>
                </a:lnTo>
                <a:lnTo>
                  <a:pt x="12950" y="66157"/>
                </a:lnTo>
                <a:lnTo>
                  <a:pt x="13114" y="65639"/>
                </a:lnTo>
                <a:lnTo>
                  <a:pt x="13493" y="64616"/>
                </a:lnTo>
                <a:lnTo>
                  <a:pt x="13860" y="63593"/>
                </a:lnTo>
                <a:lnTo>
                  <a:pt x="14024" y="63075"/>
                </a:lnTo>
                <a:lnTo>
                  <a:pt x="14188" y="62557"/>
                </a:lnTo>
                <a:lnTo>
                  <a:pt x="14327" y="62039"/>
                </a:lnTo>
                <a:lnTo>
                  <a:pt x="14454" y="61508"/>
                </a:lnTo>
                <a:lnTo>
                  <a:pt x="14732" y="62178"/>
                </a:lnTo>
                <a:lnTo>
                  <a:pt x="14997" y="62822"/>
                </a:lnTo>
                <a:lnTo>
                  <a:pt x="15515" y="64111"/>
                </a:lnTo>
                <a:lnTo>
                  <a:pt x="15767" y="64730"/>
                </a:lnTo>
                <a:lnTo>
                  <a:pt x="16045" y="65349"/>
                </a:lnTo>
                <a:lnTo>
                  <a:pt x="16336" y="65955"/>
                </a:lnTo>
                <a:lnTo>
                  <a:pt x="16639" y="66549"/>
                </a:lnTo>
                <a:lnTo>
                  <a:pt x="16728" y="66713"/>
                </a:lnTo>
                <a:lnTo>
                  <a:pt x="16829" y="66877"/>
                </a:lnTo>
                <a:lnTo>
                  <a:pt x="17056" y="67193"/>
                </a:lnTo>
                <a:lnTo>
                  <a:pt x="17309" y="67496"/>
                </a:lnTo>
                <a:lnTo>
                  <a:pt x="17574" y="67787"/>
                </a:lnTo>
                <a:lnTo>
                  <a:pt x="17852" y="68065"/>
                </a:lnTo>
                <a:lnTo>
                  <a:pt x="18155" y="68330"/>
                </a:lnTo>
                <a:lnTo>
                  <a:pt x="18749" y="68848"/>
                </a:lnTo>
                <a:lnTo>
                  <a:pt x="18875" y="68949"/>
                </a:lnTo>
                <a:lnTo>
                  <a:pt x="18989" y="69025"/>
                </a:lnTo>
                <a:lnTo>
                  <a:pt x="19103" y="69088"/>
                </a:lnTo>
                <a:lnTo>
                  <a:pt x="19216" y="69126"/>
                </a:lnTo>
                <a:lnTo>
                  <a:pt x="19318" y="69151"/>
                </a:lnTo>
                <a:lnTo>
                  <a:pt x="19419" y="69151"/>
                </a:lnTo>
                <a:lnTo>
                  <a:pt x="19507" y="69139"/>
                </a:lnTo>
                <a:lnTo>
                  <a:pt x="19595" y="69113"/>
                </a:lnTo>
                <a:lnTo>
                  <a:pt x="19671" y="69063"/>
                </a:lnTo>
                <a:lnTo>
                  <a:pt x="19734" y="68987"/>
                </a:lnTo>
                <a:lnTo>
                  <a:pt x="19798" y="68899"/>
                </a:lnTo>
                <a:lnTo>
                  <a:pt x="19848" y="68797"/>
                </a:lnTo>
                <a:lnTo>
                  <a:pt x="19886" y="68684"/>
                </a:lnTo>
                <a:lnTo>
                  <a:pt x="19911" y="68545"/>
                </a:lnTo>
                <a:lnTo>
                  <a:pt x="19937" y="68393"/>
                </a:lnTo>
                <a:lnTo>
                  <a:pt x="19949" y="68216"/>
                </a:lnTo>
                <a:lnTo>
                  <a:pt x="19949" y="67559"/>
                </a:lnTo>
                <a:lnTo>
                  <a:pt x="19924" y="66915"/>
                </a:lnTo>
                <a:lnTo>
                  <a:pt x="19873" y="66284"/>
                </a:lnTo>
                <a:lnTo>
                  <a:pt x="19835" y="65968"/>
                </a:lnTo>
                <a:lnTo>
                  <a:pt x="19798" y="65665"/>
                </a:lnTo>
                <a:lnTo>
                  <a:pt x="19747" y="65361"/>
                </a:lnTo>
                <a:lnTo>
                  <a:pt x="19684" y="65058"/>
                </a:lnTo>
                <a:lnTo>
                  <a:pt x="19621" y="64755"/>
                </a:lnTo>
                <a:lnTo>
                  <a:pt x="19545" y="64465"/>
                </a:lnTo>
                <a:lnTo>
                  <a:pt x="19456" y="64174"/>
                </a:lnTo>
                <a:lnTo>
                  <a:pt x="19368" y="63896"/>
                </a:lnTo>
                <a:lnTo>
                  <a:pt x="19267" y="63618"/>
                </a:lnTo>
                <a:lnTo>
                  <a:pt x="19153" y="63340"/>
                </a:lnTo>
                <a:lnTo>
                  <a:pt x="19027" y="63062"/>
                </a:lnTo>
                <a:lnTo>
                  <a:pt x="18901" y="62797"/>
                </a:lnTo>
                <a:lnTo>
                  <a:pt x="18762" y="62532"/>
                </a:lnTo>
                <a:lnTo>
                  <a:pt x="18610" y="62279"/>
                </a:lnTo>
                <a:lnTo>
                  <a:pt x="18446" y="62026"/>
                </a:lnTo>
                <a:lnTo>
                  <a:pt x="18269" y="61774"/>
                </a:lnTo>
                <a:lnTo>
                  <a:pt x="18092" y="61534"/>
                </a:lnTo>
                <a:lnTo>
                  <a:pt x="17890" y="61294"/>
                </a:lnTo>
                <a:lnTo>
                  <a:pt x="17688" y="61066"/>
                </a:lnTo>
                <a:lnTo>
                  <a:pt x="17473" y="60839"/>
                </a:lnTo>
                <a:lnTo>
                  <a:pt x="17233" y="60624"/>
                </a:lnTo>
                <a:lnTo>
                  <a:pt x="16993" y="60409"/>
                </a:lnTo>
                <a:lnTo>
                  <a:pt x="16740" y="60195"/>
                </a:lnTo>
                <a:lnTo>
                  <a:pt x="16475" y="59993"/>
                </a:lnTo>
                <a:lnTo>
                  <a:pt x="16184" y="59790"/>
                </a:lnTo>
                <a:lnTo>
                  <a:pt x="15894" y="59601"/>
                </a:lnTo>
                <a:lnTo>
                  <a:pt x="15793" y="59525"/>
                </a:lnTo>
                <a:lnTo>
                  <a:pt x="15692" y="59424"/>
                </a:lnTo>
                <a:lnTo>
                  <a:pt x="15591" y="59310"/>
                </a:lnTo>
                <a:lnTo>
                  <a:pt x="15515" y="59171"/>
                </a:lnTo>
                <a:lnTo>
                  <a:pt x="15452" y="59032"/>
                </a:lnTo>
                <a:lnTo>
                  <a:pt x="15401" y="58906"/>
                </a:lnTo>
                <a:lnTo>
                  <a:pt x="15376" y="58780"/>
                </a:lnTo>
                <a:lnTo>
                  <a:pt x="15376" y="58717"/>
                </a:lnTo>
                <a:lnTo>
                  <a:pt x="15376" y="58666"/>
                </a:lnTo>
                <a:lnTo>
                  <a:pt x="15704" y="57087"/>
                </a:lnTo>
                <a:lnTo>
                  <a:pt x="16033" y="55508"/>
                </a:lnTo>
                <a:lnTo>
                  <a:pt x="16702" y="52362"/>
                </a:lnTo>
                <a:lnTo>
                  <a:pt x="17043" y="50783"/>
                </a:lnTo>
                <a:lnTo>
                  <a:pt x="17372" y="49217"/>
                </a:lnTo>
                <a:lnTo>
                  <a:pt x="17688" y="47638"/>
                </a:lnTo>
                <a:lnTo>
                  <a:pt x="17978" y="46059"/>
                </a:lnTo>
                <a:lnTo>
                  <a:pt x="18193" y="44808"/>
                </a:lnTo>
                <a:lnTo>
                  <a:pt x="18395" y="43558"/>
                </a:lnTo>
                <a:lnTo>
                  <a:pt x="18585" y="42307"/>
                </a:lnTo>
                <a:lnTo>
                  <a:pt x="18762" y="41056"/>
                </a:lnTo>
                <a:lnTo>
                  <a:pt x="19090" y="38542"/>
                </a:lnTo>
                <a:lnTo>
                  <a:pt x="19393" y="36028"/>
                </a:lnTo>
                <a:lnTo>
                  <a:pt x="19494" y="35132"/>
                </a:lnTo>
                <a:lnTo>
                  <a:pt x="19595" y="34235"/>
                </a:lnTo>
                <a:lnTo>
                  <a:pt x="19760" y="32491"/>
                </a:lnTo>
                <a:lnTo>
                  <a:pt x="19899" y="30824"/>
                </a:lnTo>
                <a:lnTo>
                  <a:pt x="20025" y="29308"/>
                </a:lnTo>
                <a:lnTo>
                  <a:pt x="22375" y="35561"/>
                </a:lnTo>
                <a:lnTo>
                  <a:pt x="23600" y="38820"/>
                </a:lnTo>
                <a:lnTo>
                  <a:pt x="24864" y="42117"/>
                </a:lnTo>
                <a:lnTo>
                  <a:pt x="24914" y="42256"/>
                </a:lnTo>
                <a:lnTo>
                  <a:pt x="24952" y="42383"/>
                </a:lnTo>
                <a:lnTo>
                  <a:pt x="24977" y="42496"/>
                </a:lnTo>
                <a:lnTo>
                  <a:pt x="24990" y="42610"/>
                </a:lnTo>
                <a:lnTo>
                  <a:pt x="24990" y="42724"/>
                </a:lnTo>
                <a:lnTo>
                  <a:pt x="24990" y="42825"/>
                </a:lnTo>
                <a:lnTo>
                  <a:pt x="24977" y="42926"/>
                </a:lnTo>
                <a:lnTo>
                  <a:pt x="24952" y="43014"/>
                </a:lnTo>
                <a:lnTo>
                  <a:pt x="24927" y="43115"/>
                </a:lnTo>
                <a:lnTo>
                  <a:pt x="24876" y="43204"/>
                </a:lnTo>
                <a:lnTo>
                  <a:pt x="24775" y="43393"/>
                </a:lnTo>
                <a:lnTo>
                  <a:pt x="24636" y="43583"/>
                </a:lnTo>
                <a:lnTo>
                  <a:pt x="24472" y="43772"/>
                </a:lnTo>
                <a:lnTo>
                  <a:pt x="24118" y="44164"/>
                </a:lnTo>
                <a:lnTo>
                  <a:pt x="23790" y="44568"/>
                </a:lnTo>
                <a:lnTo>
                  <a:pt x="23487" y="44985"/>
                </a:lnTo>
                <a:lnTo>
                  <a:pt x="23209" y="45402"/>
                </a:lnTo>
                <a:lnTo>
                  <a:pt x="22943" y="45831"/>
                </a:lnTo>
                <a:lnTo>
                  <a:pt x="22716" y="46274"/>
                </a:lnTo>
                <a:lnTo>
                  <a:pt x="22501" y="46716"/>
                </a:lnTo>
                <a:lnTo>
                  <a:pt x="22324" y="47170"/>
                </a:lnTo>
                <a:lnTo>
                  <a:pt x="22160" y="47638"/>
                </a:lnTo>
                <a:lnTo>
                  <a:pt x="22097" y="47865"/>
                </a:lnTo>
                <a:lnTo>
                  <a:pt x="22034" y="48105"/>
                </a:lnTo>
                <a:lnTo>
                  <a:pt x="21983" y="48345"/>
                </a:lnTo>
                <a:lnTo>
                  <a:pt x="21933" y="48598"/>
                </a:lnTo>
                <a:lnTo>
                  <a:pt x="21895" y="48838"/>
                </a:lnTo>
                <a:lnTo>
                  <a:pt x="21870" y="49091"/>
                </a:lnTo>
                <a:lnTo>
                  <a:pt x="21844" y="49343"/>
                </a:lnTo>
                <a:lnTo>
                  <a:pt x="21832" y="49596"/>
                </a:lnTo>
                <a:lnTo>
                  <a:pt x="21832" y="49849"/>
                </a:lnTo>
                <a:lnTo>
                  <a:pt x="21832" y="50101"/>
                </a:lnTo>
                <a:lnTo>
                  <a:pt x="21844" y="50366"/>
                </a:lnTo>
                <a:lnTo>
                  <a:pt x="21857" y="50632"/>
                </a:lnTo>
                <a:lnTo>
                  <a:pt x="21882" y="50897"/>
                </a:lnTo>
                <a:lnTo>
                  <a:pt x="21920" y="51162"/>
                </a:lnTo>
                <a:lnTo>
                  <a:pt x="21971" y="51415"/>
                </a:lnTo>
                <a:lnTo>
                  <a:pt x="22046" y="51655"/>
                </a:lnTo>
                <a:lnTo>
                  <a:pt x="22135" y="51895"/>
                </a:lnTo>
                <a:lnTo>
                  <a:pt x="22236" y="52122"/>
                </a:lnTo>
                <a:lnTo>
                  <a:pt x="22463" y="52602"/>
                </a:lnTo>
                <a:lnTo>
                  <a:pt x="22564" y="52830"/>
                </a:lnTo>
                <a:lnTo>
                  <a:pt x="22665" y="53070"/>
                </a:lnTo>
                <a:lnTo>
                  <a:pt x="22905" y="52893"/>
                </a:lnTo>
                <a:lnTo>
                  <a:pt x="23146" y="52716"/>
                </a:lnTo>
                <a:lnTo>
                  <a:pt x="23638" y="52362"/>
                </a:lnTo>
                <a:lnTo>
                  <a:pt x="23866" y="52186"/>
                </a:lnTo>
                <a:lnTo>
                  <a:pt x="23979" y="52085"/>
                </a:lnTo>
                <a:lnTo>
                  <a:pt x="24080" y="51996"/>
                </a:lnTo>
                <a:lnTo>
                  <a:pt x="24169" y="51882"/>
                </a:lnTo>
                <a:lnTo>
                  <a:pt x="24245" y="51781"/>
                </a:lnTo>
                <a:lnTo>
                  <a:pt x="24320" y="51668"/>
                </a:lnTo>
                <a:lnTo>
                  <a:pt x="24384" y="51554"/>
                </a:lnTo>
                <a:lnTo>
                  <a:pt x="24674" y="50859"/>
                </a:lnTo>
                <a:lnTo>
                  <a:pt x="24952" y="50152"/>
                </a:lnTo>
                <a:lnTo>
                  <a:pt x="25217" y="49444"/>
                </a:lnTo>
                <a:lnTo>
                  <a:pt x="25457" y="48737"/>
                </a:lnTo>
                <a:lnTo>
                  <a:pt x="25950" y="47309"/>
                </a:lnTo>
                <a:lnTo>
                  <a:pt x="26430" y="45895"/>
                </a:lnTo>
                <a:lnTo>
                  <a:pt x="27353" y="49545"/>
                </a:lnTo>
                <a:lnTo>
                  <a:pt x="27845" y="51440"/>
                </a:lnTo>
                <a:lnTo>
                  <a:pt x="28363" y="53335"/>
                </a:lnTo>
                <a:lnTo>
                  <a:pt x="28401" y="53512"/>
                </a:lnTo>
                <a:lnTo>
                  <a:pt x="28439" y="53689"/>
                </a:lnTo>
                <a:lnTo>
                  <a:pt x="28464" y="53866"/>
                </a:lnTo>
                <a:lnTo>
                  <a:pt x="28477" y="54030"/>
                </a:lnTo>
                <a:lnTo>
                  <a:pt x="28490" y="54194"/>
                </a:lnTo>
                <a:lnTo>
                  <a:pt x="28490" y="54358"/>
                </a:lnTo>
                <a:lnTo>
                  <a:pt x="28464" y="54687"/>
                </a:lnTo>
                <a:lnTo>
                  <a:pt x="28414" y="55015"/>
                </a:lnTo>
                <a:lnTo>
                  <a:pt x="28338" y="55344"/>
                </a:lnTo>
                <a:lnTo>
                  <a:pt x="28249" y="55672"/>
                </a:lnTo>
                <a:lnTo>
                  <a:pt x="28136" y="56013"/>
                </a:lnTo>
                <a:lnTo>
                  <a:pt x="27959" y="56556"/>
                </a:lnTo>
                <a:lnTo>
                  <a:pt x="27807" y="57100"/>
                </a:lnTo>
                <a:lnTo>
                  <a:pt x="27694" y="57643"/>
                </a:lnTo>
                <a:lnTo>
                  <a:pt x="27593" y="58173"/>
                </a:lnTo>
                <a:lnTo>
                  <a:pt x="27542" y="58717"/>
                </a:lnTo>
                <a:lnTo>
                  <a:pt x="27517" y="58982"/>
                </a:lnTo>
                <a:lnTo>
                  <a:pt x="27504" y="59247"/>
                </a:lnTo>
                <a:lnTo>
                  <a:pt x="27504" y="59513"/>
                </a:lnTo>
                <a:lnTo>
                  <a:pt x="27517" y="59778"/>
                </a:lnTo>
                <a:lnTo>
                  <a:pt x="27529" y="60043"/>
                </a:lnTo>
                <a:lnTo>
                  <a:pt x="27542" y="60308"/>
                </a:lnTo>
                <a:lnTo>
                  <a:pt x="27580" y="60561"/>
                </a:lnTo>
                <a:lnTo>
                  <a:pt x="27618" y="60826"/>
                </a:lnTo>
                <a:lnTo>
                  <a:pt x="27668" y="61092"/>
                </a:lnTo>
                <a:lnTo>
                  <a:pt x="27719" y="61344"/>
                </a:lnTo>
                <a:lnTo>
                  <a:pt x="27782" y="61610"/>
                </a:lnTo>
                <a:lnTo>
                  <a:pt x="27858" y="61862"/>
                </a:lnTo>
                <a:lnTo>
                  <a:pt x="27934" y="62115"/>
                </a:lnTo>
                <a:lnTo>
                  <a:pt x="28035" y="62367"/>
                </a:lnTo>
                <a:lnTo>
                  <a:pt x="28136" y="62620"/>
                </a:lnTo>
                <a:lnTo>
                  <a:pt x="28237" y="62873"/>
                </a:lnTo>
                <a:lnTo>
                  <a:pt x="28363" y="63125"/>
                </a:lnTo>
                <a:lnTo>
                  <a:pt x="28490" y="63378"/>
                </a:lnTo>
                <a:lnTo>
                  <a:pt x="28629" y="63618"/>
                </a:lnTo>
                <a:lnTo>
                  <a:pt x="28780" y="63871"/>
                </a:lnTo>
                <a:lnTo>
                  <a:pt x="28932" y="64111"/>
                </a:lnTo>
                <a:lnTo>
                  <a:pt x="29109" y="64363"/>
                </a:lnTo>
                <a:lnTo>
                  <a:pt x="29210" y="64490"/>
                </a:lnTo>
                <a:lnTo>
                  <a:pt x="29349" y="64616"/>
                </a:lnTo>
                <a:lnTo>
                  <a:pt x="29500" y="64730"/>
                </a:lnTo>
                <a:lnTo>
                  <a:pt x="29664" y="64831"/>
                </a:lnTo>
                <a:lnTo>
                  <a:pt x="29829" y="64919"/>
                </a:lnTo>
                <a:lnTo>
                  <a:pt x="30006" y="64982"/>
                </a:lnTo>
                <a:lnTo>
                  <a:pt x="30170" y="65020"/>
                </a:lnTo>
                <a:lnTo>
                  <a:pt x="30246" y="65033"/>
                </a:lnTo>
                <a:lnTo>
                  <a:pt x="30372" y="65033"/>
                </a:lnTo>
                <a:lnTo>
                  <a:pt x="30435" y="65008"/>
                </a:lnTo>
                <a:lnTo>
                  <a:pt x="30486" y="64970"/>
                </a:lnTo>
                <a:lnTo>
                  <a:pt x="30549" y="64932"/>
                </a:lnTo>
                <a:lnTo>
                  <a:pt x="30663" y="64818"/>
                </a:lnTo>
                <a:lnTo>
                  <a:pt x="30776" y="64679"/>
                </a:lnTo>
                <a:lnTo>
                  <a:pt x="30877" y="64515"/>
                </a:lnTo>
                <a:lnTo>
                  <a:pt x="30966" y="64351"/>
                </a:lnTo>
                <a:lnTo>
                  <a:pt x="31042" y="64174"/>
                </a:lnTo>
                <a:lnTo>
                  <a:pt x="31092" y="64022"/>
                </a:lnTo>
                <a:lnTo>
                  <a:pt x="31256" y="63416"/>
                </a:lnTo>
                <a:lnTo>
                  <a:pt x="31383" y="62810"/>
                </a:lnTo>
                <a:lnTo>
                  <a:pt x="31484" y="62203"/>
                </a:lnTo>
                <a:lnTo>
                  <a:pt x="31522" y="61913"/>
                </a:lnTo>
                <a:lnTo>
                  <a:pt x="31560" y="61610"/>
                </a:lnTo>
                <a:lnTo>
                  <a:pt x="31585" y="61319"/>
                </a:lnTo>
                <a:lnTo>
                  <a:pt x="31597" y="61016"/>
                </a:lnTo>
                <a:lnTo>
                  <a:pt x="31597" y="60725"/>
                </a:lnTo>
                <a:lnTo>
                  <a:pt x="31597" y="60435"/>
                </a:lnTo>
                <a:lnTo>
                  <a:pt x="31597" y="60144"/>
                </a:lnTo>
                <a:lnTo>
                  <a:pt x="31572" y="59854"/>
                </a:lnTo>
                <a:lnTo>
                  <a:pt x="31547" y="59563"/>
                </a:lnTo>
                <a:lnTo>
                  <a:pt x="31509" y="59272"/>
                </a:lnTo>
                <a:lnTo>
                  <a:pt x="31471" y="58982"/>
                </a:lnTo>
                <a:lnTo>
                  <a:pt x="31421" y="58704"/>
                </a:lnTo>
                <a:lnTo>
                  <a:pt x="31357" y="58413"/>
                </a:lnTo>
                <a:lnTo>
                  <a:pt x="31282" y="58136"/>
                </a:lnTo>
                <a:lnTo>
                  <a:pt x="31206" y="57845"/>
                </a:lnTo>
                <a:lnTo>
                  <a:pt x="31117" y="57567"/>
                </a:lnTo>
                <a:lnTo>
                  <a:pt x="31029" y="57289"/>
                </a:lnTo>
                <a:lnTo>
                  <a:pt x="30928" y="57011"/>
                </a:lnTo>
                <a:lnTo>
                  <a:pt x="30814" y="56733"/>
                </a:lnTo>
                <a:lnTo>
                  <a:pt x="30688" y="56455"/>
                </a:lnTo>
                <a:lnTo>
                  <a:pt x="30549" y="56178"/>
                </a:lnTo>
                <a:lnTo>
                  <a:pt x="30410" y="55912"/>
                </a:lnTo>
                <a:lnTo>
                  <a:pt x="30258" y="55634"/>
                </a:lnTo>
                <a:lnTo>
                  <a:pt x="30094" y="55369"/>
                </a:lnTo>
                <a:lnTo>
                  <a:pt x="29930" y="55104"/>
                </a:lnTo>
                <a:lnTo>
                  <a:pt x="29753" y="54826"/>
                </a:lnTo>
                <a:lnTo>
                  <a:pt x="29639" y="54662"/>
                </a:lnTo>
                <a:lnTo>
                  <a:pt x="29538" y="54485"/>
                </a:lnTo>
                <a:lnTo>
                  <a:pt x="29462" y="54295"/>
                </a:lnTo>
                <a:lnTo>
                  <a:pt x="29374" y="54106"/>
                </a:lnTo>
                <a:lnTo>
                  <a:pt x="29248" y="53727"/>
                </a:lnTo>
                <a:lnTo>
                  <a:pt x="29134" y="53335"/>
                </a:lnTo>
                <a:lnTo>
                  <a:pt x="28919" y="52527"/>
                </a:lnTo>
                <a:lnTo>
                  <a:pt x="28704" y="51718"/>
                </a:lnTo>
                <a:lnTo>
                  <a:pt x="28300" y="50089"/>
                </a:lnTo>
                <a:lnTo>
                  <a:pt x="28085" y="49280"/>
                </a:lnTo>
                <a:lnTo>
                  <a:pt x="27870" y="48472"/>
                </a:lnTo>
                <a:lnTo>
                  <a:pt x="27656" y="47663"/>
                </a:lnTo>
                <a:lnTo>
                  <a:pt x="27416" y="46867"/>
                </a:lnTo>
                <a:lnTo>
                  <a:pt x="27188" y="46135"/>
                </a:lnTo>
                <a:lnTo>
                  <a:pt x="26936" y="45415"/>
                </a:lnTo>
                <a:lnTo>
                  <a:pt x="26683" y="44694"/>
                </a:lnTo>
                <a:lnTo>
                  <a:pt x="26430" y="43974"/>
                </a:lnTo>
                <a:lnTo>
                  <a:pt x="25887" y="42547"/>
                </a:lnTo>
                <a:lnTo>
                  <a:pt x="25369" y="41107"/>
                </a:lnTo>
                <a:lnTo>
                  <a:pt x="26077" y="41625"/>
                </a:lnTo>
                <a:lnTo>
                  <a:pt x="26771" y="42143"/>
                </a:lnTo>
                <a:lnTo>
                  <a:pt x="27441" y="42686"/>
                </a:lnTo>
                <a:lnTo>
                  <a:pt x="28111" y="43229"/>
                </a:lnTo>
                <a:lnTo>
                  <a:pt x="28767" y="43785"/>
                </a:lnTo>
                <a:lnTo>
                  <a:pt x="29399" y="44366"/>
                </a:lnTo>
                <a:lnTo>
                  <a:pt x="30006" y="44960"/>
                </a:lnTo>
                <a:lnTo>
                  <a:pt x="30599" y="45579"/>
                </a:lnTo>
                <a:lnTo>
                  <a:pt x="30827" y="45819"/>
                </a:lnTo>
                <a:lnTo>
                  <a:pt x="31042" y="46071"/>
                </a:lnTo>
                <a:lnTo>
                  <a:pt x="31256" y="46324"/>
                </a:lnTo>
                <a:lnTo>
                  <a:pt x="31458" y="46589"/>
                </a:lnTo>
                <a:lnTo>
                  <a:pt x="31648" y="46855"/>
                </a:lnTo>
                <a:lnTo>
                  <a:pt x="31825" y="47133"/>
                </a:lnTo>
                <a:lnTo>
                  <a:pt x="31989" y="47410"/>
                </a:lnTo>
                <a:lnTo>
                  <a:pt x="32141" y="47714"/>
                </a:lnTo>
                <a:lnTo>
                  <a:pt x="32280" y="48004"/>
                </a:lnTo>
                <a:lnTo>
                  <a:pt x="32393" y="48320"/>
                </a:lnTo>
                <a:lnTo>
                  <a:pt x="32494" y="48636"/>
                </a:lnTo>
                <a:lnTo>
                  <a:pt x="32583" y="48964"/>
                </a:lnTo>
                <a:lnTo>
                  <a:pt x="32646" y="49305"/>
                </a:lnTo>
                <a:lnTo>
                  <a:pt x="32697" y="49659"/>
                </a:lnTo>
                <a:lnTo>
                  <a:pt x="32722" y="50025"/>
                </a:lnTo>
                <a:lnTo>
                  <a:pt x="32722" y="50392"/>
                </a:lnTo>
                <a:lnTo>
                  <a:pt x="32722" y="50657"/>
                </a:lnTo>
                <a:lnTo>
                  <a:pt x="32747" y="50922"/>
                </a:lnTo>
                <a:lnTo>
                  <a:pt x="32772" y="51188"/>
                </a:lnTo>
                <a:lnTo>
                  <a:pt x="32810" y="51466"/>
                </a:lnTo>
                <a:lnTo>
                  <a:pt x="32848" y="51731"/>
                </a:lnTo>
                <a:lnTo>
                  <a:pt x="32911" y="51996"/>
                </a:lnTo>
                <a:lnTo>
                  <a:pt x="32974" y="52261"/>
                </a:lnTo>
                <a:lnTo>
                  <a:pt x="33050" y="52527"/>
                </a:lnTo>
                <a:lnTo>
                  <a:pt x="33215" y="53070"/>
                </a:lnTo>
                <a:lnTo>
                  <a:pt x="33404" y="53588"/>
                </a:lnTo>
                <a:lnTo>
                  <a:pt x="33606" y="54118"/>
                </a:lnTo>
                <a:lnTo>
                  <a:pt x="33808" y="54624"/>
                </a:lnTo>
                <a:lnTo>
                  <a:pt x="33871" y="54775"/>
                </a:lnTo>
                <a:lnTo>
                  <a:pt x="33960" y="54927"/>
                </a:lnTo>
                <a:lnTo>
                  <a:pt x="34048" y="55066"/>
                </a:lnTo>
                <a:lnTo>
                  <a:pt x="34137" y="55205"/>
                </a:lnTo>
                <a:lnTo>
                  <a:pt x="34352" y="55495"/>
                </a:lnTo>
                <a:lnTo>
                  <a:pt x="34592" y="55761"/>
                </a:lnTo>
                <a:lnTo>
                  <a:pt x="35110" y="56329"/>
                </a:lnTo>
                <a:lnTo>
                  <a:pt x="35375" y="56620"/>
                </a:lnTo>
                <a:lnTo>
                  <a:pt x="35640" y="56935"/>
                </a:lnTo>
                <a:lnTo>
                  <a:pt x="36247" y="55862"/>
                </a:lnTo>
                <a:lnTo>
                  <a:pt x="36247" y="54838"/>
                </a:lnTo>
                <a:lnTo>
                  <a:pt x="36158" y="54384"/>
                </a:lnTo>
                <a:lnTo>
                  <a:pt x="36070" y="53916"/>
                </a:lnTo>
                <a:lnTo>
                  <a:pt x="35969" y="53461"/>
                </a:lnTo>
                <a:lnTo>
                  <a:pt x="35905" y="53247"/>
                </a:lnTo>
                <a:lnTo>
                  <a:pt x="35830" y="53019"/>
                </a:lnTo>
                <a:lnTo>
                  <a:pt x="35691" y="52602"/>
                </a:lnTo>
                <a:lnTo>
                  <a:pt x="35539" y="52186"/>
                </a:lnTo>
                <a:lnTo>
                  <a:pt x="35375" y="51781"/>
                </a:lnTo>
                <a:lnTo>
                  <a:pt x="35211" y="51390"/>
                </a:lnTo>
                <a:lnTo>
                  <a:pt x="35034" y="50998"/>
                </a:lnTo>
                <a:lnTo>
                  <a:pt x="34844" y="50607"/>
                </a:lnTo>
                <a:lnTo>
                  <a:pt x="34655" y="50215"/>
                </a:lnTo>
                <a:lnTo>
                  <a:pt x="34453" y="49849"/>
                </a:lnTo>
                <a:lnTo>
                  <a:pt x="34250" y="49470"/>
                </a:lnTo>
                <a:lnTo>
                  <a:pt x="34036" y="49103"/>
                </a:lnTo>
                <a:lnTo>
                  <a:pt x="33821" y="48737"/>
                </a:lnTo>
                <a:lnTo>
                  <a:pt x="33594" y="48383"/>
                </a:lnTo>
                <a:lnTo>
                  <a:pt x="33366" y="48029"/>
                </a:lnTo>
                <a:lnTo>
                  <a:pt x="33126" y="47676"/>
                </a:lnTo>
                <a:lnTo>
                  <a:pt x="32873" y="47335"/>
                </a:lnTo>
                <a:lnTo>
                  <a:pt x="32633" y="46994"/>
                </a:lnTo>
                <a:lnTo>
                  <a:pt x="32103" y="46324"/>
                </a:lnTo>
                <a:lnTo>
                  <a:pt x="31560" y="45680"/>
                </a:lnTo>
                <a:lnTo>
                  <a:pt x="30991" y="45048"/>
                </a:lnTo>
                <a:lnTo>
                  <a:pt x="30410" y="44442"/>
                </a:lnTo>
                <a:lnTo>
                  <a:pt x="29791" y="43835"/>
                </a:lnTo>
                <a:lnTo>
                  <a:pt x="29172" y="43254"/>
                </a:lnTo>
                <a:lnTo>
                  <a:pt x="28515" y="42686"/>
                </a:lnTo>
                <a:lnTo>
                  <a:pt x="27858" y="42130"/>
                </a:lnTo>
                <a:lnTo>
                  <a:pt x="27138" y="41562"/>
                </a:lnTo>
                <a:lnTo>
                  <a:pt x="26430" y="41006"/>
                </a:lnTo>
                <a:lnTo>
                  <a:pt x="26077" y="40728"/>
                </a:lnTo>
                <a:lnTo>
                  <a:pt x="25735" y="40437"/>
                </a:lnTo>
                <a:lnTo>
                  <a:pt x="25407" y="40134"/>
                </a:lnTo>
                <a:lnTo>
                  <a:pt x="25091" y="39831"/>
                </a:lnTo>
                <a:lnTo>
                  <a:pt x="24801" y="39502"/>
                </a:lnTo>
                <a:lnTo>
                  <a:pt x="24662" y="39338"/>
                </a:lnTo>
                <a:lnTo>
                  <a:pt x="24535" y="39161"/>
                </a:lnTo>
                <a:lnTo>
                  <a:pt x="24409" y="38984"/>
                </a:lnTo>
                <a:lnTo>
                  <a:pt x="24295" y="38795"/>
                </a:lnTo>
                <a:lnTo>
                  <a:pt x="24181" y="38606"/>
                </a:lnTo>
                <a:lnTo>
                  <a:pt x="24080" y="38403"/>
                </a:lnTo>
                <a:lnTo>
                  <a:pt x="23992" y="38201"/>
                </a:lnTo>
                <a:lnTo>
                  <a:pt x="23904" y="37999"/>
                </a:lnTo>
                <a:lnTo>
                  <a:pt x="23828" y="37772"/>
                </a:lnTo>
                <a:lnTo>
                  <a:pt x="23765" y="37557"/>
                </a:lnTo>
                <a:lnTo>
                  <a:pt x="23714" y="37317"/>
                </a:lnTo>
                <a:lnTo>
                  <a:pt x="23663" y="37077"/>
                </a:lnTo>
                <a:lnTo>
                  <a:pt x="23638" y="36824"/>
                </a:lnTo>
                <a:lnTo>
                  <a:pt x="23613" y="36572"/>
                </a:lnTo>
                <a:lnTo>
                  <a:pt x="24801" y="37582"/>
                </a:lnTo>
                <a:lnTo>
                  <a:pt x="25318" y="38012"/>
                </a:lnTo>
                <a:lnTo>
                  <a:pt x="25786" y="38391"/>
                </a:lnTo>
                <a:lnTo>
                  <a:pt x="26215" y="38732"/>
                </a:lnTo>
                <a:lnTo>
                  <a:pt x="26620" y="39022"/>
                </a:lnTo>
                <a:lnTo>
                  <a:pt x="27011" y="39275"/>
                </a:lnTo>
                <a:lnTo>
                  <a:pt x="27378" y="39502"/>
                </a:lnTo>
                <a:lnTo>
                  <a:pt x="27744" y="39705"/>
                </a:lnTo>
                <a:lnTo>
                  <a:pt x="28111" y="39869"/>
                </a:lnTo>
                <a:lnTo>
                  <a:pt x="28502" y="40033"/>
                </a:lnTo>
                <a:lnTo>
                  <a:pt x="28894" y="40172"/>
                </a:lnTo>
                <a:lnTo>
                  <a:pt x="29323" y="40298"/>
                </a:lnTo>
                <a:lnTo>
                  <a:pt x="29791" y="40425"/>
                </a:lnTo>
                <a:lnTo>
                  <a:pt x="30284" y="40551"/>
                </a:lnTo>
                <a:lnTo>
                  <a:pt x="30839" y="40677"/>
                </a:lnTo>
                <a:lnTo>
                  <a:pt x="30940" y="40690"/>
                </a:lnTo>
                <a:lnTo>
                  <a:pt x="31042" y="40703"/>
                </a:lnTo>
                <a:lnTo>
                  <a:pt x="31244" y="40703"/>
                </a:lnTo>
                <a:lnTo>
                  <a:pt x="31458" y="40690"/>
                </a:lnTo>
                <a:lnTo>
                  <a:pt x="31673" y="40652"/>
                </a:lnTo>
                <a:lnTo>
                  <a:pt x="32090" y="40564"/>
                </a:lnTo>
                <a:lnTo>
                  <a:pt x="32305" y="40513"/>
                </a:lnTo>
                <a:lnTo>
                  <a:pt x="32520" y="40488"/>
                </a:lnTo>
                <a:lnTo>
                  <a:pt x="32469" y="40298"/>
                </a:lnTo>
                <a:lnTo>
                  <a:pt x="32431" y="40109"/>
                </a:lnTo>
                <a:lnTo>
                  <a:pt x="32355" y="39730"/>
                </a:lnTo>
                <a:lnTo>
                  <a:pt x="32305" y="39540"/>
                </a:lnTo>
                <a:lnTo>
                  <a:pt x="32254" y="39363"/>
                </a:lnTo>
                <a:lnTo>
                  <a:pt x="32179" y="39187"/>
                </a:lnTo>
                <a:lnTo>
                  <a:pt x="32090" y="39035"/>
                </a:lnTo>
                <a:lnTo>
                  <a:pt x="31875" y="38757"/>
                </a:lnTo>
                <a:lnTo>
                  <a:pt x="31661" y="38479"/>
                </a:lnTo>
                <a:lnTo>
                  <a:pt x="31446" y="38214"/>
                </a:lnTo>
                <a:lnTo>
                  <a:pt x="31218" y="37949"/>
                </a:lnTo>
                <a:lnTo>
                  <a:pt x="30991" y="37709"/>
                </a:lnTo>
                <a:lnTo>
                  <a:pt x="30764" y="37469"/>
                </a:lnTo>
                <a:lnTo>
                  <a:pt x="30524" y="37241"/>
                </a:lnTo>
                <a:lnTo>
                  <a:pt x="30284" y="37039"/>
                </a:lnTo>
                <a:lnTo>
                  <a:pt x="30043" y="36837"/>
                </a:lnTo>
                <a:lnTo>
                  <a:pt x="29791" y="36635"/>
                </a:lnTo>
                <a:lnTo>
                  <a:pt x="29538" y="36458"/>
                </a:lnTo>
                <a:lnTo>
                  <a:pt x="29273" y="36294"/>
                </a:lnTo>
                <a:lnTo>
                  <a:pt x="29020" y="36130"/>
                </a:lnTo>
                <a:lnTo>
                  <a:pt x="28742" y="35991"/>
                </a:lnTo>
                <a:lnTo>
                  <a:pt x="28477" y="35852"/>
                </a:lnTo>
                <a:lnTo>
                  <a:pt x="28199" y="35725"/>
                </a:lnTo>
                <a:lnTo>
                  <a:pt x="27921" y="35612"/>
                </a:lnTo>
                <a:lnTo>
                  <a:pt x="27630" y="35511"/>
                </a:lnTo>
                <a:lnTo>
                  <a:pt x="27340" y="35435"/>
                </a:lnTo>
                <a:lnTo>
                  <a:pt x="27037" y="35359"/>
                </a:lnTo>
                <a:lnTo>
                  <a:pt x="26746" y="35296"/>
                </a:lnTo>
                <a:lnTo>
                  <a:pt x="26430" y="35233"/>
                </a:lnTo>
                <a:lnTo>
                  <a:pt x="26127" y="35195"/>
                </a:lnTo>
                <a:lnTo>
                  <a:pt x="25811" y="35169"/>
                </a:lnTo>
                <a:lnTo>
                  <a:pt x="25483" y="35157"/>
                </a:lnTo>
                <a:lnTo>
                  <a:pt x="25167" y="35157"/>
                </a:lnTo>
                <a:lnTo>
                  <a:pt x="24826" y="35169"/>
                </a:lnTo>
                <a:lnTo>
                  <a:pt x="24497" y="35195"/>
                </a:lnTo>
                <a:lnTo>
                  <a:pt x="24156" y="35233"/>
                </a:lnTo>
                <a:lnTo>
                  <a:pt x="23802" y="35283"/>
                </a:lnTo>
                <a:lnTo>
                  <a:pt x="23461" y="35346"/>
                </a:lnTo>
                <a:lnTo>
                  <a:pt x="23095" y="35422"/>
                </a:lnTo>
                <a:lnTo>
                  <a:pt x="22754" y="34626"/>
                </a:lnTo>
                <a:lnTo>
                  <a:pt x="22438" y="33830"/>
                </a:lnTo>
                <a:lnTo>
                  <a:pt x="22135" y="33022"/>
                </a:lnTo>
                <a:lnTo>
                  <a:pt x="21844" y="32226"/>
                </a:lnTo>
                <a:lnTo>
                  <a:pt x="21592" y="31418"/>
                </a:lnTo>
                <a:lnTo>
                  <a:pt x="21352" y="30596"/>
                </a:lnTo>
                <a:lnTo>
                  <a:pt x="21137" y="29775"/>
                </a:lnTo>
                <a:lnTo>
                  <a:pt x="20947" y="28967"/>
                </a:lnTo>
                <a:lnTo>
                  <a:pt x="20783" y="28133"/>
                </a:lnTo>
                <a:lnTo>
                  <a:pt x="20631" y="27312"/>
                </a:lnTo>
                <a:lnTo>
                  <a:pt x="20505" y="26478"/>
                </a:lnTo>
                <a:lnTo>
                  <a:pt x="20404" y="25632"/>
                </a:lnTo>
                <a:lnTo>
                  <a:pt x="20316" y="24798"/>
                </a:lnTo>
                <a:lnTo>
                  <a:pt x="20265" y="23952"/>
                </a:lnTo>
                <a:lnTo>
                  <a:pt x="20227" y="23105"/>
                </a:lnTo>
                <a:lnTo>
                  <a:pt x="20215" y="22246"/>
                </a:lnTo>
                <a:lnTo>
                  <a:pt x="20227" y="21375"/>
                </a:lnTo>
                <a:lnTo>
                  <a:pt x="20252" y="20490"/>
                </a:lnTo>
                <a:lnTo>
                  <a:pt x="20341" y="18734"/>
                </a:lnTo>
                <a:lnTo>
                  <a:pt x="20379" y="17863"/>
                </a:lnTo>
                <a:lnTo>
                  <a:pt x="20404" y="16991"/>
                </a:lnTo>
                <a:lnTo>
                  <a:pt x="20417" y="16107"/>
                </a:lnTo>
                <a:lnTo>
                  <a:pt x="20404" y="15677"/>
                </a:lnTo>
                <a:lnTo>
                  <a:pt x="20391" y="15235"/>
                </a:lnTo>
                <a:lnTo>
                  <a:pt x="20328" y="13681"/>
                </a:lnTo>
                <a:lnTo>
                  <a:pt x="20240" y="12128"/>
                </a:lnTo>
                <a:lnTo>
                  <a:pt x="20151" y="10574"/>
                </a:lnTo>
                <a:lnTo>
                  <a:pt x="20050" y="9020"/>
                </a:lnTo>
                <a:lnTo>
                  <a:pt x="19835" y="5912"/>
                </a:lnTo>
                <a:lnTo>
                  <a:pt x="19608" y="2817"/>
                </a:lnTo>
                <a:lnTo>
                  <a:pt x="19583" y="2464"/>
                </a:lnTo>
                <a:lnTo>
                  <a:pt x="19545" y="2110"/>
                </a:lnTo>
                <a:lnTo>
                  <a:pt x="19431" y="1402"/>
                </a:lnTo>
                <a:lnTo>
                  <a:pt x="19305" y="708"/>
                </a:lnTo>
                <a:lnTo>
                  <a:pt x="19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9" name="Google Shape;299;p10"/>
          <p:cNvGrpSpPr/>
          <p:nvPr/>
        </p:nvGrpSpPr>
        <p:grpSpPr>
          <a:xfrm>
            <a:off x="7128311" y="1826176"/>
            <a:ext cx="254995" cy="615139"/>
            <a:chOff x="55686" y="4229064"/>
            <a:chExt cx="254995" cy="615139"/>
          </a:xfrm>
        </p:grpSpPr>
        <p:sp>
          <p:nvSpPr>
            <p:cNvPr id="300" name="Google Shape;300;p10"/>
            <p:cNvSpPr/>
            <p:nvPr/>
          </p:nvSpPr>
          <p:spPr>
            <a:xfrm rot="10800000">
              <a:off x="191977" y="4388602"/>
              <a:ext cx="118704" cy="357566"/>
            </a:xfrm>
            <a:custGeom>
              <a:rect b="b" l="l" r="r" t="t"/>
              <a:pathLst>
                <a:path extrusionOk="0" h="39807" w="13215">
                  <a:moveTo>
                    <a:pt x="9766" y="24129"/>
                  </a:moveTo>
                  <a:lnTo>
                    <a:pt x="9867" y="24142"/>
                  </a:lnTo>
                  <a:lnTo>
                    <a:pt x="9968" y="24167"/>
                  </a:lnTo>
                  <a:lnTo>
                    <a:pt x="10069" y="24217"/>
                  </a:lnTo>
                  <a:lnTo>
                    <a:pt x="10183" y="24268"/>
                  </a:lnTo>
                  <a:lnTo>
                    <a:pt x="10296" y="24344"/>
                  </a:lnTo>
                  <a:lnTo>
                    <a:pt x="10536" y="24533"/>
                  </a:lnTo>
                  <a:lnTo>
                    <a:pt x="10777" y="24761"/>
                  </a:lnTo>
                  <a:lnTo>
                    <a:pt x="10991" y="24988"/>
                  </a:lnTo>
                  <a:lnTo>
                    <a:pt x="11181" y="25241"/>
                  </a:lnTo>
                  <a:lnTo>
                    <a:pt x="11345" y="25493"/>
                  </a:lnTo>
                  <a:lnTo>
                    <a:pt x="11484" y="25759"/>
                  </a:lnTo>
                  <a:lnTo>
                    <a:pt x="11598" y="26024"/>
                  </a:lnTo>
                  <a:lnTo>
                    <a:pt x="11686" y="26302"/>
                  </a:lnTo>
                  <a:lnTo>
                    <a:pt x="11762" y="26580"/>
                  </a:lnTo>
                  <a:lnTo>
                    <a:pt x="11812" y="26870"/>
                  </a:lnTo>
                  <a:lnTo>
                    <a:pt x="11838" y="27161"/>
                  </a:lnTo>
                  <a:lnTo>
                    <a:pt x="11850" y="27451"/>
                  </a:lnTo>
                  <a:lnTo>
                    <a:pt x="11850" y="27755"/>
                  </a:lnTo>
                  <a:lnTo>
                    <a:pt x="11838" y="28045"/>
                  </a:lnTo>
                  <a:lnTo>
                    <a:pt x="11812" y="28348"/>
                  </a:lnTo>
                  <a:lnTo>
                    <a:pt x="11775" y="28639"/>
                  </a:lnTo>
                  <a:lnTo>
                    <a:pt x="11737" y="28942"/>
                  </a:lnTo>
                  <a:lnTo>
                    <a:pt x="11610" y="29586"/>
                  </a:lnTo>
                  <a:lnTo>
                    <a:pt x="11471" y="30218"/>
                  </a:lnTo>
                  <a:lnTo>
                    <a:pt x="11307" y="30824"/>
                  </a:lnTo>
                  <a:lnTo>
                    <a:pt x="11118" y="31431"/>
                  </a:lnTo>
                  <a:lnTo>
                    <a:pt x="10903" y="32024"/>
                  </a:lnTo>
                  <a:lnTo>
                    <a:pt x="10663" y="32606"/>
                  </a:lnTo>
                  <a:lnTo>
                    <a:pt x="10385" y="33174"/>
                  </a:lnTo>
                  <a:lnTo>
                    <a:pt x="10094" y="33717"/>
                  </a:lnTo>
                  <a:lnTo>
                    <a:pt x="9778" y="34260"/>
                  </a:lnTo>
                  <a:lnTo>
                    <a:pt x="9437" y="34778"/>
                  </a:lnTo>
                  <a:lnTo>
                    <a:pt x="9071" y="35284"/>
                  </a:lnTo>
                  <a:lnTo>
                    <a:pt x="8679" y="35776"/>
                  </a:lnTo>
                  <a:lnTo>
                    <a:pt x="8250" y="36256"/>
                  </a:lnTo>
                  <a:lnTo>
                    <a:pt x="7808" y="36724"/>
                  </a:lnTo>
                  <a:lnTo>
                    <a:pt x="7328" y="37166"/>
                  </a:lnTo>
                  <a:lnTo>
                    <a:pt x="6835" y="37595"/>
                  </a:lnTo>
                  <a:lnTo>
                    <a:pt x="6620" y="37760"/>
                  </a:lnTo>
                  <a:lnTo>
                    <a:pt x="6405" y="37924"/>
                  </a:lnTo>
                  <a:lnTo>
                    <a:pt x="6178" y="38075"/>
                  </a:lnTo>
                  <a:lnTo>
                    <a:pt x="5950" y="38214"/>
                  </a:lnTo>
                  <a:lnTo>
                    <a:pt x="5685" y="38366"/>
                  </a:lnTo>
                  <a:lnTo>
                    <a:pt x="5420" y="38492"/>
                  </a:lnTo>
                  <a:lnTo>
                    <a:pt x="5167" y="38606"/>
                  </a:lnTo>
                  <a:lnTo>
                    <a:pt x="4915" y="38707"/>
                  </a:lnTo>
                  <a:lnTo>
                    <a:pt x="4662" y="38783"/>
                  </a:lnTo>
                  <a:lnTo>
                    <a:pt x="4422" y="38846"/>
                  </a:lnTo>
                  <a:lnTo>
                    <a:pt x="4182" y="38897"/>
                  </a:lnTo>
                  <a:lnTo>
                    <a:pt x="3954" y="38934"/>
                  </a:lnTo>
                  <a:lnTo>
                    <a:pt x="3727" y="38947"/>
                  </a:lnTo>
                  <a:lnTo>
                    <a:pt x="3512" y="38947"/>
                  </a:lnTo>
                  <a:lnTo>
                    <a:pt x="3297" y="38934"/>
                  </a:lnTo>
                  <a:lnTo>
                    <a:pt x="3095" y="38909"/>
                  </a:lnTo>
                  <a:lnTo>
                    <a:pt x="2906" y="38871"/>
                  </a:lnTo>
                  <a:lnTo>
                    <a:pt x="2716" y="38808"/>
                  </a:lnTo>
                  <a:lnTo>
                    <a:pt x="2527" y="38732"/>
                  </a:lnTo>
                  <a:lnTo>
                    <a:pt x="2363" y="38644"/>
                  </a:lnTo>
                  <a:lnTo>
                    <a:pt x="2198" y="38543"/>
                  </a:lnTo>
                  <a:lnTo>
                    <a:pt x="2047" y="38429"/>
                  </a:lnTo>
                  <a:lnTo>
                    <a:pt x="1895" y="38290"/>
                  </a:lnTo>
                  <a:lnTo>
                    <a:pt x="1756" y="38151"/>
                  </a:lnTo>
                  <a:lnTo>
                    <a:pt x="1630" y="37987"/>
                  </a:lnTo>
                  <a:lnTo>
                    <a:pt x="1516" y="37810"/>
                  </a:lnTo>
                  <a:lnTo>
                    <a:pt x="1415" y="37633"/>
                  </a:lnTo>
                  <a:lnTo>
                    <a:pt x="1314" y="37431"/>
                  </a:lnTo>
                  <a:lnTo>
                    <a:pt x="1238" y="37216"/>
                  </a:lnTo>
                  <a:lnTo>
                    <a:pt x="1162" y="36989"/>
                  </a:lnTo>
                  <a:lnTo>
                    <a:pt x="1099" y="36749"/>
                  </a:lnTo>
                  <a:lnTo>
                    <a:pt x="1049" y="36496"/>
                  </a:lnTo>
                  <a:lnTo>
                    <a:pt x="1011" y="36231"/>
                  </a:lnTo>
                  <a:lnTo>
                    <a:pt x="985" y="35953"/>
                  </a:lnTo>
                  <a:lnTo>
                    <a:pt x="985" y="35663"/>
                  </a:lnTo>
                  <a:lnTo>
                    <a:pt x="985" y="35359"/>
                  </a:lnTo>
                  <a:lnTo>
                    <a:pt x="998" y="34943"/>
                  </a:lnTo>
                  <a:lnTo>
                    <a:pt x="1023" y="34526"/>
                  </a:lnTo>
                  <a:lnTo>
                    <a:pt x="1074" y="34121"/>
                  </a:lnTo>
                  <a:lnTo>
                    <a:pt x="1124" y="33717"/>
                  </a:lnTo>
                  <a:lnTo>
                    <a:pt x="1175" y="33326"/>
                  </a:lnTo>
                  <a:lnTo>
                    <a:pt x="1251" y="32934"/>
                  </a:lnTo>
                  <a:lnTo>
                    <a:pt x="1339" y="32555"/>
                  </a:lnTo>
                  <a:lnTo>
                    <a:pt x="1428" y="32176"/>
                  </a:lnTo>
                  <a:lnTo>
                    <a:pt x="1529" y="31797"/>
                  </a:lnTo>
                  <a:lnTo>
                    <a:pt x="1642" y="31431"/>
                  </a:lnTo>
                  <a:lnTo>
                    <a:pt x="1769" y="31077"/>
                  </a:lnTo>
                  <a:lnTo>
                    <a:pt x="1908" y="30711"/>
                  </a:lnTo>
                  <a:lnTo>
                    <a:pt x="2059" y="30370"/>
                  </a:lnTo>
                  <a:lnTo>
                    <a:pt x="2211" y="30016"/>
                  </a:lnTo>
                  <a:lnTo>
                    <a:pt x="2375" y="29687"/>
                  </a:lnTo>
                  <a:lnTo>
                    <a:pt x="2552" y="29346"/>
                  </a:lnTo>
                  <a:lnTo>
                    <a:pt x="2742" y="29018"/>
                  </a:lnTo>
                  <a:lnTo>
                    <a:pt x="2944" y="28702"/>
                  </a:lnTo>
                  <a:lnTo>
                    <a:pt x="3158" y="28386"/>
                  </a:lnTo>
                  <a:lnTo>
                    <a:pt x="3373" y="28083"/>
                  </a:lnTo>
                  <a:lnTo>
                    <a:pt x="3601" y="27780"/>
                  </a:lnTo>
                  <a:lnTo>
                    <a:pt x="3853" y="27477"/>
                  </a:lnTo>
                  <a:lnTo>
                    <a:pt x="4106" y="27186"/>
                  </a:lnTo>
                  <a:lnTo>
                    <a:pt x="4359" y="26896"/>
                  </a:lnTo>
                  <a:lnTo>
                    <a:pt x="4637" y="26618"/>
                  </a:lnTo>
                  <a:lnTo>
                    <a:pt x="4915" y="26340"/>
                  </a:lnTo>
                  <a:lnTo>
                    <a:pt x="5218" y="26074"/>
                  </a:lnTo>
                  <a:lnTo>
                    <a:pt x="5521" y="25809"/>
                  </a:lnTo>
                  <a:lnTo>
                    <a:pt x="5837" y="25557"/>
                  </a:lnTo>
                  <a:lnTo>
                    <a:pt x="6153" y="25304"/>
                  </a:lnTo>
                  <a:lnTo>
                    <a:pt x="6494" y="25064"/>
                  </a:lnTo>
                  <a:lnTo>
                    <a:pt x="6835" y="24824"/>
                  </a:lnTo>
                  <a:lnTo>
                    <a:pt x="6999" y="24723"/>
                  </a:lnTo>
                  <a:lnTo>
                    <a:pt x="7176" y="24634"/>
                  </a:lnTo>
                  <a:lnTo>
                    <a:pt x="7365" y="24546"/>
                  </a:lnTo>
                  <a:lnTo>
                    <a:pt x="7542" y="24470"/>
                  </a:lnTo>
                  <a:lnTo>
                    <a:pt x="7921" y="24331"/>
                  </a:lnTo>
                  <a:lnTo>
                    <a:pt x="8300" y="24180"/>
                  </a:lnTo>
                  <a:lnTo>
                    <a:pt x="8553" y="24445"/>
                  </a:lnTo>
                  <a:lnTo>
                    <a:pt x="5496" y="32643"/>
                  </a:lnTo>
                  <a:lnTo>
                    <a:pt x="5875" y="32820"/>
                  </a:lnTo>
                  <a:lnTo>
                    <a:pt x="6052" y="32568"/>
                  </a:lnTo>
                  <a:lnTo>
                    <a:pt x="6228" y="32328"/>
                  </a:lnTo>
                  <a:lnTo>
                    <a:pt x="6380" y="32075"/>
                  </a:lnTo>
                  <a:lnTo>
                    <a:pt x="6456" y="31949"/>
                  </a:lnTo>
                  <a:lnTo>
                    <a:pt x="6519" y="31810"/>
                  </a:lnTo>
                  <a:lnTo>
                    <a:pt x="7176" y="30117"/>
                  </a:lnTo>
                  <a:lnTo>
                    <a:pt x="7833" y="28424"/>
                  </a:lnTo>
                  <a:lnTo>
                    <a:pt x="8161" y="27578"/>
                  </a:lnTo>
                  <a:lnTo>
                    <a:pt x="8465" y="26719"/>
                  </a:lnTo>
                  <a:lnTo>
                    <a:pt x="8768" y="25860"/>
                  </a:lnTo>
                  <a:lnTo>
                    <a:pt x="9046" y="25001"/>
                  </a:lnTo>
                  <a:lnTo>
                    <a:pt x="9109" y="24799"/>
                  </a:lnTo>
                  <a:lnTo>
                    <a:pt x="9185" y="24634"/>
                  </a:lnTo>
                  <a:lnTo>
                    <a:pt x="9260" y="24483"/>
                  </a:lnTo>
                  <a:lnTo>
                    <a:pt x="9336" y="24369"/>
                  </a:lnTo>
                  <a:lnTo>
                    <a:pt x="9412" y="24281"/>
                  </a:lnTo>
                  <a:lnTo>
                    <a:pt x="9501" y="24205"/>
                  </a:lnTo>
                  <a:lnTo>
                    <a:pt x="9589" y="24154"/>
                  </a:lnTo>
                  <a:lnTo>
                    <a:pt x="9677" y="24129"/>
                  </a:lnTo>
                  <a:close/>
                  <a:moveTo>
                    <a:pt x="12520" y="1"/>
                  </a:moveTo>
                  <a:lnTo>
                    <a:pt x="12457" y="215"/>
                  </a:lnTo>
                  <a:lnTo>
                    <a:pt x="12406" y="531"/>
                  </a:lnTo>
                  <a:lnTo>
                    <a:pt x="12343" y="936"/>
                  </a:lnTo>
                  <a:lnTo>
                    <a:pt x="12280" y="1441"/>
                  </a:lnTo>
                  <a:lnTo>
                    <a:pt x="12154" y="2679"/>
                  </a:lnTo>
                  <a:lnTo>
                    <a:pt x="12002" y="4207"/>
                  </a:lnTo>
                  <a:lnTo>
                    <a:pt x="11825" y="5989"/>
                  </a:lnTo>
                  <a:lnTo>
                    <a:pt x="11610" y="7972"/>
                  </a:lnTo>
                  <a:lnTo>
                    <a:pt x="11484" y="9033"/>
                  </a:lnTo>
                  <a:lnTo>
                    <a:pt x="11345" y="10119"/>
                  </a:lnTo>
                  <a:lnTo>
                    <a:pt x="11193" y="11244"/>
                  </a:lnTo>
                  <a:lnTo>
                    <a:pt x="11017" y="12393"/>
                  </a:lnTo>
                  <a:lnTo>
                    <a:pt x="10802" y="13669"/>
                  </a:lnTo>
                  <a:lnTo>
                    <a:pt x="10562" y="14945"/>
                  </a:lnTo>
                  <a:lnTo>
                    <a:pt x="10309" y="16208"/>
                  </a:lnTo>
                  <a:lnTo>
                    <a:pt x="10044" y="17472"/>
                  </a:lnTo>
                  <a:lnTo>
                    <a:pt x="9488" y="20011"/>
                  </a:lnTo>
                  <a:lnTo>
                    <a:pt x="8919" y="22537"/>
                  </a:lnTo>
                  <a:lnTo>
                    <a:pt x="8894" y="22664"/>
                  </a:lnTo>
                  <a:lnTo>
                    <a:pt x="8844" y="22790"/>
                  </a:lnTo>
                  <a:lnTo>
                    <a:pt x="8793" y="22916"/>
                  </a:lnTo>
                  <a:lnTo>
                    <a:pt x="8730" y="23030"/>
                  </a:lnTo>
                  <a:lnTo>
                    <a:pt x="8654" y="23144"/>
                  </a:lnTo>
                  <a:lnTo>
                    <a:pt x="8578" y="23232"/>
                  </a:lnTo>
                  <a:lnTo>
                    <a:pt x="8490" y="23308"/>
                  </a:lnTo>
                  <a:lnTo>
                    <a:pt x="8452" y="23321"/>
                  </a:lnTo>
                  <a:lnTo>
                    <a:pt x="8414" y="23333"/>
                  </a:lnTo>
                  <a:lnTo>
                    <a:pt x="8149" y="23396"/>
                  </a:lnTo>
                  <a:lnTo>
                    <a:pt x="7896" y="23472"/>
                  </a:lnTo>
                  <a:lnTo>
                    <a:pt x="7656" y="23548"/>
                  </a:lnTo>
                  <a:lnTo>
                    <a:pt x="7416" y="23636"/>
                  </a:lnTo>
                  <a:lnTo>
                    <a:pt x="7176" y="23725"/>
                  </a:lnTo>
                  <a:lnTo>
                    <a:pt x="6949" y="23826"/>
                  </a:lnTo>
                  <a:lnTo>
                    <a:pt x="6721" y="23927"/>
                  </a:lnTo>
                  <a:lnTo>
                    <a:pt x="6506" y="24041"/>
                  </a:lnTo>
                  <a:lnTo>
                    <a:pt x="6292" y="24167"/>
                  </a:lnTo>
                  <a:lnTo>
                    <a:pt x="6077" y="24281"/>
                  </a:lnTo>
                  <a:lnTo>
                    <a:pt x="5673" y="24546"/>
                  </a:lnTo>
                  <a:lnTo>
                    <a:pt x="5281" y="24836"/>
                  </a:lnTo>
                  <a:lnTo>
                    <a:pt x="4915" y="25140"/>
                  </a:lnTo>
                  <a:lnTo>
                    <a:pt x="4561" y="25468"/>
                  </a:lnTo>
                  <a:lnTo>
                    <a:pt x="4220" y="25809"/>
                  </a:lnTo>
                  <a:lnTo>
                    <a:pt x="3891" y="26163"/>
                  </a:lnTo>
                  <a:lnTo>
                    <a:pt x="3563" y="26542"/>
                  </a:lnTo>
                  <a:lnTo>
                    <a:pt x="3260" y="26921"/>
                  </a:lnTo>
                  <a:lnTo>
                    <a:pt x="2956" y="27325"/>
                  </a:lnTo>
                  <a:lnTo>
                    <a:pt x="2666" y="27729"/>
                  </a:lnTo>
                  <a:lnTo>
                    <a:pt x="2375" y="28134"/>
                  </a:lnTo>
                  <a:lnTo>
                    <a:pt x="2148" y="28500"/>
                  </a:lnTo>
                  <a:lnTo>
                    <a:pt x="1920" y="28866"/>
                  </a:lnTo>
                  <a:lnTo>
                    <a:pt x="1718" y="29233"/>
                  </a:lnTo>
                  <a:lnTo>
                    <a:pt x="1529" y="29612"/>
                  </a:lnTo>
                  <a:lnTo>
                    <a:pt x="1339" y="30003"/>
                  </a:lnTo>
                  <a:lnTo>
                    <a:pt x="1175" y="30382"/>
                  </a:lnTo>
                  <a:lnTo>
                    <a:pt x="1023" y="30786"/>
                  </a:lnTo>
                  <a:lnTo>
                    <a:pt x="872" y="31178"/>
                  </a:lnTo>
                  <a:lnTo>
                    <a:pt x="745" y="31582"/>
                  </a:lnTo>
                  <a:lnTo>
                    <a:pt x="619" y="31974"/>
                  </a:lnTo>
                  <a:lnTo>
                    <a:pt x="493" y="32391"/>
                  </a:lnTo>
                  <a:lnTo>
                    <a:pt x="379" y="32795"/>
                  </a:lnTo>
                  <a:lnTo>
                    <a:pt x="177" y="33616"/>
                  </a:lnTo>
                  <a:lnTo>
                    <a:pt x="0" y="34450"/>
                  </a:lnTo>
                  <a:lnTo>
                    <a:pt x="0" y="36143"/>
                  </a:lnTo>
                  <a:lnTo>
                    <a:pt x="101" y="36218"/>
                  </a:lnTo>
                  <a:lnTo>
                    <a:pt x="139" y="36256"/>
                  </a:lnTo>
                  <a:lnTo>
                    <a:pt x="164" y="36294"/>
                  </a:lnTo>
                  <a:lnTo>
                    <a:pt x="215" y="36635"/>
                  </a:lnTo>
                  <a:lnTo>
                    <a:pt x="291" y="36951"/>
                  </a:lnTo>
                  <a:lnTo>
                    <a:pt x="379" y="37254"/>
                  </a:lnTo>
                  <a:lnTo>
                    <a:pt x="467" y="37532"/>
                  </a:lnTo>
                  <a:lnTo>
                    <a:pt x="581" y="37798"/>
                  </a:lnTo>
                  <a:lnTo>
                    <a:pt x="708" y="38050"/>
                  </a:lnTo>
                  <a:lnTo>
                    <a:pt x="847" y="38290"/>
                  </a:lnTo>
                  <a:lnTo>
                    <a:pt x="998" y="38505"/>
                  </a:lnTo>
                  <a:lnTo>
                    <a:pt x="1162" y="38694"/>
                  </a:lnTo>
                  <a:lnTo>
                    <a:pt x="1327" y="38884"/>
                  </a:lnTo>
                  <a:lnTo>
                    <a:pt x="1516" y="39048"/>
                  </a:lnTo>
                  <a:lnTo>
                    <a:pt x="1706" y="39200"/>
                  </a:lnTo>
                  <a:lnTo>
                    <a:pt x="1895" y="39326"/>
                  </a:lnTo>
                  <a:lnTo>
                    <a:pt x="2110" y="39440"/>
                  </a:lnTo>
                  <a:lnTo>
                    <a:pt x="2325" y="39541"/>
                  </a:lnTo>
                  <a:lnTo>
                    <a:pt x="2552" y="39629"/>
                  </a:lnTo>
                  <a:lnTo>
                    <a:pt x="2779" y="39692"/>
                  </a:lnTo>
                  <a:lnTo>
                    <a:pt x="3007" y="39743"/>
                  </a:lnTo>
                  <a:lnTo>
                    <a:pt x="3247" y="39781"/>
                  </a:lnTo>
                  <a:lnTo>
                    <a:pt x="3500" y="39793"/>
                  </a:lnTo>
                  <a:lnTo>
                    <a:pt x="3740" y="39806"/>
                  </a:lnTo>
                  <a:lnTo>
                    <a:pt x="3992" y="39793"/>
                  </a:lnTo>
                  <a:lnTo>
                    <a:pt x="4258" y="39756"/>
                  </a:lnTo>
                  <a:lnTo>
                    <a:pt x="4510" y="39718"/>
                  </a:lnTo>
                  <a:lnTo>
                    <a:pt x="4776" y="39655"/>
                  </a:lnTo>
                  <a:lnTo>
                    <a:pt x="5041" y="39579"/>
                  </a:lnTo>
                  <a:lnTo>
                    <a:pt x="5294" y="39490"/>
                  </a:lnTo>
                  <a:lnTo>
                    <a:pt x="5559" y="39377"/>
                  </a:lnTo>
                  <a:lnTo>
                    <a:pt x="5824" y="39250"/>
                  </a:lnTo>
                  <a:lnTo>
                    <a:pt x="6089" y="39111"/>
                  </a:lnTo>
                  <a:lnTo>
                    <a:pt x="6342" y="38960"/>
                  </a:lnTo>
                  <a:lnTo>
                    <a:pt x="6595" y="38796"/>
                  </a:lnTo>
                  <a:lnTo>
                    <a:pt x="6911" y="38568"/>
                  </a:lnTo>
                  <a:lnTo>
                    <a:pt x="7214" y="38353"/>
                  </a:lnTo>
                  <a:lnTo>
                    <a:pt x="7504" y="38113"/>
                  </a:lnTo>
                  <a:lnTo>
                    <a:pt x="7782" y="37886"/>
                  </a:lnTo>
                  <a:lnTo>
                    <a:pt x="8060" y="37646"/>
                  </a:lnTo>
                  <a:lnTo>
                    <a:pt x="8326" y="37393"/>
                  </a:lnTo>
                  <a:lnTo>
                    <a:pt x="8591" y="37141"/>
                  </a:lnTo>
                  <a:lnTo>
                    <a:pt x="8844" y="36888"/>
                  </a:lnTo>
                  <a:lnTo>
                    <a:pt x="9084" y="36623"/>
                  </a:lnTo>
                  <a:lnTo>
                    <a:pt x="9311" y="36357"/>
                  </a:lnTo>
                  <a:lnTo>
                    <a:pt x="9538" y="36092"/>
                  </a:lnTo>
                  <a:lnTo>
                    <a:pt x="9766" y="35814"/>
                  </a:lnTo>
                  <a:lnTo>
                    <a:pt x="9968" y="35524"/>
                  </a:lnTo>
                  <a:lnTo>
                    <a:pt x="10170" y="35246"/>
                  </a:lnTo>
                  <a:lnTo>
                    <a:pt x="10372" y="34943"/>
                  </a:lnTo>
                  <a:lnTo>
                    <a:pt x="10549" y="34652"/>
                  </a:lnTo>
                  <a:lnTo>
                    <a:pt x="10739" y="34349"/>
                  </a:lnTo>
                  <a:lnTo>
                    <a:pt x="10903" y="34046"/>
                  </a:lnTo>
                  <a:lnTo>
                    <a:pt x="11067" y="33730"/>
                  </a:lnTo>
                  <a:lnTo>
                    <a:pt x="11219" y="33414"/>
                  </a:lnTo>
                  <a:lnTo>
                    <a:pt x="11370" y="33098"/>
                  </a:lnTo>
                  <a:lnTo>
                    <a:pt x="11509" y="32770"/>
                  </a:lnTo>
                  <a:lnTo>
                    <a:pt x="11636" y="32441"/>
                  </a:lnTo>
                  <a:lnTo>
                    <a:pt x="11762" y="32100"/>
                  </a:lnTo>
                  <a:lnTo>
                    <a:pt x="11876" y="31772"/>
                  </a:lnTo>
                  <a:lnTo>
                    <a:pt x="11989" y="31418"/>
                  </a:lnTo>
                  <a:lnTo>
                    <a:pt x="12090" y="31077"/>
                  </a:lnTo>
                  <a:lnTo>
                    <a:pt x="12179" y="30723"/>
                  </a:lnTo>
                  <a:lnTo>
                    <a:pt x="12267" y="30370"/>
                  </a:lnTo>
                  <a:lnTo>
                    <a:pt x="12343" y="30016"/>
                  </a:lnTo>
                  <a:lnTo>
                    <a:pt x="12406" y="29649"/>
                  </a:lnTo>
                  <a:lnTo>
                    <a:pt x="12469" y="29283"/>
                  </a:lnTo>
                  <a:lnTo>
                    <a:pt x="12558" y="28702"/>
                  </a:lnTo>
                  <a:lnTo>
                    <a:pt x="12596" y="28159"/>
                  </a:lnTo>
                  <a:lnTo>
                    <a:pt x="12621" y="27654"/>
                  </a:lnTo>
                  <a:lnTo>
                    <a:pt x="12608" y="27414"/>
                  </a:lnTo>
                  <a:lnTo>
                    <a:pt x="12608" y="27186"/>
                  </a:lnTo>
                  <a:lnTo>
                    <a:pt x="12583" y="26959"/>
                  </a:lnTo>
                  <a:lnTo>
                    <a:pt x="12558" y="26744"/>
                  </a:lnTo>
                  <a:lnTo>
                    <a:pt x="12520" y="26529"/>
                  </a:lnTo>
                  <a:lnTo>
                    <a:pt x="12482" y="26327"/>
                  </a:lnTo>
                  <a:lnTo>
                    <a:pt x="12432" y="26138"/>
                  </a:lnTo>
                  <a:lnTo>
                    <a:pt x="12368" y="25948"/>
                  </a:lnTo>
                  <a:lnTo>
                    <a:pt x="12305" y="25759"/>
                  </a:lnTo>
                  <a:lnTo>
                    <a:pt x="12229" y="25582"/>
                  </a:lnTo>
                  <a:lnTo>
                    <a:pt x="12141" y="25418"/>
                  </a:lnTo>
                  <a:lnTo>
                    <a:pt x="12053" y="25241"/>
                  </a:lnTo>
                  <a:lnTo>
                    <a:pt x="11951" y="25089"/>
                  </a:lnTo>
                  <a:lnTo>
                    <a:pt x="11838" y="24925"/>
                  </a:lnTo>
                  <a:lnTo>
                    <a:pt x="11724" y="24773"/>
                  </a:lnTo>
                  <a:lnTo>
                    <a:pt x="11598" y="24634"/>
                  </a:lnTo>
                  <a:lnTo>
                    <a:pt x="11459" y="24483"/>
                  </a:lnTo>
                  <a:lnTo>
                    <a:pt x="11320" y="24344"/>
                  </a:lnTo>
                  <a:lnTo>
                    <a:pt x="11168" y="24217"/>
                  </a:lnTo>
                  <a:lnTo>
                    <a:pt x="11004" y="24079"/>
                  </a:lnTo>
                  <a:lnTo>
                    <a:pt x="10663" y="23826"/>
                  </a:lnTo>
                  <a:lnTo>
                    <a:pt x="10284" y="23586"/>
                  </a:lnTo>
                  <a:lnTo>
                    <a:pt x="9867" y="23346"/>
                  </a:lnTo>
                  <a:lnTo>
                    <a:pt x="10271" y="20845"/>
                  </a:lnTo>
                  <a:lnTo>
                    <a:pt x="10688" y="18204"/>
                  </a:lnTo>
                  <a:lnTo>
                    <a:pt x="11547" y="12697"/>
                  </a:lnTo>
                  <a:lnTo>
                    <a:pt x="12394" y="7214"/>
                  </a:lnTo>
                  <a:lnTo>
                    <a:pt x="12811" y="4586"/>
                  </a:lnTo>
                  <a:lnTo>
                    <a:pt x="13215" y="2085"/>
                  </a:lnTo>
                  <a:lnTo>
                    <a:pt x="1252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0"/>
            <p:cNvSpPr/>
            <p:nvPr/>
          </p:nvSpPr>
          <p:spPr>
            <a:xfrm rot="10800000">
              <a:off x="191977" y="4388602"/>
              <a:ext cx="118704" cy="357566"/>
            </a:xfrm>
            <a:custGeom>
              <a:rect b="b" l="l" r="r" t="t"/>
              <a:pathLst>
                <a:path extrusionOk="0" fill="none" h="39807" w="13215">
                  <a:moveTo>
                    <a:pt x="13215" y="2085"/>
                  </a:moveTo>
                  <a:lnTo>
                    <a:pt x="13215" y="2085"/>
                  </a:lnTo>
                  <a:lnTo>
                    <a:pt x="12811" y="4586"/>
                  </a:lnTo>
                  <a:lnTo>
                    <a:pt x="12394" y="7214"/>
                  </a:lnTo>
                  <a:lnTo>
                    <a:pt x="11547" y="12697"/>
                  </a:lnTo>
                  <a:lnTo>
                    <a:pt x="10688" y="18204"/>
                  </a:lnTo>
                  <a:lnTo>
                    <a:pt x="10271" y="20845"/>
                  </a:lnTo>
                  <a:lnTo>
                    <a:pt x="9867" y="23346"/>
                  </a:lnTo>
                  <a:lnTo>
                    <a:pt x="9867" y="23346"/>
                  </a:lnTo>
                  <a:lnTo>
                    <a:pt x="10284" y="23586"/>
                  </a:lnTo>
                  <a:lnTo>
                    <a:pt x="10663" y="23826"/>
                  </a:lnTo>
                  <a:lnTo>
                    <a:pt x="11004" y="24079"/>
                  </a:lnTo>
                  <a:lnTo>
                    <a:pt x="11168" y="24217"/>
                  </a:lnTo>
                  <a:lnTo>
                    <a:pt x="11320" y="24344"/>
                  </a:lnTo>
                  <a:lnTo>
                    <a:pt x="11459" y="24483"/>
                  </a:lnTo>
                  <a:lnTo>
                    <a:pt x="11598" y="24634"/>
                  </a:lnTo>
                  <a:lnTo>
                    <a:pt x="11724" y="24773"/>
                  </a:lnTo>
                  <a:lnTo>
                    <a:pt x="11838" y="24925"/>
                  </a:lnTo>
                  <a:lnTo>
                    <a:pt x="11951" y="25089"/>
                  </a:lnTo>
                  <a:lnTo>
                    <a:pt x="12053" y="25241"/>
                  </a:lnTo>
                  <a:lnTo>
                    <a:pt x="12141" y="25418"/>
                  </a:lnTo>
                  <a:lnTo>
                    <a:pt x="12229" y="25582"/>
                  </a:lnTo>
                  <a:lnTo>
                    <a:pt x="12305" y="25759"/>
                  </a:lnTo>
                  <a:lnTo>
                    <a:pt x="12368" y="25948"/>
                  </a:lnTo>
                  <a:lnTo>
                    <a:pt x="12432" y="26138"/>
                  </a:lnTo>
                  <a:lnTo>
                    <a:pt x="12482" y="26327"/>
                  </a:lnTo>
                  <a:lnTo>
                    <a:pt x="12520" y="26529"/>
                  </a:lnTo>
                  <a:lnTo>
                    <a:pt x="12558" y="26744"/>
                  </a:lnTo>
                  <a:lnTo>
                    <a:pt x="12583" y="26959"/>
                  </a:lnTo>
                  <a:lnTo>
                    <a:pt x="12608" y="27186"/>
                  </a:lnTo>
                  <a:lnTo>
                    <a:pt x="12608" y="27414"/>
                  </a:lnTo>
                  <a:lnTo>
                    <a:pt x="12621" y="27654"/>
                  </a:lnTo>
                  <a:lnTo>
                    <a:pt x="12596" y="28159"/>
                  </a:lnTo>
                  <a:lnTo>
                    <a:pt x="12558" y="28702"/>
                  </a:lnTo>
                  <a:lnTo>
                    <a:pt x="12469" y="29283"/>
                  </a:lnTo>
                  <a:lnTo>
                    <a:pt x="12469" y="29283"/>
                  </a:lnTo>
                  <a:lnTo>
                    <a:pt x="12406" y="29649"/>
                  </a:lnTo>
                  <a:lnTo>
                    <a:pt x="12343" y="30016"/>
                  </a:lnTo>
                  <a:lnTo>
                    <a:pt x="12267" y="30370"/>
                  </a:lnTo>
                  <a:lnTo>
                    <a:pt x="12179" y="30723"/>
                  </a:lnTo>
                  <a:lnTo>
                    <a:pt x="12090" y="31077"/>
                  </a:lnTo>
                  <a:lnTo>
                    <a:pt x="11989" y="31418"/>
                  </a:lnTo>
                  <a:lnTo>
                    <a:pt x="11876" y="31772"/>
                  </a:lnTo>
                  <a:lnTo>
                    <a:pt x="11762" y="32100"/>
                  </a:lnTo>
                  <a:lnTo>
                    <a:pt x="11636" y="32441"/>
                  </a:lnTo>
                  <a:lnTo>
                    <a:pt x="11509" y="32770"/>
                  </a:lnTo>
                  <a:lnTo>
                    <a:pt x="11370" y="33098"/>
                  </a:lnTo>
                  <a:lnTo>
                    <a:pt x="11219" y="33414"/>
                  </a:lnTo>
                  <a:lnTo>
                    <a:pt x="11067" y="33730"/>
                  </a:lnTo>
                  <a:lnTo>
                    <a:pt x="10903" y="34046"/>
                  </a:lnTo>
                  <a:lnTo>
                    <a:pt x="10739" y="34349"/>
                  </a:lnTo>
                  <a:lnTo>
                    <a:pt x="10549" y="34652"/>
                  </a:lnTo>
                  <a:lnTo>
                    <a:pt x="10372" y="34943"/>
                  </a:lnTo>
                  <a:lnTo>
                    <a:pt x="10170" y="35246"/>
                  </a:lnTo>
                  <a:lnTo>
                    <a:pt x="9968" y="35524"/>
                  </a:lnTo>
                  <a:lnTo>
                    <a:pt x="9766" y="35814"/>
                  </a:lnTo>
                  <a:lnTo>
                    <a:pt x="9538" y="36092"/>
                  </a:lnTo>
                  <a:lnTo>
                    <a:pt x="9311" y="36357"/>
                  </a:lnTo>
                  <a:lnTo>
                    <a:pt x="9084" y="36623"/>
                  </a:lnTo>
                  <a:lnTo>
                    <a:pt x="8844" y="36888"/>
                  </a:lnTo>
                  <a:lnTo>
                    <a:pt x="8591" y="37141"/>
                  </a:lnTo>
                  <a:lnTo>
                    <a:pt x="8326" y="37393"/>
                  </a:lnTo>
                  <a:lnTo>
                    <a:pt x="8060" y="37646"/>
                  </a:lnTo>
                  <a:lnTo>
                    <a:pt x="7782" y="37886"/>
                  </a:lnTo>
                  <a:lnTo>
                    <a:pt x="7504" y="38113"/>
                  </a:lnTo>
                  <a:lnTo>
                    <a:pt x="7214" y="38353"/>
                  </a:lnTo>
                  <a:lnTo>
                    <a:pt x="6911" y="38568"/>
                  </a:lnTo>
                  <a:lnTo>
                    <a:pt x="6595" y="38796"/>
                  </a:lnTo>
                  <a:lnTo>
                    <a:pt x="6595" y="38796"/>
                  </a:lnTo>
                  <a:lnTo>
                    <a:pt x="6342" y="38960"/>
                  </a:lnTo>
                  <a:lnTo>
                    <a:pt x="6089" y="39111"/>
                  </a:lnTo>
                  <a:lnTo>
                    <a:pt x="5824" y="39250"/>
                  </a:lnTo>
                  <a:lnTo>
                    <a:pt x="5559" y="39377"/>
                  </a:lnTo>
                  <a:lnTo>
                    <a:pt x="5294" y="39490"/>
                  </a:lnTo>
                  <a:lnTo>
                    <a:pt x="5041" y="39579"/>
                  </a:lnTo>
                  <a:lnTo>
                    <a:pt x="4776" y="39655"/>
                  </a:lnTo>
                  <a:lnTo>
                    <a:pt x="4510" y="39718"/>
                  </a:lnTo>
                  <a:lnTo>
                    <a:pt x="4258" y="39756"/>
                  </a:lnTo>
                  <a:lnTo>
                    <a:pt x="3992" y="39793"/>
                  </a:lnTo>
                  <a:lnTo>
                    <a:pt x="3740" y="39806"/>
                  </a:lnTo>
                  <a:lnTo>
                    <a:pt x="3500" y="39793"/>
                  </a:lnTo>
                  <a:lnTo>
                    <a:pt x="3247" y="39781"/>
                  </a:lnTo>
                  <a:lnTo>
                    <a:pt x="3007" y="39743"/>
                  </a:lnTo>
                  <a:lnTo>
                    <a:pt x="2779" y="39692"/>
                  </a:lnTo>
                  <a:lnTo>
                    <a:pt x="2552" y="39629"/>
                  </a:lnTo>
                  <a:lnTo>
                    <a:pt x="2325" y="39541"/>
                  </a:lnTo>
                  <a:lnTo>
                    <a:pt x="2110" y="39440"/>
                  </a:lnTo>
                  <a:lnTo>
                    <a:pt x="1895" y="39326"/>
                  </a:lnTo>
                  <a:lnTo>
                    <a:pt x="1706" y="39200"/>
                  </a:lnTo>
                  <a:lnTo>
                    <a:pt x="1516" y="39048"/>
                  </a:lnTo>
                  <a:lnTo>
                    <a:pt x="1327" y="38884"/>
                  </a:lnTo>
                  <a:lnTo>
                    <a:pt x="1162" y="38694"/>
                  </a:lnTo>
                  <a:lnTo>
                    <a:pt x="998" y="38505"/>
                  </a:lnTo>
                  <a:lnTo>
                    <a:pt x="847" y="38290"/>
                  </a:lnTo>
                  <a:lnTo>
                    <a:pt x="708" y="38050"/>
                  </a:lnTo>
                  <a:lnTo>
                    <a:pt x="581" y="37798"/>
                  </a:lnTo>
                  <a:lnTo>
                    <a:pt x="467" y="37532"/>
                  </a:lnTo>
                  <a:lnTo>
                    <a:pt x="379" y="37254"/>
                  </a:lnTo>
                  <a:lnTo>
                    <a:pt x="291" y="36951"/>
                  </a:lnTo>
                  <a:lnTo>
                    <a:pt x="215" y="36635"/>
                  </a:lnTo>
                  <a:lnTo>
                    <a:pt x="164" y="36294"/>
                  </a:lnTo>
                  <a:lnTo>
                    <a:pt x="164" y="36294"/>
                  </a:lnTo>
                  <a:lnTo>
                    <a:pt x="139" y="36256"/>
                  </a:lnTo>
                  <a:lnTo>
                    <a:pt x="101" y="36218"/>
                  </a:lnTo>
                  <a:lnTo>
                    <a:pt x="0" y="36143"/>
                  </a:lnTo>
                  <a:lnTo>
                    <a:pt x="0" y="36143"/>
                  </a:lnTo>
                  <a:lnTo>
                    <a:pt x="0" y="34450"/>
                  </a:lnTo>
                  <a:lnTo>
                    <a:pt x="0" y="34450"/>
                  </a:lnTo>
                  <a:lnTo>
                    <a:pt x="177" y="33616"/>
                  </a:lnTo>
                  <a:lnTo>
                    <a:pt x="379" y="32795"/>
                  </a:lnTo>
                  <a:lnTo>
                    <a:pt x="493" y="32391"/>
                  </a:lnTo>
                  <a:lnTo>
                    <a:pt x="619" y="31974"/>
                  </a:lnTo>
                  <a:lnTo>
                    <a:pt x="745" y="31582"/>
                  </a:lnTo>
                  <a:lnTo>
                    <a:pt x="872" y="31178"/>
                  </a:lnTo>
                  <a:lnTo>
                    <a:pt x="1023" y="30786"/>
                  </a:lnTo>
                  <a:lnTo>
                    <a:pt x="1175" y="30382"/>
                  </a:lnTo>
                  <a:lnTo>
                    <a:pt x="1339" y="30003"/>
                  </a:lnTo>
                  <a:lnTo>
                    <a:pt x="1529" y="29612"/>
                  </a:lnTo>
                  <a:lnTo>
                    <a:pt x="1718" y="29233"/>
                  </a:lnTo>
                  <a:lnTo>
                    <a:pt x="1920" y="28866"/>
                  </a:lnTo>
                  <a:lnTo>
                    <a:pt x="2148" y="28500"/>
                  </a:lnTo>
                  <a:lnTo>
                    <a:pt x="2375" y="28134"/>
                  </a:lnTo>
                  <a:lnTo>
                    <a:pt x="2375" y="28134"/>
                  </a:lnTo>
                  <a:lnTo>
                    <a:pt x="2666" y="27729"/>
                  </a:lnTo>
                  <a:lnTo>
                    <a:pt x="2956" y="27325"/>
                  </a:lnTo>
                  <a:lnTo>
                    <a:pt x="3260" y="26921"/>
                  </a:lnTo>
                  <a:lnTo>
                    <a:pt x="3563" y="26542"/>
                  </a:lnTo>
                  <a:lnTo>
                    <a:pt x="3891" y="26163"/>
                  </a:lnTo>
                  <a:lnTo>
                    <a:pt x="4220" y="25809"/>
                  </a:lnTo>
                  <a:lnTo>
                    <a:pt x="4561" y="25468"/>
                  </a:lnTo>
                  <a:lnTo>
                    <a:pt x="4915" y="25140"/>
                  </a:lnTo>
                  <a:lnTo>
                    <a:pt x="5281" y="24836"/>
                  </a:lnTo>
                  <a:lnTo>
                    <a:pt x="5673" y="24546"/>
                  </a:lnTo>
                  <a:lnTo>
                    <a:pt x="6077" y="24281"/>
                  </a:lnTo>
                  <a:lnTo>
                    <a:pt x="6292" y="24167"/>
                  </a:lnTo>
                  <a:lnTo>
                    <a:pt x="6506" y="24041"/>
                  </a:lnTo>
                  <a:lnTo>
                    <a:pt x="6721" y="23927"/>
                  </a:lnTo>
                  <a:lnTo>
                    <a:pt x="6949" y="23826"/>
                  </a:lnTo>
                  <a:lnTo>
                    <a:pt x="7176" y="23725"/>
                  </a:lnTo>
                  <a:lnTo>
                    <a:pt x="7416" y="23636"/>
                  </a:lnTo>
                  <a:lnTo>
                    <a:pt x="7656" y="23548"/>
                  </a:lnTo>
                  <a:lnTo>
                    <a:pt x="7896" y="23472"/>
                  </a:lnTo>
                  <a:lnTo>
                    <a:pt x="8149" y="23396"/>
                  </a:lnTo>
                  <a:lnTo>
                    <a:pt x="8414" y="23333"/>
                  </a:lnTo>
                  <a:lnTo>
                    <a:pt x="8414" y="23333"/>
                  </a:lnTo>
                  <a:lnTo>
                    <a:pt x="8452" y="23321"/>
                  </a:lnTo>
                  <a:lnTo>
                    <a:pt x="8490" y="23308"/>
                  </a:lnTo>
                  <a:lnTo>
                    <a:pt x="8578" y="23232"/>
                  </a:lnTo>
                  <a:lnTo>
                    <a:pt x="8654" y="23144"/>
                  </a:lnTo>
                  <a:lnTo>
                    <a:pt x="8730" y="23030"/>
                  </a:lnTo>
                  <a:lnTo>
                    <a:pt x="8793" y="22916"/>
                  </a:lnTo>
                  <a:lnTo>
                    <a:pt x="8844" y="22790"/>
                  </a:lnTo>
                  <a:lnTo>
                    <a:pt x="8894" y="22664"/>
                  </a:lnTo>
                  <a:lnTo>
                    <a:pt x="8919" y="22537"/>
                  </a:lnTo>
                  <a:lnTo>
                    <a:pt x="8919" y="22537"/>
                  </a:lnTo>
                  <a:lnTo>
                    <a:pt x="9488" y="20011"/>
                  </a:lnTo>
                  <a:lnTo>
                    <a:pt x="10044" y="17472"/>
                  </a:lnTo>
                  <a:lnTo>
                    <a:pt x="10309" y="16208"/>
                  </a:lnTo>
                  <a:lnTo>
                    <a:pt x="10562" y="14945"/>
                  </a:lnTo>
                  <a:lnTo>
                    <a:pt x="10802" y="13669"/>
                  </a:lnTo>
                  <a:lnTo>
                    <a:pt x="11017" y="12393"/>
                  </a:lnTo>
                  <a:lnTo>
                    <a:pt x="11017" y="12393"/>
                  </a:lnTo>
                  <a:lnTo>
                    <a:pt x="11193" y="11244"/>
                  </a:lnTo>
                  <a:lnTo>
                    <a:pt x="11345" y="10119"/>
                  </a:lnTo>
                  <a:lnTo>
                    <a:pt x="11484" y="9033"/>
                  </a:lnTo>
                  <a:lnTo>
                    <a:pt x="11610" y="7972"/>
                  </a:lnTo>
                  <a:lnTo>
                    <a:pt x="11825" y="5989"/>
                  </a:lnTo>
                  <a:lnTo>
                    <a:pt x="12002" y="4207"/>
                  </a:lnTo>
                  <a:lnTo>
                    <a:pt x="12154" y="2679"/>
                  </a:lnTo>
                  <a:lnTo>
                    <a:pt x="12280" y="1441"/>
                  </a:lnTo>
                  <a:lnTo>
                    <a:pt x="12343" y="936"/>
                  </a:lnTo>
                  <a:lnTo>
                    <a:pt x="12406" y="531"/>
                  </a:lnTo>
                  <a:lnTo>
                    <a:pt x="12457" y="215"/>
                  </a:lnTo>
                  <a:lnTo>
                    <a:pt x="12520" y="1"/>
                  </a:lnTo>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0"/>
            <p:cNvSpPr/>
            <p:nvPr/>
          </p:nvSpPr>
          <p:spPr>
            <a:xfrm rot="10800000">
              <a:off x="204229" y="4396318"/>
              <a:ext cx="97604" cy="133112"/>
            </a:xfrm>
            <a:custGeom>
              <a:rect b="b" l="l" r="r" t="t"/>
              <a:pathLst>
                <a:path extrusionOk="0" fill="none" h="14819" w="10866">
                  <a:moveTo>
                    <a:pt x="7568" y="316"/>
                  </a:moveTo>
                  <a:lnTo>
                    <a:pt x="7568" y="316"/>
                  </a:lnTo>
                  <a:lnTo>
                    <a:pt x="7315" y="51"/>
                  </a:lnTo>
                  <a:lnTo>
                    <a:pt x="7315" y="51"/>
                  </a:lnTo>
                  <a:lnTo>
                    <a:pt x="6936" y="202"/>
                  </a:lnTo>
                  <a:lnTo>
                    <a:pt x="6557" y="341"/>
                  </a:lnTo>
                  <a:lnTo>
                    <a:pt x="6380" y="417"/>
                  </a:lnTo>
                  <a:lnTo>
                    <a:pt x="6191" y="505"/>
                  </a:lnTo>
                  <a:lnTo>
                    <a:pt x="6014" y="594"/>
                  </a:lnTo>
                  <a:lnTo>
                    <a:pt x="5850" y="695"/>
                  </a:lnTo>
                  <a:lnTo>
                    <a:pt x="5850" y="695"/>
                  </a:lnTo>
                  <a:lnTo>
                    <a:pt x="5509" y="935"/>
                  </a:lnTo>
                  <a:lnTo>
                    <a:pt x="5168" y="1175"/>
                  </a:lnTo>
                  <a:lnTo>
                    <a:pt x="4852" y="1428"/>
                  </a:lnTo>
                  <a:lnTo>
                    <a:pt x="4536" y="1680"/>
                  </a:lnTo>
                  <a:lnTo>
                    <a:pt x="4233" y="1945"/>
                  </a:lnTo>
                  <a:lnTo>
                    <a:pt x="3930" y="2211"/>
                  </a:lnTo>
                  <a:lnTo>
                    <a:pt x="3652" y="2489"/>
                  </a:lnTo>
                  <a:lnTo>
                    <a:pt x="3374" y="2767"/>
                  </a:lnTo>
                  <a:lnTo>
                    <a:pt x="3121" y="3057"/>
                  </a:lnTo>
                  <a:lnTo>
                    <a:pt x="2868" y="3348"/>
                  </a:lnTo>
                  <a:lnTo>
                    <a:pt x="2616" y="3651"/>
                  </a:lnTo>
                  <a:lnTo>
                    <a:pt x="2388" y="3954"/>
                  </a:lnTo>
                  <a:lnTo>
                    <a:pt x="2173" y="4257"/>
                  </a:lnTo>
                  <a:lnTo>
                    <a:pt x="1959" y="4573"/>
                  </a:lnTo>
                  <a:lnTo>
                    <a:pt x="1757" y="4889"/>
                  </a:lnTo>
                  <a:lnTo>
                    <a:pt x="1567" y="5217"/>
                  </a:lnTo>
                  <a:lnTo>
                    <a:pt x="1390" y="5558"/>
                  </a:lnTo>
                  <a:lnTo>
                    <a:pt x="1226" y="5887"/>
                  </a:lnTo>
                  <a:lnTo>
                    <a:pt x="1074" y="6241"/>
                  </a:lnTo>
                  <a:lnTo>
                    <a:pt x="923" y="6582"/>
                  </a:lnTo>
                  <a:lnTo>
                    <a:pt x="784" y="6948"/>
                  </a:lnTo>
                  <a:lnTo>
                    <a:pt x="657" y="7302"/>
                  </a:lnTo>
                  <a:lnTo>
                    <a:pt x="544" y="7668"/>
                  </a:lnTo>
                  <a:lnTo>
                    <a:pt x="443" y="8047"/>
                  </a:lnTo>
                  <a:lnTo>
                    <a:pt x="354" y="8426"/>
                  </a:lnTo>
                  <a:lnTo>
                    <a:pt x="266" y="8805"/>
                  </a:lnTo>
                  <a:lnTo>
                    <a:pt x="190" y="9197"/>
                  </a:lnTo>
                  <a:lnTo>
                    <a:pt x="139" y="9588"/>
                  </a:lnTo>
                  <a:lnTo>
                    <a:pt x="89" y="9992"/>
                  </a:lnTo>
                  <a:lnTo>
                    <a:pt x="38" y="10397"/>
                  </a:lnTo>
                  <a:lnTo>
                    <a:pt x="13" y="10814"/>
                  </a:lnTo>
                  <a:lnTo>
                    <a:pt x="0" y="11230"/>
                  </a:lnTo>
                  <a:lnTo>
                    <a:pt x="0" y="11230"/>
                  </a:lnTo>
                  <a:lnTo>
                    <a:pt x="0" y="11534"/>
                  </a:lnTo>
                  <a:lnTo>
                    <a:pt x="0" y="11824"/>
                  </a:lnTo>
                  <a:lnTo>
                    <a:pt x="26" y="12102"/>
                  </a:lnTo>
                  <a:lnTo>
                    <a:pt x="64" y="12367"/>
                  </a:lnTo>
                  <a:lnTo>
                    <a:pt x="114" y="12620"/>
                  </a:lnTo>
                  <a:lnTo>
                    <a:pt x="177" y="12860"/>
                  </a:lnTo>
                  <a:lnTo>
                    <a:pt x="253" y="13087"/>
                  </a:lnTo>
                  <a:lnTo>
                    <a:pt x="329" y="13302"/>
                  </a:lnTo>
                  <a:lnTo>
                    <a:pt x="430" y="13504"/>
                  </a:lnTo>
                  <a:lnTo>
                    <a:pt x="531" y="13681"/>
                  </a:lnTo>
                  <a:lnTo>
                    <a:pt x="645" y="13858"/>
                  </a:lnTo>
                  <a:lnTo>
                    <a:pt x="771" y="14022"/>
                  </a:lnTo>
                  <a:lnTo>
                    <a:pt x="910" y="14161"/>
                  </a:lnTo>
                  <a:lnTo>
                    <a:pt x="1062" y="14300"/>
                  </a:lnTo>
                  <a:lnTo>
                    <a:pt x="1213" y="14414"/>
                  </a:lnTo>
                  <a:lnTo>
                    <a:pt x="1378" y="14515"/>
                  </a:lnTo>
                  <a:lnTo>
                    <a:pt x="1542" y="14603"/>
                  </a:lnTo>
                  <a:lnTo>
                    <a:pt x="1731" y="14679"/>
                  </a:lnTo>
                  <a:lnTo>
                    <a:pt x="1921" y="14742"/>
                  </a:lnTo>
                  <a:lnTo>
                    <a:pt x="2110" y="14780"/>
                  </a:lnTo>
                  <a:lnTo>
                    <a:pt x="2312" y="14805"/>
                  </a:lnTo>
                  <a:lnTo>
                    <a:pt x="2527" y="14818"/>
                  </a:lnTo>
                  <a:lnTo>
                    <a:pt x="2742" y="14818"/>
                  </a:lnTo>
                  <a:lnTo>
                    <a:pt x="2969" y="14805"/>
                  </a:lnTo>
                  <a:lnTo>
                    <a:pt x="3197" y="14768"/>
                  </a:lnTo>
                  <a:lnTo>
                    <a:pt x="3437" y="14717"/>
                  </a:lnTo>
                  <a:lnTo>
                    <a:pt x="3677" y="14654"/>
                  </a:lnTo>
                  <a:lnTo>
                    <a:pt x="3930" y="14578"/>
                  </a:lnTo>
                  <a:lnTo>
                    <a:pt x="4182" y="14477"/>
                  </a:lnTo>
                  <a:lnTo>
                    <a:pt x="4435" y="14363"/>
                  </a:lnTo>
                  <a:lnTo>
                    <a:pt x="4700" y="14237"/>
                  </a:lnTo>
                  <a:lnTo>
                    <a:pt x="4965" y="14085"/>
                  </a:lnTo>
                  <a:lnTo>
                    <a:pt x="4965" y="14085"/>
                  </a:lnTo>
                  <a:lnTo>
                    <a:pt x="5193" y="13946"/>
                  </a:lnTo>
                  <a:lnTo>
                    <a:pt x="5420" y="13795"/>
                  </a:lnTo>
                  <a:lnTo>
                    <a:pt x="5635" y="13631"/>
                  </a:lnTo>
                  <a:lnTo>
                    <a:pt x="5850" y="13466"/>
                  </a:lnTo>
                  <a:lnTo>
                    <a:pt x="5850" y="13466"/>
                  </a:lnTo>
                  <a:lnTo>
                    <a:pt x="6343" y="13037"/>
                  </a:lnTo>
                  <a:lnTo>
                    <a:pt x="6823" y="12595"/>
                  </a:lnTo>
                  <a:lnTo>
                    <a:pt x="7265" y="12127"/>
                  </a:lnTo>
                  <a:lnTo>
                    <a:pt x="7694" y="11647"/>
                  </a:lnTo>
                  <a:lnTo>
                    <a:pt x="8086" y="11155"/>
                  </a:lnTo>
                  <a:lnTo>
                    <a:pt x="8452" y="10649"/>
                  </a:lnTo>
                  <a:lnTo>
                    <a:pt x="8793" y="10131"/>
                  </a:lnTo>
                  <a:lnTo>
                    <a:pt x="9109" y="9588"/>
                  </a:lnTo>
                  <a:lnTo>
                    <a:pt x="9400" y="9045"/>
                  </a:lnTo>
                  <a:lnTo>
                    <a:pt x="9678" y="8477"/>
                  </a:lnTo>
                  <a:lnTo>
                    <a:pt x="9918" y="7895"/>
                  </a:lnTo>
                  <a:lnTo>
                    <a:pt x="10133" y="7302"/>
                  </a:lnTo>
                  <a:lnTo>
                    <a:pt x="10322" y="6695"/>
                  </a:lnTo>
                  <a:lnTo>
                    <a:pt x="10486" y="6089"/>
                  </a:lnTo>
                  <a:lnTo>
                    <a:pt x="10625" y="5457"/>
                  </a:lnTo>
                  <a:lnTo>
                    <a:pt x="10752" y="4813"/>
                  </a:lnTo>
                  <a:lnTo>
                    <a:pt x="10752" y="4813"/>
                  </a:lnTo>
                  <a:lnTo>
                    <a:pt x="10790" y="4510"/>
                  </a:lnTo>
                  <a:lnTo>
                    <a:pt x="10827" y="4219"/>
                  </a:lnTo>
                  <a:lnTo>
                    <a:pt x="10853" y="3916"/>
                  </a:lnTo>
                  <a:lnTo>
                    <a:pt x="10865" y="3626"/>
                  </a:lnTo>
                  <a:lnTo>
                    <a:pt x="10865" y="3322"/>
                  </a:lnTo>
                  <a:lnTo>
                    <a:pt x="10853" y="3032"/>
                  </a:lnTo>
                  <a:lnTo>
                    <a:pt x="10827" y="2741"/>
                  </a:lnTo>
                  <a:lnTo>
                    <a:pt x="10777" y="2451"/>
                  </a:lnTo>
                  <a:lnTo>
                    <a:pt x="10701" y="2173"/>
                  </a:lnTo>
                  <a:lnTo>
                    <a:pt x="10613" y="1895"/>
                  </a:lnTo>
                  <a:lnTo>
                    <a:pt x="10499" y="1630"/>
                  </a:lnTo>
                  <a:lnTo>
                    <a:pt x="10360" y="1364"/>
                  </a:lnTo>
                  <a:lnTo>
                    <a:pt x="10196" y="1112"/>
                  </a:lnTo>
                  <a:lnTo>
                    <a:pt x="10006" y="859"/>
                  </a:lnTo>
                  <a:lnTo>
                    <a:pt x="9792" y="632"/>
                  </a:lnTo>
                  <a:lnTo>
                    <a:pt x="9551" y="404"/>
                  </a:lnTo>
                  <a:lnTo>
                    <a:pt x="9551" y="404"/>
                  </a:lnTo>
                  <a:lnTo>
                    <a:pt x="9311" y="215"/>
                  </a:lnTo>
                  <a:lnTo>
                    <a:pt x="9198" y="139"/>
                  </a:lnTo>
                  <a:lnTo>
                    <a:pt x="9084" y="88"/>
                  </a:lnTo>
                  <a:lnTo>
                    <a:pt x="8983" y="38"/>
                  </a:lnTo>
                  <a:lnTo>
                    <a:pt x="8882" y="13"/>
                  </a:lnTo>
                  <a:lnTo>
                    <a:pt x="8781" y="0"/>
                  </a:lnTo>
                  <a:lnTo>
                    <a:pt x="8692" y="0"/>
                  </a:lnTo>
                  <a:lnTo>
                    <a:pt x="8604" y="25"/>
                  </a:lnTo>
                  <a:lnTo>
                    <a:pt x="8516" y="76"/>
                  </a:lnTo>
                  <a:lnTo>
                    <a:pt x="8427" y="152"/>
                  </a:lnTo>
                  <a:lnTo>
                    <a:pt x="8351" y="240"/>
                  </a:lnTo>
                  <a:lnTo>
                    <a:pt x="8275" y="354"/>
                  </a:lnTo>
                  <a:lnTo>
                    <a:pt x="8200" y="505"/>
                  </a:lnTo>
                  <a:lnTo>
                    <a:pt x="8124" y="670"/>
                  </a:lnTo>
                  <a:lnTo>
                    <a:pt x="8061" y="872"/>
                  </a:lnTo>
                  <a:lnTo>
                    <a:pt x="8061" y="872"/>
                  </a:lnTo>
                  <a:lnTo>
                    <a:pt x="7783" y="1731"/>
                  </a:lnTo>
                  <a:lnTo>
                    <a:pt x="7480" y="2590"/>
                  </a:lnTo>
                  <a:lnTo>
                    <a:pt x="7176" y="3449"/>
                  </a:lnTo>
                  <a:lnTo>
                    <a:pt x="6848" y="4295"/>
                  </a:lnTo>
                  <a:lnTo>
                    <a:pt x="6191" y="5988"/>
                  </a:lnTo>
                  <a:lnTo>
                    <a:pt x="5534" y="7681"/>
                  </a:lnTo>
                  <a:lnTo>
                    <a:pt x="5534" y="7681"/>
                  </a:lnTo>
                  <a:lnTo>
                    <a:pt x="5471" y="7820"/>
                  </a:lnTo>
                  <a:lnTo>
                    <a:pt x="5395" y="7946"/>
                  </a:lnTo>
                  <a:lnTo>
                    <a:pt x="5243" y="8199"/>
                  </a:lnTo>
                  <a:lnTo>
                    <a:pt x="5067" y="8439"/>
                  </a:lnTo>
                  <a:lnTo>
                    <a:pt x="4890" y="8691"/>
                  </a:lnTo>
                  <a:lnTo>
                    <a:pt x="4890" y="8691"/>
                  </a:lnTo>
                  <a:lnTo>
                    <a:pt x="4511" y="8514"/>
                  </a:lnTo>
                  <a:lnTo>
                    <a:pt x="4511" y="8514"/>
                  </a:lnTo>
                  <a:lnTo>
                    <a:pt x="7568" y="316"/>
                  </a:lnTo>
                  <a:lnTo>
                    <a:pt x="7568" y="316"/>
                  </a:lnTo>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0"/>
            <p:cNvSpPr/>
            <p:nvPr/>
          </p:nvSpPr>
          <p:spPr>
            <a:xfrm rot="10800000">
              <a:off x="55686" y="4277515"/>
              <a:ext cx="198711" cy="566688"/>
            </a:xfrm>
            <a:custGeom>
              <a:rect b="b" l="l" r="r" t="t"/>
              <a:pathLst>
                <a:path extrusionOk="0" h="63088" w="22122">
                  <a:moveTo>
                    <a:pt x="15009" y="39035"/>
                  </a:moveTo>
                  <a:lnTo>
                    <a:pt x="15262" y="39199"/>
                  </a:lnTo>
                  <a:lnTo>
                    <a:pt x="15375" y="39300"/>
                  </a:lnTo>
                  <a:lnTo>
                    <a:pt x="15477" y="39401"/>
                  </a:lnTo>
                  <a:lnTo>
                    <a:pt x="16007" y="40033"/>
                  </a:lnTo>
                  <a:lnTo>
                    <a:pt x="16512" y="40665"/>
                  </a:lnTo>
                  <a:lnTo>
                    <a:pt x="17005" y="41309"/>
                  </a:lnTo>
                  <a:lnTo>
                    <a:pt x="17485" y="41966"/>
                  </a:lnTo>
                  <a:lnTo>
                    <a:pt x="17953" y="42635"/>
                  </a:lnTo>
                  <a:lnTo>
                    <a:pt x="18395" y="43305"/>
                  </a:lnTo>
                  <a:lnTo>
                    <a:pt x="18799" y="44000"/>
                  </a:lnTo>
                  <a:lnTo>
                    <a:pt x="19203" y="44694"/>
                  </a:lnTo>
                  <a:lnTo>
                    <a:pt x="19570" y="45402"/>
                  </a:lnTo>
                  <a:lnTo>
                    <a:pt x="19734" y="45768"/>
                  </a:lnTo>
                  <a:lnTo>
                    <a:pt x="19898" y="46134"/>
                  </a:lnTo>
                  <a:lnTo>
                    <a:pt x="20063" y="46501"/>
                  </a:lnTo>
                  <a:lnTo>
                    <a:pt x="20214" y="46880"/>
                  </a:lnTo>
                  <a:lnTo>
                    <a:pt x="20353" y="47246"/>
                  </a:lnTo>
                  <a:lnTo>
                    <a:pt x="20492" y="47625"/>
                  </a:lnTo>
                  <a:lnTo>
                    <a:pt x="20618" y="48017"/>
                  </a:lnTo>
                  <a:lnTo>
                    <a:pt x="20745" y="48408"/>
                  </a:lnTo>
                  <a:lnTo>
                    <a:pt x="20858" y="48800"/>
                  </a:lnTo>
                  <a:lnTo>
                    <a:pt x="20960" y="49192"/>
                  </a:lnTo>
                  <a:lnTo>
                    <a:pt x="21048" y="49596"/>
                  </a:lnTo>
                  <a:lnTo>
                    <a:pt x="21136" y="50000"/>
                  </a:lnTo>
                  <a:lnTo>
                    <a:pt x="21212" y="50417"/>
                  </a:lnTo>
                  <a:lnTo>
                    <a:pt x="21275" y="50821"/>
                  </a:lnTo>
                  <a:lnTo>
                    <a:pt x="21313" y="51086"/>
                  </a:lnTo>
                  <a:lnTo>
                    <a:pt x="21339" y="51364"/>
                  </a:lnTo>
                  <a:lnTo>
                    <a:pt x="21364" y="51895"/>
                  </a:lnTo>
                  <a:lnTo>
                    <a:pt x="21389" y="52969"/>
                  </a:lnTo>
                  <a:lnTo>
                    <a:pt x="21389" y="53045"/>
                  </a:lnTo>
                  <a:lnTo>
                    <a:pt x="21364" y="53120"/>
                  </a:lnTo>
                  <a:lnTo>
                    <a:pt x="21275" y="53373"/>
                  </a:lnTo>
                  <a:lnTo>
                    <a:pt x="21162" y="52893"/>
                  </a:lnTo>
                  <a:lnTo>
                    <a:pt x="21073" y="52489"/>
                  </a:lnTo>
                  <a:lnTo>
                    <a:pt x="20960" y="52097"/>
                  </a:lnTo>
                  <a:lnTo>
                    <a:pt x="20846" y="51705"/>
                  </a:lnTo>
                  <a:lnTo>
                    <a:pt x="20707" y="51326"/>
                  </a:lnTo>
                  <a:lnTo>
                    <a:pt x="20555" y="50948"/>
                  </a:lnTo>
                  <a:lnTo>
                    <a:pt x="20391" y="50569"/>
                  </a:lnTo>
                  <a:lnTo>
                    <a:pt x="20214" y="50202"/>
                  </a:lnTo>
                  <a:lnTo>
                    <a:pt x="20037" y="49848"/>
                  </a:lnTo>
                  <a:lnTo>
                    <a:pt x="19658" y="49128"/>
                  </a:lnTo>
                  <a:lnTo>
                    <a:pt x="19254" y="48421"/>
                  </a:lnTo>
                  <a:lnTo>
                    <a:pt x="18420" y="47006"/>
                  </a:lnTo>
                  <a:lnTo>
                    <a:pt x="18167" y="46564"/>
                  </a:lnTo>
                  <a:lnTo>
                    <a:pt x="17927" y="46109"/>
                  </a:lnTo>
                  <a:lnTo>
                    <a:pt x="17700" y="45654"/>
                  </a:lnTo>
                  <a:lnTo>
                    <a:pt x="17473" y="45200"/>
                  </a:lnTo>
                  <a:lnTo>
                    <a:pt x="17043" y="44277"/>
                  </a:lnTo>
                  <a:lnTo>
                    <a:pt x="16626" y="43330"/>
                  </a:lnTo>
                  <a:lnTo>
                    <a:pt x="16222" y="42395"/>
                  </a:lnTo>
                  <a:lnTo>
                    <a:pt x="15830" y="41448"/>
                  </a:lnTo>
                  <a:lnTo>
                    <a:pt x="15426" y="40500"/>
                  </a:lnTo>
                  <a:lnTo>
                    <a:pt x="15022" y="39566"/>
                  </a:lnTo>
                  <a:lnTo>
                    <a:pt x="14996" y="39502"/>
                  </a:lnTo>
                  <a:lnTo>
                    <a:pt x="14984" y="39439"/>
                  </a:lnTo>
                  <a:lnTo>
                    <a:pt x="14996" y="39300"/>
                  </a:lnTo>
                  <a:lnTo>
                    <a:pt x="15009" y="39161"/>
                  </a:lnTo>
                  <a:lnTo>
                    <a:pt x="15009" y="39035"/>
                  </a:lnTo>
                  <a:close/>
                  <a:moveTo>
                    <a:pt x="139" y="0"/>
                  </a:moveTo>
                  <a:lnTo>
                    <a:pt x="89" y="190"/>
                  </a:lnTo>
                  <a:lnTo>
                    <a:pt x="38" y="392"/>
                  </a:lnTo>
                  <a:lnTo>
                    <a:pt x="13" y="480"/>
                  </a:lnTo>
                  <a:lnTo>
                    <a:pt x="0" y="569"/>
                  </a:lnTo>
                  <a:lnTo>
                    <a:pt x="0" y="657"/>
                  </a:lnTo>
                  <a:lnTo>
                    <a:pt x="26" y="733"/>
                  </a:lnTo>
                  <a:lnTo>
                    <a:pt x="392" y="1503"/>
                  </a:lnTo>
                  <a:lnTo>
                    <a:pt x="784" y="2287"/>
                  </a:lnTo>
                  <a:lnTo>
                    <a:pt x="1175" y="3045"/>
                  </a:lnTo>
                  <a:lnTo>
                    <a:pt x="1580" y="3815"/>
                  </a:lnTo>
                  <a:lnTo>
                    <a:pt x="2666" y="5811"/>
                  </a:lnTo>
                  <a:lnTo>
                    <a:pt x="3765" y="7794"/>
                  </a:lnTo>
                  <a:lnTo>
                    <a:pt x="4852" y="9790"/>
                  </a:lnTo>
                  <a:lnTo>
                    <a:pt x="5925" y="11786"/>
                  </a:lnTo>
                  <a:lnTo>
                    <a:pt x="6140" y="12191"/>
                  </a:lnTo>
                  <a:lnTo>
                    <a:pt x="6292" y="12481"/>
                  </a:lnTo>
                  <a:lnTo>
                    <a:pt x="6456" y="12797"/>
                  </a:lnTo>
                  <a:lnTo>
                    <a:pt x="6608" y="13113"/>
                  </a:lnTo>
                  <a:lnTo>
                    <a:pt x="6721" y="13403"/>
                  </a:lnTo>
                  <a:lnTo>
                    <a:pt x="6772" y="13530"/>
                  </a:lnTo>
                  <a:lnTo>
                    <a:pt x="6787" y="13607"/>
                  </a:lnTo>
                  <a:lnTo>
                    <a:pt x="6787" y="13607"/>
                  </a:lnTo>
                  <a:lnTo>
                    <a:pt x="6785" y="13618"/>
                  </a:lnTo>
                  <a:lnTo>
                    <a:pt x="6793" y="13633"/>
                  </a:lnTo>
                  <a:lnTo>
                    <a:pt x="6793" y="13633"/>
                  </a:lnTo>
                  <a:lnTo>
                    <a:pt x="6797" y="13656"/>
                  </a:lnTo>
                  <a:lnTo>
                    <a:pt x="6810" y="13757"/>
                  </a:lnTo>
                  <a:lnTo>
                    <a:pt x="6810" y="13833"/>
                  </a:lnTo>
                  <a:lnTo>
                    <a:pt x="6833" y="13706"/>
                  </a:lnTo>
                  <a:lnTo>
                    <a:pt x="6924" y="13871"/>
                  </a:lnTo>
                  <a:lnTo>
                    <a:pt x="7037" y="14086"/>
                  </a:lnTo>
                  <a:lnTo>
                    <a:pt x="7126" y="14262"/>
                  </a:lnTo>
                  <a:lnTo>
                    <a:pt x="7543" y="15412"/>
                  </a:lnTo>
                  <a:lnTo>
                    <a:pt x="7960" y="16562"/>
                  </a:lnTo>
                  <a:lnTo>
                    <a:pt x="8364" y="17711"/>
                  </a:lnTo>
                  <a:lnTo>
                    <a:pt x="8793" y="18861"/>
                  </a:lnTo>
                  <a:lnTo>
                    <a:pt x="9223" y="20035"/>
                  </a:lnTo>
                  <a:lnTo>
                    <a:pt x="9640" y="21210"/>
                  </a:lnTo>
                  <a:lnTo>
                    <a:pt x="10057" y="22385"/>
                  </a:lnTo>
                  <a:lnTo>
                    <a:pt x="10461" y="23573"/>
                  </a:lnTo>
                  <a:lnTo>
                    <a:pt x="10853" y="24747"/>
                  </a:lnTo>
                  <a:lnTo>
                    <a:pt x="11219" y="25935"/>
                  </a:lnTo>
                  <a:lnTo>
                    <a:pt x="11585" y="27135"/>
                  </a:lnTo>
                  <a:lnTo>
                    <a:pt x="11914" y="28335"/>
                  </a:lnTo>
                  <a:lnTo>
                    <a:pt x="12230" y="29535"/>
                  </a:lnTo>
                  <a:lnTo>
                    <a:pt x="12520" y="30735"/>
                  </a:lnTo>
                  <a:lnTo>
                    <a:pt x="12786" y="31948"/>
                  </a:lnTo>
                  <a:lnTo>
                    <a:pt x="13026" y="33173"/>
                  </a:lnTo>
                  <a:lnTo>
                    <a:pt x="13139" y="33780"/>
                  </a:lnTo>
                  <a:lnTo>
                    <a:pt x="13228" y="34399"/>
                  </a:lnTo>
                  <a:lnTo>
                    <a:pt x="13329" y="35018"/>
                  </a:lnTo>
                  <a:lnTo>
                    <a:pt x="13405" y="35637"/>
                  </a:lnTo>
                  <a:lnTo>
                    <a:pt x="13480" y="36256"/>
                  </a:lnTo>
                  <a:lnTo>
                    <a:pt x="13544" y="36875"/>
                  </a:lnTo>
                  <a:lnTo>
                    <a:pt x="13607" y="37494"/>
                  </a:lnTo>
                  <a:lnTo>
                    <a:pt x="13657" y="38125"/>
                  </a:lnTo>
                  <a:lnTo>
                    <a:pt x="13746" y="39641"/>
                  </a:lnTo>
                  <a:lnTo>
                    <a:pt x="13822" y="41145"/>
                  </a:lnTo>
                  <a:lnTo>
                    <a:pt x="13885" y="42661"/>
                  </a:lnTo>
                  <a:lnTo>
                    <a:pt x="13923" y="44176"/>
                  </a:lnTo>
                  <a:lnTo>
                    <a:pt x="13948" y="45692"/>
                  </a:lnTo>
                  <a:lnTo>
                    <a:pt x="13948" y="47208"/>
                  </a:lnTo>
                  <a:lnTo>
                    <a:pt x="13935" y="48724"/>
                  </a:lnTo>
                  <a:lnTo>
                    <a:pt x="13885" y="50227"/>
                  </a:lnTo>
                  <a:lnTo>
                    <a:pt x="13834" y="51743"/>
                  </a:lnTo>
                  <a:lnTo>
                    <a:pt x="13746" y="53259"/>
                  </a:lnTo>
                  <a:lnTo>
                    <a:pt x="13632" y="54763"/>
                  </a:lnTo>
                  <a:lnTo>
                    <a:pt x="13506" y="56278"/>
                  </a:lnTo>
                  <a:lnTo>
                    <a:pt x="13354" y="57782"/>
                  </a:lnTo>
                  <a:lnTo>
                    <a:pt x="13177" y="59285"/>
                  </a:lnTo>
                  <a:lnTo>
                    <a:pt x="12975" y="60801"/>
                  </a:lnTo>
                  <a:lnTo>
                    <a:pt x="12735" y="62304"/>
                  </a:lnTo>
                  <a:lnTo>
                    <a:pt x="12710" y="62405"/>
                  </a:lnTo>
                  <a:lnTo>
                    <a:pt x="12760" y="62582"/>
                  </a:lnTo>
                  <a:lnTo>
                    <a:pt x="12823" y="62759"/>
                  </a:lnTo>
                  <a:lnTo>
                    <a:pt x="12887" y="62923"/>
                  </a:lnTo>
                  <a:lnTo>
                    <a:pt x="12975" y="63087"/>
                  </a:lnTo>
                  <a:lnTo>
                    <a:pt x="13329" y="61420"/>
                  </a:lnTo>
                  <a:lnTo>
                    <a:pt x="13506" y="60586"/>
                  </a:lnTo>
                  <a:lnTo>
                    <a:pt x="13670" y="59765"/>
                  </a:lnTo>
                  <a:lnTo>
                    <a:pt x="13822" y="58931"/>
                  </a:lnTo>
                  <a:lnTo>
                    <a:pt x="13948" y="58085"/>
                  </a:lnTo>
                  <a:lnTo>
                    <a:pt x="14049" y="57251"/>
                  </a:lnTo>
                  <a:lnTo>
                    <a:pt x="14087" y="56834"/>
                  </a:lnTo>
                  <a:lnTo>
                    <a:pt x="14125" y="56417"/>
                  </a:lnTo>
                  <a:lnTo>
                    <a:pt x="14175" y="55470"/>
                  </a:lnTo>
                  <a:lnTo>
                    <a:pt x="14226" y="54523"/>
                  </a:lnTo>
                  <a:lnTo>
                    <a:pt x="14302" y="52640"/>
                  </a:lnTo>
                  <a:lnTo>
                    <a:pt x="14352" y="50745"/>
                  </a:lnTo>
                  <a:lnTo>
                    <a:pt x="14390" y="48850"/>
                  </a:lnTo>
                  <a:lnTo>
                    <a:pt x="14428" y="45073"/>
                  </a:lnTo>
                  <a:lnTo>
                    <a:pt x="14453" y="43178"/>
                  </a:lnTo>
                  <a:lnTo>
                    <a:pt x="14491" y="41284"/>
                  </a:lnTo>
                  <a:lnTo>
                    <a:pt x="14504" y="40563"/>
                  </a:lnTo>
                  <a:lnTo>
                    <a:pt x="14719" y="40905"/>
                  </a:lnTo>
                  <a:lnTo>
                    <a:pt x="14820" y="41069"/>
                  </a:lnTo>
                  <a:lnTo>
                    <a:pt x="14908" y="41246"/>
                  </a:lnTo>
                  <a:lnTo>
                    <a:pt x="15236" y="41966"/>
                  </a:lnTo>
                  <a:lnTo>
                    <a:pt x="15540" y="42698"/>
                  </a:lnTo>
                  <a:lnTo>
                    <a:pt x="15830" y="43431"/>
                  </a:lnTo>
                  <a:lnTo>
                    <a:pt x="16146" y="44164"/>
                  </a:lnTo>
                  <a:lnTo>
                    <a:pt x="16462" y="44884"/>
                  </a:lnTo>
                  <a:lnTo>
                    <a:pt x="16626" y="45238"/>
                  </a:lnTo>
                  <a:lnTo>
                    <a:pt x="16803" y="45591"/>
                  </a:lnTo>
                  <a:lnTo>
                    <a:pt x="16980" y="45932"/>
                  </a:lnTo>
                  <a:lnTo>
                    <a:pt x="17169" y="46273"/>
                  </a:lnTo>
                  <a:lnTo>
                    <a:pt x="17372" y="46615"/>
                  </a:lnTo>
                  <a:lnTo>
                    <a:pt x="17586" y="46930"/>
                  </a:lnTo>
                  <a:lnTo>
                    <a:pt x="17978" y="47511"/>
                  </a:lnTo>
                  <a:lnTo>
                    <a:pt x="18357" y="48105"/>
                  </a:lnTo>
                  <a:lnTo>
                    <a:pt x="18698" y="48686"/>
                  </a:lnTo>
                  <a:lnTo>
                    <a:pt x="19039" y="49280"/>
                  </a:lnTo>
                  <a:lnTo>
                    <a:pt x="19342" y="49886"/>
                  </a:lnTo>
                  <a:lnTo>
                    <a:pt x="19633" y="50493"/>
                  </a:lnTo>
                  <a:lnTo>
                    <a:pt x="19886" y="51112"/>
                  </a:lnTo>
                  <a:lnTo>
                    <a:pt x="20126" y="51731"/>
                  </a:lnTo>
                  <a:lnTo>
                    <a:pt x="20328" y="52362"/>
                  </a:lnTo>
                  <a:lnTo>
                    <a:pt x="20505" y="52994"/>
                  </a:lnTo>
                  <a:lnTo>
                    <a:pt x="20593" y="53322"/>
                  </a:lnTo>
                  <a:lnTo>
                    <a:pt x="20656" y="53651"/>
                  </a:lnTo>
                  <a:lnTo>
                    <a:pt x="20719" y="53979"/>
                  </a:lnTo>
                  <a:lnTo>
                    <a:pt x="20783" y="54308"/>
                  </a:lnTo>
                  <a:lnTo>
                    <a:pt x="20833" y="54636"/>
                  </a:lnTo>
                  <a:lnTo>
                    <a:pt x="20871" y="54977"/>
                  </a:lnTo>
                  <a:lnTo>
                    <a:pt x="20909" y="55318"/>
                  </a:lnTo>
                  <a:lnTo>
                    <a:pt x="20922" y="55659"/>
                  </a:lnTo>
                  <a:lnTo>
                    <a:pt x="20947" y="56001"/>
                  </a:lnTo>
                  <a:lnTo>
                    <a:pt x="20947" y="56354"/>
                  </a:lnTo>
                  <a:lnTo>
                    <a:pt x="20947" y="56708"/>
                  </a:lnTo>
                  <a:lnTo>
                    <a:pt x="20934" y="57062"/>
                  </a:lnTo>
                  <a:lnTo>
                    <a:pt x="20934" y="57150"/>
                  </a:lnTo>
                  <a:lnTo>
                    <a:pt x="20960" y="57239"/>
                  </a:lnTo>
                  <a:lnTo>
                    <a:pt x="20985" y="57327"/>
                  </a:lnTo>
                  <a:lnTo>
                    <a:pt x="21023" y="57415"/>
                  </a:lnTo>
                  <a:lnTo>
                    <a:pt x="21098" y="57592"/>
                  </a:lnTo>
                  <a:lnTo>
                    <a:pt x="21174" y="57769"/>
                  </a:lnTo>
                  <a:lnTo>
                    <a:pt x="21301" y="57605"/>
                  </a:lnTo>
                  <a:lnTo>
                    <a:pt x="21427" y="57441"/>
                  </a:lnTo>
                  <a:lnTo>
                    <a:pt x="21490" y="57352"/>
                  </a:lnTo>
                  <a:lnTo>
                    <a:pt x="21541" y="57276"/>
                  </a:lnTo>
                  <a:lnTo>
                    <a:pt x="21579" y="57188"/>
                  </a:lnTo>
                  <a:lnTo>
                    <a:pt x="21604" y="57100"/>
                  </a:lnTo>
                  <a:lnTo>
                    <a:pt x="21755" y="56342"/>
                  </a:lnTo>
                  <a:lnTo>
                    <a:pt x="21882" y="55596"/>
                  </a:lnTo>
                  <a:lnTo>
                    <a:pt x="22122" y="54080"/>
                  </a:lnTo>
                  <a:lnTo>
                    <a:pt x="22122" y="52160"/>
                  </a:lnTo>
                  <a:lnTo>
                    <a:pt x="21945" y="51175"/>
                  </a:lnTo>
                  <a:lnTo>
                    <a:pt x="21768" y="50202"/>
                  </a:lnTo>
                  <a:lnTo>
                    <a:pt x="21616" y="49482"/>
                  </a:lnTo>
                  <a:lnTo>
                    <a:pt x="21440" y="48775"/>
                  </a:lnTo>
                  <a:lnTo>
                    <a:pt x="21237" y="48067"/>
                  </a:lnTo>
                  <a:lnTo>
                    <a:pt x="21023" y="47385"/>
                  </a:lnTo>
                  <a:lnTo>
                    <a:pt x="20770" y="46703"/>
                  </a:lnTo>
                  <a:lnTo>
                    <a:pt x="20505" y="46046"/>
                  </a:lnTo>
                  <a:lnTo>
                    <a:pt x="20214" y="45389"/>
                  </a:lnTo>
                  <a:lnTo>
                    <a:pt x="19898" y="44745"/>
                  </a:lnTo>
                  <a:lnTo>
                    <a:pt x="19570" y="44113"/>
                  </a:lnTo>
                  <a:lnTo>
                    <a:pt x="19216" y="43482"/>
                  </a:lnTo>
                  <a:lnTo>
                    <a:pt x="18837" y="42875"/>
                  </a:lnTo>
                  <a:lnTo>
                    <a:pt x="18445" y="42269"/>
                  </a:lnTo>
                  <a:lnTo>
                    <a:pt x="18041" y="41675"/>
                  </a:lnTo>
                  <a:lnTo>
                    <a:pt x="17599" y="41094"/>
                  </a:lnTo>
                  <a:lnTo>
                    <a:pt x="17157" y="40526"/>
                  </a:lnTo>
                  <a:lnTo>
                    <a:pt x="16689" y="39957"/>
                  </a:lnTo>
                  <a:lnTo>
                    <a:pt x="16411" y="39616"/>
                  </a:lnTo>
                  <a:lnTo>
                    <a:pt x="16146" y="39275"/>
                  </a:lnTo>
                  <a:lnTo>
                    <a:pt x="15893" y="38921"/>
                  </a:lnTo>
                  <a:lnTo>
                    <a:pt x="15653" y="38568"/>
                  </a:lnTo>
                  <a:lnTo>
                    <a:pt x="15426" y="38214"/>
                  </a:lnTo>
                  <a:lnTo>
                    <a:pt x="15224" y="37847"/>
                  </a:lnTo>
                  <a:lnTo>
                    <a:pt x="15022" y="37481"/>
                  </a:lnTo>
                  <a:lnTo>
                    <a:pt x="14845" y="37102"/>
                  </a:lnTo>
                  <a:lnTo>
                    <a:pt x="14668" y="36711"/>
                  </a:lnTo>
                  <a:lnTo>
                    <a:pt x="14516" y="36319"/>
                  </a:lnTo>
                  <a:lnTo>
                    <a:pt x="14377" y="35927"/>
                  </a:lnTo>
                  <a:lnTo>
                    <a:pt x="14238" y="35510"/>
                  </a:lnTo>
                  <a:lnTo>
                    <a:pt x="14125" y="35094"/>
                  </a:lnTo>
                  <a:lnTo>
                    <a:pt x="14011" y="34677"/>
                  </a:lnTo>
                  <a:lnTo>
                    <a:pt x="13910" y="34235"/>
                  </a:lnTo>
                  <a:lnTo>
                    <a:pt x="13822" y="33792"/>
                  </a:lnTo>
                  <a:lnTo>
                    <a:pt x="13569" y="32441"/>
                  </a:lnTo>
                  <a:lnTo>
                    <a:pt x="13278" y="31089"/>
                  </a:lnTo>
                  <a:lnTo>
                    <a:pt x="12975" y="29737"/>
                  </a:lnTo>
                  <a:lnTo>
                    <a:pt x="12647" y="28411"/>
                  </a:lnTo>
                  <a:lnTo>
                    <a:pt x="12280" y="27072"/>
                  </a:lnTo>
                  <a:lnTo>
                    <a:pt x="11914" y="25745"/>
                  </a:lnTo>
                  <a:lnTo>
                    <a:pt x="11510" y="24432"/>
                  </a:lnTo>
                  <a:lnTo>
                    <a:pt x="11093" y="23118"/>
                  </a:lnTo>
                  <a:lnTo>
                    <a:pt x="10663" y="21817"/>
                  </a:lnTo>
                  <a:lnTo>
                    <a:pt x="10221" y="20516"/>
                  </a:lnTo>
                  <a:lnTo>
                    <a:pt x="9753" y="19214"/>
                  </a:lnTo>
                  <a:lnTo>
                    <a:pt x="9273" y="17926"/>
                  </a:lnTo>
                  <a:lnTo>
                    <a:pt x="8781" y="16637"/>
                  </a:lnTo>
                  <a:lnTo>
                    <a:pt x="8275" y="15349"/>
                  </a:lnTo>
                  <a:lnTo>
                    <a:pt x="7770" y="14060"/>
                  </a:lnTo>
                  <a:lnTo>
                    <a:pt x="7239" y="12784"/>
                  </a:lnTo>
                  <a:lnTo>
                    <a:pt x="7075" y="12393"/>
                  </a:lnTo>
                  <a:lnTo>
                    <a:pt x="6949" y="12077"/>
                  </a:lnTo>
                  <a:lnTo>
                    <a:pt x="6747" y="11572"/>
                  </a:lnTo>
                  <a:lnTo>
                    <a:pt x="6494" y="10902"/>
                  </a:lnTo>
                  <a:lnTo>
                    <a:pt x="6267" y="10662"/>
                  </a:lnTo>
                  <a:lnTo>
                    <a:pt x="6166" y="10548"/>
                  </a:lnTo>
                  <a:lnTo>
                    <a:pt x="6077" y="10409"/>
                  </a:lnTo>
                  <a:lnTo>
                    <a:pt x="3348" y="5445"/>
                  </a:lnTo>
                  <a:lnTo>
                    <a:pt x="607" y="468"/>
                  </a:lnTo>
                  <a:lnTo>
                    <a:pt x="569" y="404"/>
                  </a:lnTo>
                  <a:lnTo>
                    <a:pt x="518" y="341"/>
                  </a:lnTo>
                  <a:lnTo>
                    <a:pt x="405" y="228"/>
                  </a:lnTo>
                  <a:lnTo>
                    <a:pt x="266" y="114"/>
                  </a:lnTo>
                  <a:lnTo>
                    <a:pt x="1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0"/>
            <p:cNvSpPr/>
            <p:nvPr/>
          </p:nvSpPr>
          <p:spPr>
            <a:xfrm rot="10800000">
              <a:off x="190836" y="4719948"/>
              <a:ext cx="63560" cy="124255"/>
            </a:xfrm>
            <a:custGeom>
              <a:rect b="b" l="l" r="r" t="t"/>
              <a:pathLst>
                <a:path extrusionOk="0" fill="none" h="13833" w="7076">
                  <a:moveTo>
                    <a:pt x="7075" y="12393"/>
                  </a:moveTo>
                  <a:lnTo>
                    <a:pt x="7075" y="12393"/>
                  </a:lnTo>
                  <a:lnTo>
                    <a:pt x="6949" y="12077"/>
                  </a:lnTo>
                  <a:lnTo>
                    <a:pt x="6747" y="11572"/>
                  </a:lnTo>
                  <a:lnTo>
                    <a:pt x="6494" y="10902"/>
                  </a:lnTo>
                  <a:lnTo>
                    <a:pt x="6494" y="10902"/>
                  </a:lnTo>
                  <a:lnTo>
                    <a:pt x="6267" y="10662"/>
                  </a:lnTo>
                  <a:lnTo>
                    <a:pt x="6166" y="10548"/>
                  </a:lnTo>
                  <a:lnTo>
                    <a:pt x="6077" y="10409"/>
                  </a:lnTo>
                  <a:lnTo>
                    <a:pt x="6077" y="10409"/>
                  </a:lnTo>
                  <a:lnTo>
                    <a:pt x="3348" y="5445"/>
                  </a:lnTo>
                  <a:lnTo>
                    <a:pt x="607" y="468"/>
                  </a:lnTo>
                  <a:lnTo>
                    <a:pt x="607" y="468"/>
                  </a:lnTo>
                  <a:lnTo>
                    <a:pt x="569" y="404"/>
                  </a:lnTo>
                  <a:lnTo>
                    <a:pt x="518" y="341"/>
                  </a:lnTo>
                  <a:lnTo>
                    <a:pt x="405" y="228"/>
                  </a:lnTo>
                  <a:lnTo>
                    <a:pt x="266" y="114"/>
                  </a:lnTo>
                  <a:lnTo>
                    <a:pt x="139" y="0"/>
                  </a:lnTo>
                  <a:lnTo>
                    <a:pt x="139" y="0"/>
                  </a:lnTo>
                  <a:lnTo>
                    <a:pt x="89" y="190"/>
                  </a:lnTo>
                  <a:lnTo>
                    <a:pt x="38" y="392"/>
                  </a:lnTo>
                  <a:lnTo>
                    <a:pt x="13" y="480"/>
                  </a:lnTo>
                  <a:lnTo>
                    <a:pt x="0" y="569"/>
                  </a:lnTo>
                  <a:lnTo>
                    <a:pt x="0" y="657"/>
                  </a:lnTo>
                  <a:lnTo>
                    <a:pt x="26" y="733"/>
                  </a:lnTo>
                  <a:lnTo>
                    <a:pt x="26" y="733"/>
                  </a:lnTo>
                  <a:lnTo>
                    <a:pt x="392" y="1503"/>
                  </a:lnTo>
                  <a:lnTo>
                    <a:pt x="784" y="2287"/>
                  </a:lnTo>
                  <a:lnTo>
                    <a:pt x="1175" y="3045"/>
                  </a:lnTo>
                  <a:lnTo>
                    <a:pt x="1580" y="3815"/>
                  </a:lnTo>
                  <a:lnTo>
                    <a:pt x="1580" y="3815"/>
                  </a:lnTo>
                  <a:lnTo>
                    <a:pt x="2666" y="5811"/>
                  </a:lnTo>
                  <a:lnTo>
                    <a:pt x="3765" y="7794"/>
                  </a:lnTo>
                  <a:lnTo>
                    <a:pt x="4852" y="9790"/>
                  </a:lnTo>
                  <a:lnTo>
                    <a:pt x="5925" y="11786"/>
                  </a:lnTo>
                  <a:lnTo>
                    <a:pt x="5925" y="11786"/>
                  </a:lnTo>
                  <a:lnTo>
                    <a:pt x="6140" y="12191"/>
                  </a:lnTo>
                  <a:lnTo>
                    <a:pt x="6292" y="12481"/>
                  </a:lnTo>
                  <a:lnTo>
                    <a:pt x="6456" y="12797"/>
                  </a:lnTo>
                  <a:lnTo>
                    <a:pt x="6608" y="13113"/>
                  </a:lnTo>
                  <a:lnTo>
                    <a:pt x="6721" y="13403"/>
                  </a:lnTo>
                  <a:lnTo>
                    <a:pt x="6772" y="13530"/>
                  </a:lnTo>
                  <a:lnTo>
                    <a:pt x="6797" y="13656"/>
                  </a:lnTo>
                  <a:lnTo>
                    <a:pt x="6810" y="13757"/>
                  </a:lnTo>
                  <a:lnTo>
                    <a:pt x="6810" y="13833"/>
                  </a:lnTo>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0"/>
            <p:cNvSpPr/>
            <p:nvPr/>
          </p:nvSpPr>
          <p:spPr>
            <a:xfrm rot="10800000">
              <a:off x="55686" y="4277515"/>
              <a:ext cx="137774" cy="455377"/>
            </a:xfrm>
            <a:custGeom>
              <a:rect b="b" l="l" r="r" t="t"/>
              <a:pathLst>
                <a:path extrusionOk="0" fill="none" h="50696" w="15338">
                  <a:moveTo>
                    <a:pt x="1" y="1226"/>
                  </a:moveTo>
                  <a:lnTo>
                    <a:pt x="1" y="1226"/>
                  </a:lnTo>
                  <a:lnTo>
                    <a:pt x="140" y="1479"/>
                  </a:lnTo>
                  <a:lnTo>
                    <a:pt x="253" y="1694"/>
                  </a:lnTo>
                  <a:lnTo>
                    <a:pt x="342" y="1870"/>
                  </a:lnTo>
                  <a:lnTo>
                    <a:pt x="342" y="1870"/>
                  </a:lnTo>
                  <a:lnTo>
                    <a:pt x="759" y="3020"/>
                  </a:lnTo>
                  <a:lnTo>
                    <a:pt x="1176" y="4170"/>
                  </a:lnTo>
                  <a:lnTo>
                    <a:pt x="1580" y="5319"/>
                  </a:lnTo>
                  <a:lnTo>
                    <a:pt x="2009" y="6469"/>
                  </a:lnTo>
                  <a:lnTo>
                    <a:pt x="2009" y="6469"/>
                  </a:lnTo>
                  <a:lnTo>
                    <a:pt x="2439" y="7643"/>
                  </a:lnTo>
                  <a:lnTo>
                    <a:pt x="2856" y="8818"/>
                  </a:lnTo>
                  <a:lnTo>
                    <a:pt x="3273" y="9993"/>
                  </a:lnTo>
                  <a:lnTo>
                    <a:pt x="3677" y="11181"/>
                  </a:lnTo>
                  <a:lnTo>
                    <a:pt x="4069" y="12355"/>
                  </a:lnTo>
                  <a:lnTo>
                    <a:pt x="4435" y="13543"/>
                  </a:lnTo>
                  <a:lnTo>
                    <a:pt x="4801" y="14743"/>
                  </a:lnTo>
                  <a:lnTo>
                    <a:pt x="5130" y="15943"/>
                  </a:lnTo>
                  <a:lnTo>
                    <a:pt x="5446" y="17143"/>
                  </a:lnTo>
                  <a:lnTo>
                    <a:pt x="5736" y="18343"/>
                  </a:lnTo>
                  <a:lnTo>
                    <a:pt x="6002" y="19556"/>
                  </a:lnTo>
                  <a:lnTo>
                    <a:pt x="6242" y="20781"/>
                  </a:lnTo>
                  <a:lnTo>
                    <a:pt x="6355" y="21388"/>
                  </a:lnTo>
                  <a:lnTo>
                    <a:pt x="6444" y="22007"/>
                  </a:lnTo>
                  <a:lnTo>
                    <a:pt x="6545" y="22626"/>
                  </a:lnTo>
                  <a:lnTo>
                    <a:pt x="6621" y="23245"/>
                  </a:lnTo>
                  <a:lnTo>
                    <a:pt x="6696" y="23864"/>
                  </a:lnTo>
                  <a:lnTo>
                    <a:pt x="6760" y="24483"/>
                  </a:lnTo>
                  <a:lnTo>
                    <a:pt x="6823" y="25102"/>
                  </a:lnTo>
                  <a:lnTo>
                    <a:pt x="6873" y="25733"/>
                  </a:lnTo>
                  <a:lnTo>
                    <a:pt x="6873" y="25733"/>
                  </a:lnTo>
                  <a:lnTo>
                    <a:pt x="6962" y="27249"/>
                  </a:lnTo>
                  <a:lnTo>
                    <a:pt x="7038" y="28753"/>
                  </a:lnTo>
                  <a:lnTo>
                    <a:pt x="7101" y="30269"/>
                  </a:lnTo>
                  <a:lnTo>
                    <a:pt x="7139" y="31784"/>
                  </a:lnTo>
                  <a:lnTo>
                    <a:pt x="7164" y="33300"/>
                  </a:lnTo>
                  <a:lnTo>
                    <a:pt x="7164" y="34816"/>
                  </a:lnTo>
                  <a:lnTo>
                    <a:pt x="7151" y="36332"/>
                  </a:lnTo>
                  <a:lnTo>
                    <a:pt x="7101" y="37835"/>
                  </a:lnTo>
                  <a:lnTo>
                    <a:pt x="7050" y="39351"/>
                  </a:lnTo>
                  <a:lnTo>
                    <a:pt x="6962" y="40867"/>
                  </a:lnTo>
                  <a:lnTo>
                    <a:pt x="6848" y="42371"/>
                  </a:lnTo>
                  <a:lnTo>
                    <a:pt x="6722" y="43886"/>
                  </a:lnTo>
                  <a:lnTo>
                    <a:pt x="6570" y="45390"/>
                  </a:lnTo>
                  <a:lnTo>
                    <a:pt x="6393" y="46893"/>
                  </a:lnTo>
                  <a:lnTo>
                    <a:pt x="6191" y="48409"/>
                  </a:lnTo>
                  <a:lnTo>
                    <a:pt x="5951" y="49912"/>
                  </a:lnTo>
                  <a:lnTo>
                    <a:pt x="5951" y="49912"/>
                  </a:lnTo>
                  <a:lnTo>
                    <a:pt x="5926" y="50013"/>
                  </a:lnTo>
                  <a:lnTo>
                    <a:pt x="5926" y="50013"/>
                  </a:lnTo>
                  <a:lnTo>
                    <a:pt x="5976" y="50190"/>
                  </a:lnTo>
                  <a:lnTo>
                    <a:pt x="6039" y="50367"/>
                  </a:lnTo>
                  <a:lnTo>
                    <a:pt x="6103" y="50531"/>
                  </a:lnTo>
                  <a:lnTo>
                    <a:pt x="6191" y="50695"/>
                  </a:lnTo>
                  <a:lnTo>
                    <a:pt x="6191" y="50695"/>
                  </a:lnTo>
                  <a:lnTo>
                    <a:pt x="6545" y="49028"/>
                  </a:lnTo>
                  <a:lnTo>
                    <a:pt x="6722" y="48194"/>
                  </a:lnTo>
                  <a:lnTo>
                    <a:pt x="6886" y="47373"/>
                  </a:lnTo>
                  <a:lnTo>
                    <a:pt x="7038" y="46539"/>
                  </a:lnTo>
                  <a:lnTo>
                    <a:pt x="7164" y="45693"/>
                  </a:lnTo>
                  <a:lnTo>
                    <a:pt x="7265" y="44859"/>
                  </a:lnTo>
                  <a:lnTo>
                    <a:pt x="7303" y="44442"/>
                  </a:lnTo>
                  <a:lnTo>
                    <a:pt x="7341" y="44025"/>
                  </a:lnTo>
                  <a:lnTo>
                    <a:pt x="7341" y="44025"/>
                  </a:lnTo>
                  <a:lnTo>
                    <a:pt x="7391" y="43078"/>
                  </a:lnTo>
                  <a:lnTo>
                    <a:pt x="7442" y="42131"/>
                  </a:lnTo>
                  <a:lnTo>
                    <a:pt x="7518" y="40248"/>
                  </a:lnTo>
                  <a:lnTo>
                    <a:pt x="7568" y="38353"/>
                  </a:lnTo>
                  <a:lnTo>
                    <a:pt x="7606" y="36458"/>
                  </a:lnTo>
                  <a:lnTo>
                    <a:pt x="7644" y="32681"/>
                  </a:lnTo>
                  <a:lnTo>
                    <a:pt x="7669" y="30786"/>
                  </a:lnTo>
                  <a:lnTo>
                    <a:pt x="7707" y="28892"/>
                  </a:lnTo>
                  <a:lnTo>
                    <a:pt x="7707" y="28892"/>
                  </a:lnTo>
                  <a:lnTo>
                    <a:pt x="7720" y="28171"/>
                  </a:lnTo>
                  <a:lnTo>
                    <a:pt x="7720" y="28171"/>
                  </a:lnTo>
                  <a:lnTo>
                    <a:pt x="7935" y="28513"/>
                  </a:lnTo>
                  <a:lnTo>
                    <a:pt x="8036" y="28677"/>
                  </a:lnTo>
                  <a:lnTo>
                    <a:pt x="8124" y="28854"/>
                  </a:lnTo>
                  <a:lnTo>
                    <a:pt x="8124" y="28854"/>
                  </a:lnTo>
                  <a:lnTo>
                    <a:pt x="8452" y="29574"/>
                  </a:lnTo>
                  <a:lnTo>
                    <a:pt x="8756" y="30306"/>
                  </a:lnTo>
                  <a:lnTo>
                    <a:pt x="9046" y="31039"/>
                  </a:lnTo>
                  <a:lnTo>
                    <a:pt x="9362" y="31772"/>
                  </a:lnTo>
                  <a:lnTo>
                    <a:pt x="9678" y="32492"/>
                  </a:lnTo>
                  <a:lnTo>
                    <a:pt x="9842" y="32846"/>
                  </a:lnTo>
                  <a:lnTo>
                    <a:pt x="10019" y="33199"/>
                  </a:lnTo>
                  <a:lnTo>
                    <a:pt x="10196" y="33540"/>
                  </a:lnTo>
                  <a:lnTo>
                    <a:pt x="10385" y="33881"/>
                  </a:lnTo>
                  <a:lnTo>
                    <a:pt x="10588" y="34223"/>
                  </a:lnTo>
                  <a:lnTo>
                    <a:pt x="10802" y="34538"/>
                  </a:lnTo>
                  <a:lnTo>
                    <a:pt x="10802" y="34538"/>
                  </a:lnTo>
                  <a:lnTo>
                    <a:pt x="11194" y="35119"/>
                  </a:lnTo>
                  <a:lnTo>
                    <a:pt x="11573" y="35713"/>
                  </a:lnTo>
                  <a:lnTo>
                    <a:pt x="11914" y="36294"/>
                  </a:lnTo>
                  <a:lnTo>
                    <a:pt x="12255" y="36888"/>
                  </a:lnTo>
                  <a:lnTo>
                    <a:pt x="12558" y="37494"/>
                  </a:lnTo>
                  <a:lnTo>
                    <a:pt x="12849" y="38101"/>
                  </a:lnTo>
                  <a:lnTo>
                    <a:pt x="13102" y="38720"/>
                  </a:lnTo>
                  <a:lnTo>
                    <a:pt x="13342" y="39339"/>
                  </a:lnTo>
                  <a:lnTo>
                    <a:pt x="13544" y="39970"/>
                  </a:lnTo>
                  <a:lnTo>
                    <a:pt x="13721" y="40602"/>
                  </a:lnTo>
                  <a:lnTo>
                    <a:pt x="13809" y="40930"/>
                  </a:lnTo>
                  <a:lnTo>
                    <a:pt x="13872" y="41259"/>
                  </a:lnTo>
                  <a:lnTo>
                    <a:pt x="13935" y="41587"/>
                  </a:lnTo>
                  <a:lnTo>
                    <a:pt x="13999" y="41916"/>
                  </a:lnTo>
                  <a:lnTo>
                    <a:pt x="14049" y="42244"/>
                  </a:lnTo>
                  <a:lnTo>
                    <a:pt x="14087" y="42585"/>
                  </a:lnTo>
                  <a:lnTo>
                    <a:pt x="14125" y="42926"/>
                  </a:lnTo>
                  <a:lnTo>
                    <a:pt x="14138" y="43267"/>
                  </a:lnTo>
                  <a:lnTo>
                    <a:pt x="14163" y="43609"/>
                  </a:lnTo>
                  <a:lnTo>
                    <a:pt x="14163" y="43962"/>
                  </a:lnTo>
                  <a:lnTo>
                    <a:pt x="14163" y="44316"/>
                  </a:lnTo>
                  <a:lnTo>
                    <a:pt x="14150" y="44670"/>
                  </a:lnTo>
                  <a:lnTo>
                    <a:pt x="14150" y="44670"/>
                  </a:lnTo>
                  <a:lnTo>
                    <a:pt x="14150" y="44758"/>
                  </a:lnTo>
                  <a:lnTo>
                    <a:pt x="14176" y="44847"/>
                  </a:lnTo>
                  <a:lnTo>
                    <a:pt x="14201" y="44935"/>
                  </a:lnTo>
                  <a:lnTo>
                    <a:pt x="14239" y="45023"/>
                  </a:lnTo>
                  <a:lnTo>
                    <a:pt x="14314" y="45200"/>
                  </a:lnTo>
                  <a:lnTo>
                    <a:pt x="14390" y="45377"/>
                  </a:lnTo>
                  <a:lnTo>
                    <a:pt x="14390" y="45377"/>
                  </a:lnTo>
                  <a:lnTo>
                    <a:pt x="14517" y="45213"/>
                  </a:lnTo>
                  <a:lnTo>
                    <a:pt x="14643" y="45049"/>
                  </a:lnTo>
                  <a:lnTo>
                    <a:pt x="14706" y="44960"/>
                  </a:lnTo>
                  <a:lnTo>
                    <a:pt x="14757" y="44884"/>
                  </a:lnTo>
                  <a:lnTo>
                    <a:pt x="14795" y="44796"/>
                  </a:lnTo>
                  <a:lnTo>
                    <a:pt x="14820" y="44708"/>
                  </a:lnTo>
                  <a:lnTo>
                    <a:pt x="14820" y="44708"/>
                  </a:lnTo>
                  <a:lnTo>
                    <a:pt x="14971" y="43950"/>
                  </a:lnTo>
                  <a:lnTo>
                    <a:pt x="15098" y="43204"/>
                  </a:lnTo>
                  <a:lnTo>
                    <a:pt x="15338" y="41688"/>
                  </a:lnTo>
                  <a:lnTo>
                    <a:pt x="15338" y="41688"/>
                  </a:lnTo>
                  <a:lnTo>
                    <a:pt x="15338" y="39768"/>
                  </a:lnTo>
                  <a:lnTo>
                    <a:pt x="15338" y="39768"/>
                  </a:lnTo>
                  <a:lnTo>
                    <a:pt x="15161" y="38783"/>
                  </a:lnTo>
                  <a:lnTo>
                    <a:pt x="14984" y="37810"/>
                  </a:lnTo>
                  <a:lnTo>
                    <a:pt x="14984" y="37810"/>
                  </a:lnTo>
                  <a:lnTo>
                    <a:pt x="14832" y="37090"/>
                  </a:lnTo>
                  <a:lnTo>
                    <a:pt x="14656" y="36383"/>
                  </a:lnTo>
                  <a:lnTo>
                    <a:pt x="14453" y="35675"/>
                  </a:lnTo>
                  <a:lnTo>
                    <a:pt x="14239" y="34993"/>
                  </a:lnTo>
                  <a:lnTo>
                    <a:pt x="13986" y="34311"/>
                  </a:lnTo>
                  <a:lnTo>
                    <a:pt x="13721" y="33654"/>
                  </a:lnTo>
                  <a:lnTo>
                    <a:pt x="13430" y="32997"/>
                  </a:lnTo>
                  <a:lnTo>
                    <a:pt x="13114" y="32353"/>
                  </a:lnTo>
                  <a:lnTo>
                    <a:pt x="12786" y="31721"/>
                  </a:lnTo>
                  <a:lnTo>
                    <a:pt x="12432" y="31090"/>
                  </a:lnTo>
                  <a:lnTo>
                    <a:pt x="12053" y="30483"/>
                  </a:lnTo>
                  <a:lnTo>
                    <a:pt x="11661" y="29877"/>
                  </a:lnTo>
                  <a:lnTo>
                    <a:pt x="11257" y="29283"/>
                  </a:lnTo>
                  <a:lnTo>
                    <a:pt x="10815" y="28702"/>
                  </a:lnTo>
                  <a:lnTo>
                    <a:pt x="10373" y="28134"/>
                  </a:lnTo>
                  <a:lnTo>
                    <a:pt x="9905" y="27565"/>
                  </a:lnTo>
                  <a:lnTo>
                    <a:pt x="9905" y="27565"/>
                  </a:lnTo>
                  <a:lnTo>
                    <a:pt x="9627" y="27224"/>
                  </a:lnTo>
                  <a:lnTo>
                    <a:pt x="9362" y="26883"/>
                  </a:lnTo>
                  <a:lnTo>
                    <a:pt x="9109" y="26529"/>
                  </a:lnTo>
                  <a:lnTo>
                    <a:pt x="8869" y="26176"/>
                  </a:lnTo>
                  <a:lnTo>
                    <a:pt x="8642" y="25822"/>
                  </a:lnTo>
                  <a:lnTo>
                    <a:pt x="8440" y="25455"/>
                  </a:lnTo>
                  <a:lnTo>
                    <a:pt x="8238" y="25089"/>
                  </a:lnTo>
                  <a:lnTo>
                    <a:pt x="8061" y="24710"/>
                  </a:lnTo>
                  <a:lnTo>
                    <a:pt x="7884" y="24319"/>
                  </a:lnTo>
                  <a:lnTo>
                    <a:pt x="7732" y="23927"/>
                  </a:lnTo>
                  <a:lnTo>
                    <a:pt x="7593" y="23535"/>
                  </a:lnTo>
                  <a:lnTo>
                    <a:pt x="7454" y="23118"/>
                  </a:lnTo>
                  <a:lnTo>
                    <a:pt x="7341" y="22702"/>
                  </a:lnTo>
                  <a:lnTo>
                    <a:pt x="7227" y="22285"/>
                  </a:lnTo>
                  <a:lnTo>
                    <a:pt x="7126" y="21843"/>
                  </a:lnTo>
                  <a:lnTo>
                    <a:pt x="7038" y="21400"/>
                  </a:lnTo>
                  <a:lnTo>
                    <a:pt x="7038" y="21400"/>
                  </a:lnTo>
                  <a:lnTo>
                    <a:pt x="6785" y="20049"/>
                  </a:lnTo>
                  <a:lnTo>
                    <a:pt x="6494" y="18697"/>
                  </a:lnTo>
                  <a:lnTo>
                    <a:pt x="6191" y="17345"/>
                  </a:lnTo>
                  <a:lnTo>
                    <a:pt x="5863" y="16019"/>
                  </a:lnTo>
                  <a:lnTo>
                    <a:pt x="5496" y="14680"/>
                  </a:lnTo>
                  <a:lnTo>
                    <a:pt x="5130" y="13353"/>
                  </a:lnTo>
                  <a:lnTo>
                    <a:pt x="4726" y="12040"/>
                  </a:lnTo>
                  <a:lnTo>
                    <a:pt x="4309" y="10726"/>
                  </a:lnTo>
                  <a:lnTo>
                    <a:pt x="3879" y="9425"/>
                  </a:lnTo>
                  <a:lnTo>
                    <a:pt x="3437" y="8124"/>
                  </a:lnTo>
                  <a:lnTo>
                    <a:pt x="2969" y="6822"/>
                  </a:lnTo>
                  <a:lnTo>
                    <a:pt x="2489" y="5534"/>
                  </a:lnTo>
                  <a:lnTo>
                    <a:pt x="1997" y="4245"/>
                  </a:lnTo>
                  <a:lnTo>
                    <a:pt x="1491" y="2957"/>
                  </a:lnTo>
                  <a:lnTo>
                    <a:pt x="986" y="1668"/>
                  </a:lnTo>
                  <a:lnTo>
                    <a:pt x="455" y="392"/>
                  </a:lnTo>
                  <a:lnTo>
                    <a:pt x="455" y="392"/>
                  </a:lnTo>
                  <a:lnTo>
                    <a:pt x="291" y="1"/>
                  </a:lnTo>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0"/>
            <p:cNvSpPr/>
            <p:nvPr/>
          </p:nvSpPr>
          <p:spPr>
            <a:xfrm rot="10800000">
              <a:off x="62261" y="4364780"/>
              <a:ext cx="57551" cy="128800"/>
            </a:xfrm>
            <a:custGeom>
              <a:rect b="b" l="l" r="r" t="t"/>
              <a:pathLst>
                <a:path extrusionOk="0" fill="none" h="14339" w="6407">
                  <a:moveTo>
                    <a:pt x="26" y="1"/>
                  </a:moveTo>
                  <a:lnTo>
                    <a:pt x="26" y="1"/>
                  </a:lnTo>
                  <a:lnTo>
                    <a:pt x="279" y="165"/>
                  </a:lnTo>
                  <a:lnTo>
                    <a:pt x="392" y="266"/>
                  </a:lnTo>
                  <a:lnTo>
                    <a:pt x="494" y="367"/>
                  </a:lnTo>
                  <a:lnTo>
                    <a:pt x="494" y="367"/>
                  </a:lnTo>
                  <a:lnTo>
                    <a:pt x="1024" y="999"/>
                  </a:lnTo>
                  <a:lnTo>
                    <a:pt x="1529" y="1631"/>
                  </a:lnTo>
                  <a:lnTo>
                    <a:pt x="2022" y="2275"/>
                  </a:lnTo>
                  <a:lnTo>
                    <a:pt x="2502" y="2932"/>
                  </a:lnTo>
                  <a:lnTo>
                    <a:pt x="2970" y="3601"/>
                  </a:lnTo>
                  <a:lnTo>
                    <a:pt x="3412" y="4271"/>
                  </a:lnTo>
                  <a:lnTo>
                    <a:pt x="3816" y="4966"/>
                  </a:lnTo>
                  <a:lnTo>
                    <a:pt x="4220" y="5660"/>
                  </a:lnTo>
                  <a:lnTo>
                    <a:pt x="4587" y="6368"/>
                  </a:lnTo>
                  <a:lnTo>
                    <a:pt x="4751" y="6734"/>
                  </a:lnTo>
                  <a:lnTo>
                    <a:pt x="4915" y="7100"/>
                  </a:lnTo>
                  <a:lnTo>
                    <a:pt x="5080" y="7467"/>
                  </a:lnTo>
                  <a:lnTo>
                    <a:pt x="5231" y="7846"/>
                  </a:lnTo>
                  <a:lnTo>
                    <a:pt x="5370" y="8212"/>
                  </a:lnTo>
                  <a:lnTo>
                    <a:pt x="5509" y="8591"/>
                  </a:lnTo>
                  <a:lnTo>
                    <a:pt x="5635" y="8983"/>
                  </a:lnTo>
                  <a:lnTo>
                    <a:pt x="5762" y="9374"/>
                  </a:lnTo>
                  <a:lnTo>
                    <a:pt x="5875" y="9766"/>
                  </a:lnTo>
                  <a:lnTo>
                    <a:pt x="5977" y="10158"/>
                  </a:lnTo>
                  <a:lnTo>
                    <a:pt x="6065" y="10562"/>
                  </a:lnTo>
                  <a:lnTo>
                    <a:pt x="6153" y="10966"/>
                  </a:lnTo>
                  <a:lnTo>
                    <a:pt x="6229" y="11383"/>
                  </a:lnTo>
                  <a:lnTo>
                    <a:pt x="6292" y="11787"/>
                  </a:lnTo>
                  <a:lnTo>
                    <a:pt x="6292" y="11787"/>
                  </a:lnTo>
                  <a:lnTo>
                    <a:pt x="6330" y="12052"/>
                  </a:lnTo>
                  <a:lnTo>
                    <a:pt x="6356" y="12330"/>
                  </a:lnTo>
                  <a:lnTo>
                    <a:pt x="6381" y="12861"/>
                  </a:lnTo>
                  <a:lnTo>
                    <a:pt x="6406" y="13935"/>
                  </a:lnTo>
                  <a:lnTo>
                    <a:pt x="6406" y="13935"/>
                  </a:lnTo>
                  <a:lnTo>
                    <a:pt x="6406" y="14011"/>
                  </a:lnTo>
                  <a:lnTo>
                    <a:pt x="6381" y="14086"/>
                  </a:lnTo>
                  <a:lnTo>
                    <a:pt x="6292" y="14339"/>
                  </a:lnTo>
                  <a:lnTo>
                    <a:pt x="6292" y="14339"/>
                  </a:lnTo>
                  <a:lnTo>
                    <a:pt x="6179" y="13859"/>
                  </a:lnTo>
                  <a:lnTo>
                    <a:pt x="6179" y="13859"/>
                  </a:lnTo>
                  <a:lnTo>
                    <a:pt x="6090" y="13455"/>
                  </a:lnTo>
                  <a:lnTo>
                    <a:pt x="5977" y="13063"/>
                  </a:lnTo>
                  <a:lnTo>
                    <a:pt x="5863" y="12671"/>
                  </a:lnTo>
                  <a:lnTo>
                    <a:pt x="5724" y="12292"/>
                  </a:lnTo>
                  <a:lnTo>
                    <a:pt x="5572" y="11914"/>
                  </a:lnTo>
                  <a:lnTo>
                    <a:pt x="5408" y="11535"/>
                  </a:lnTo>
                  <a:lnTo>
                    <a:pt x="5231" y="11168"/>
                  </a:lnTo>
                  <a:lnTo>
                    <a:pt x="5054" y="10814"/>
                  </a:lnTo>
                  <a:lnTo>
                    <a:pt x="4675" y="10094"/>
                  </a:lnTo>
                  <a:lnTo>
                    <a:pt x="4271" y="9387"/>
                  </a:lnTo>
                  <a:lnTo>
                    <a:pt x="3437" y="7972"/>
                  </a:lnTo>
                  <a:lnTo>
                    <a:pt x="3437" y="7972"/>
                  </a:lnTo>
                  <a:lnTo>
                    <a:pt x="3184" y="7530"/>
                  </a:lnTo>
                  <a:lnTo>
                    <a:pt x="2944" y="7075"/>
                  </a:lnTo>
                  <a:lnTo>
                    <a:pt x="2717" y="6620"/>
                  </a:lnTo>
                  <a:lnTo>
                    <a:pt x="2490" y="6166"/>
                  </a:lnTo>
                  <a:lnTo>
                    <a:pt x="2060" y="5243"/>
                  </a:lnTo>
                  <a:lnTo>
                    <a:pt x="1643" y="4296"/>
                  </a:lnTo>
                  <a:lnTo>
                    <a:pt x="1239" y="3361"/>
                  </a:lnTo>
                  <a:lnTo>
                    <a:pt x="847" y="2414"/>
                  </a:lnTo>
                  <a:lnTo>
                    <a:pt x="443" y="1466"/>
                  </a:lnTo>
                  <a:lnTo>
                    <a:pt x="39" y="532"/>
                  </a:lnTo>
                  <a:lnTo>
                    <a:pt x="39" y="532"/>
                  </a:lnTo>
                  <a:lnTo>
                    <a:pt x="13" y="468"/>
                  </a:lnTo>
                  <a:lnTo>
                    <a:pt x="1" y="405"/>
                  </a:lnTo>
                  <a:lnTo>
                    <a:pt x="13" y="266"/>
                  </a:lnTo>
                  <a:lnTo>
                    <a:pt x="26" y="127"/>
                  </a:lnTo>
                  <a:lnTo>
                    <a:pt x="26" y="1"/>
                  </a:lnTo>
                  <a:lnTo>
                    <a:pt x="26" y="1"/>
                  </a:lnTo>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0"/>
            <p:cNvSpPr/>
            <p:nvPr/>
          </p:nvSpPr>
          <p:spPr>
            <a:xfrm rot="10800000">
              <a:off x="91544" y="4229064"/>
              <a:ext cx="90229" cy="65482"/>
            </a:xfrm>
            <a:custGeom>
              <a:rect b="b" l="l" r="r" t="t"/>
              <a:pathLst>
                <a:path extrusionOk="0" h="7290" w="10045">
                  <a:moveTo>
                    <a:pt x="1113" y="1441"/>
                  </a:moveTo>
                  <a:lnTo>
                    <a:pt x="1201" y="1453"/>
                  </a:lnTo>
                  <a:lnTo>
                    <a:pt x="1302" y="1466"/>
                  </a:lnTo>
                  <a:lnTo>
                    <a:pt x="1403" y="1491"/>
                  </a:lnTo>
                  <a:lnTo>
                    <a:pt x="1530" y="1529"/>
                  </a:lnTo>
                  <a:lnTo>
                    <a:pt x="1656" y="1580"/>
                  </a:lnTo>
                  <a:lnTo>
                    <a:pt x="1795" y="1655"/>
                  </a:lnTo>
                  <a:lnTo>
                    <a:pt x="1972" y="1858"/>
                  </a:lnTo>
                  <a:lnTo>
                    <a:pt x="2035" y="1959"/>
                  </a:lnTo>
                  <a:lnTo>
                    <a:pt x="2111" y="2072"/>
                  </a:lnTo>
                  <a:lnTo>
                    <a:pt x="2224" y="2300"/>
                  </a:lnTo>
                  <a:lnTo>
                    <a:pt x="2313" y="2552"/>
                  </a:lnTo>
                  <a:lnTo>
                    <a:pt x="2389" y="2780"/>
                  </a:lnTo>
                  <a:lnTo>
                    <a:pt x="2452" y="3020"/>
                  </a:lnTo>
                  <a:lnTo>
                    <a:pt x="2515" y="3260"/>
                  </a:lnTo>
                  <a:lnTo>
                    <a:pt x="2565" y="3512"/>
                  </a:lnTo>
                  <a:lnTo>
                    <a:pt x="2603" y="3765"/>
                  </a:lnTo>
                  <a:lnTo>
                    <a:pt x="2629" y="4005"/>
                  </a:lnTo>
                  <a:lnTo>
                    <a:pt x="2667" y="4510"/>
                  </a:lnTo>
                  <a:lnTo>
                    <a:pt x="2679" y="4586"/>
                  </a:lnTo>
                  <a:lnTo>
                    <a:pt x="2717" y="4662"/>
                  </a:lnTo>
                  <a:lnTo>
                    <a:pt x="2755" y="4725"/>
                  </a:lnTo>
                  <a:lnTo>
                    <a:pt x="2806" y="4776"/>
                  </a:lnTo>
                  <a:lnTo>
                    <a:pt x="2835" y="4793"/>
                  </a:lnTo>
                  <a:lnTo>
                    <a:pt x="2835" y="4793"/>
                  </a:lnTo>
                  <a:lnTo>
                    <a:pt x="2768" y="4814"/>
                  </a:lnTo>
                  <a:lnTo>
                    <a:pt x="2629" y="4877"/>
                  </a:lnTo>
                  <a:lnTo>
                    <a:pt x="2477" y="4940"/>
                  </a:lnTo>
                  <a:lnTo>
                    <a:pt x="2420" y="4977"/>
                  </a:lnTo>
                  <a:lnTo>
                    <a:pt x="2420" y="4977"/>
                  </a:lnTo>
                  <a:lnTo>
                    <a:pt x="2098" y="4586"/>
                  </a:lnTo>
                  <a:lnTo>
                    <a:pt x="1757" y="4144"/>
                  </a:lnTo>
                  <a:lnTo>
                    <a:pt x="1441" y="3689"/>
                  </a:lnTo>
                  <a:lnTo>
                    <a:pt x="1289" y="3462"/>
                  </a:lnTo>
                  <a:lnTo>
                    <a:pt x="1138" y="3222"/>
                  </a:lnTo>
                  <a:lnTo>
                    <a:pt x="1037" y="3083"/>
                  </a:lnTo>
                  <a:lnTo>
                    <a:pt x="948" y="2919"/>
                  </a:lnTo>
                  <a:lnTo>
                    <a:pt x="860" y="2754"/>
                  </a:lnTo>
                  <a:lnTo>
                    <a:pt x="797" y="2565"/>
                  </a:lnTo>
                  <a:lnTo>
                    <a:pt x="734" y="2388"/>
                  </a:lnTo>
                  <a:lnTo>
                    <a:pt x="696" y="2211"/>
                  </a:lnTo>
                  <a:lnTo>
                    <a:pt x="670" y="2034"/>
                  </a:lnTo>
                  <a:lnTo>
                    <a:pt x="670" y="1883"/>
                  </a:lnTo>
                  <a:lnTo>
                    <a:pt x="696" y="1744"/>
                  </a:lnTo>
                  <a:lnTo>
                    <a:pt x="721" y="1681"/>
                  </a:lnTo>
                  <a:lnTo>
                    <a:pt x="759" y="1618"/>
                  </a:lnTo>
                  <a:lnTo>
                    <a:pt x="797" y="1567"/>
                  </a:lnTo>
                  <a:lnTo>
                    <a:pt x="835" y="1529"/>
                  </a:lnTo>
                  <a:lnTo>
                    <a:pt x="898" y="1491"/>
                  </a:lnTo>
                  <a:lnTo>
                    <a:pt x="961" y="1466"/>
                  </a:lnTo>
                  <a:lnTo>
                    <a:pt x="1024" y="1453"/>
                  </a:lnTo>
                  <a:lnTo>
                    <a:pt x="1113" y="1441"/>
                  </a:lnTo>
                  <a:close/>
                  <a:moveTo>
                    <a:pt x="4145" y="695"/>
                  </a:moveTo>
                  <a:lnTo>
                    <a:pt x="4195" y="721"/>
                  </a:lnTo>
                  <a:lnTo>
                    <a:pt x="4233" y="746"/>
                  </a:lnTo>
                  <a:lnTo>
                    <a:pt x="4284" y="771"/>
                  </a:lnTo>
                  <a:lnTo>
                    <a:pt x="4322" y="822"/>
                  </a:lnTo>
                  <a:lnTo>
                    <a:pt x="4397" y="935"/>
                  </a:lnTo>
                  <a:lnTo>
                    <a:pt x="4473" y="1074"/>
                  </a:lnTo>
                  <a:lnTo>
                    <a:pt x="4536" y="1226"/>
                  </a:lnTo>
                  <a:lnTo>
                    <a:pt x="4587" y="1378"/>
                  </a:lnTo>
                  <a:lnTo>
                    <a:pt x="4675" y="1693"/>
                  </a:lnTo>
                  <a:lnTo>
                    <a:pt x="4738" y="1921"/>
                  </a:lnTo>
                  <a:lnTo>
                    <a:pt x="4751" y="2022"/>
                  </a:lnTo>
                  <a:lnTo>
                    <a:pt x="4764" y="2300"/>
                  </a:lnTo>
                  <a:lnTo>
                    <a:pt x="4738" y="2578"/>
                  </a:lnTo>
                  <a:lnTo>
                    <a:pt x="4713" y="2856"/>
                  </a:lnTo>
                  <a:lnTo>
                    <a:pt x="4688" y="3121"/>
                  </a:lnTo>
                  <a:lnTo>
                    <a:pt x="4637" y="3424"/>
                  </a:lnTo>
                  <a:lnTo>
                    <a:pt x="4591" y="3689"/>
                  </a:lnTo>
                  <a:lnTo>
                    <a:pt x="4562" y="3803"/>
                  </a:lnTo>
                  <a:lnTo>
                    <a:pt x="4461" y="4296"/>
                  </a:lnTo>
                  <a:lnTo>
                    <a:pt x="4448" y="4384"/>
                  </a:lnTo>
                  <a:lnTo>
                    <a:pt x="4448" y="4473"/>
                  </a:lnTo>
                  <a:lnTo>
                    <a:pt x="4473" y="4536"/>
                  </a:lnTo>
                  <a:lnTo>
                    <a:pt x="4511" y="4599"/>
                  </a:lnTo>
                  <a:lnTo>
                    <a:pt x="4562" y="4649"/>
                  </a:lnTo>
                  <a:lnTo>
                    <a:pt x="4612" y="4700"/>
                  </a:lnTo>
                  <a:lnTo>
                    <a:pt x="4675" y="4725"/>
                  </a:lnTo>
                  <a:lnTo>
                    <a:pt x="4751" y="4750"/>
                  </a:lnTo>
                  <a:lnTo>
                    <a:pt x="4814" y="4763"/>
                  </a:lnTo>
                  <a:lnTo>
                    <a:pt x="4890" y="4763"/>
                  </a:lnTo>
                  <a:lnTo>
                    <a:pt x="4953" y="4738"/>
                  </a:lnTo>
                  <a:lnTo>
                    <a:pt x="5016" y="4713"/>
                  </a:lnTo>
                  <a:lnTo>
                    <a:pt x="5080" y="4675"/>
                  </a:lnTo>
                  <a:lnTo>
                    <a:pt x="5130" y="4624"/>
                  </a:lnTo>
                  <a:lnTo>
                    <a:pt x="5181" y="4561"/>
                  </a:lnTo>
                  <a:lnTo>
                    <a:pt x="5206" y="4473"/>
                  </a:lnTo>
                  <a:lnTo>
                    <a:pt x="5320" y="3992"/>
                  </a:lnTo>
                  <a:lnTo>
                    <a:pt x="5347" y="3856"/>
                  </a:lnTo>
                  <a:lnTo>
                    <a:pt x="5421" y="3614"/>
                  </a:lnTo>
                  <a:lnTo>
                    <a:pt x="5509" y="3336"/>
                  </a:lnTo>
                  <a:lnTo>
                    <a:pt x="5598" y="3058"/>
                  </a:lnTo>
                  <a:lnTo>
                    <a:pt x="5711" y="2792"/>
                  </a:lnTo>
                  <a:lnTo>
                    <a:pt x="5838" y="2527"/>
                  </a:lnTo>
                  <a:lnTo>
                    <a:pt x="5964" y="2262"/>
                  </a:lnTo>
                  <a:lnTo>
                    <a:pt x="6014" y="2148"/>
                  </a:lnTo>
                  <a:lnTo>
                    <a:pt x="6078" y="2034"/>
                  </a:lnTo>
                  <a:lnTo>
                    <a:pt x="6141" y="1921"/>
                  </a:lnTo>
                  <a:lnTo>
                    <a:pt x="6217" y="1820"/>
                  </a:lnTo>
                  <a:lnTo>
                    <a:pt x="6305" y="1731"/>
                  </a:lnTo>
                  <a:lnTo>
                    <a:pt x="6381" y="1643"/>
                  </a:lnTo>
                  <a:lnTo>
                    <a:pt x="6469" y="1580"/>
                  </a:lnTo>
                  <a:lnTo>
                    <a:pt x="6558" y="1542"/>
                  </a:lnTo>
                  <a:lnTo>
                    <a:pt x="6634" y="1529"/>
                  </a:lnTo>
                  <a:lnTo>
                    <a:pt x="6671" y="1529"/>
                  </a:lnTo>
                  <a:lnTo>
                    <a:pt x="6709" y="1542"/>
                  </a:lnTo>
                  <a:lnTo>
                    <a:pt x="6747" y="1554"/>
                  </a:lnTo>
                  <a:lnTo>
                    <a:pt x="6785" y="1580"/>
                  </a:lnTo>
                  <a:lnTo>
                    <a:pt x="6823" y="1618"/>
                  </a:lnTo>
                  <a:lnTo>
                    <a:pt x="6848" y="1668"/>
                  </a:lnTo>
                  <a:lnTo>
                    <a:pt x="6899" y="1794"/>
                  </a:lnTo>
                  <a:lnTo>
                    <a:pt x="6949" y="1959"/>
                  </a:lnTo>
                  <a:lnTo>
                    <a:pt x="6975" y="2173"/>
                  </a:lnTo>
                  <a:lnTo>
                    <a:pt x="6987" y="2451"/>
                  </a:lnTo>
                  <a:lnTo>
                    <a:pt x="6962" y="2590"/>
                  </a:lnTo>
                  <a:lnTo>
                    <a:pt x="6924" y="2729"/>
                  </a:lnTo>
                  <a:lnTo>
                    <a:pt x="6874" y="2868"/>
                  </a:lnTo>
                  <a:lnTo>
                    <a:pt x="6810" y="3007"/>
                  </a:lnTo>
                  <a:lnTo>
                    <a:pt x="6671" y="3272"/>
                  </a:lnTo>
                  <a:lnTo>
                    <a:pt x="6520" y="3538"/>
                  </a:lnTo>
                  <a:lnTo>
                    <a:pt x="6356" y="3828"/>
                  </a:lnTo>
                  <a:lnTo>
                    <a:pt x="6166" y="4106"/>
                  </a:lnTo>
                  <a:lnTo>
                    <a:pt x="5964" y="4384"/>
                  </a:lnTo>
                  <a:lnTo>
                    <a:pt x="5749" y="4649"/>
                  </a:lnTo>
                  <a:lnTo>
                    <a:pt x="5711" y="4713"/>
                  </a:lnTo>
                  <a:lnTo>
                    <a:pt x="5673" y="4788"/>
                  </a:lnTo>
                  <a:lnTo>
                    <a:pt x="5661" y="4864"/>
                  </a:lnTo>
                  <a:lnTo>
                    <a:pt x="5661" y="4940"/>
                  </a:lnTo>
                  <a:lnTo>
                    <a:pt x="5673" y="5003"/>
                  </a:lnTo>
                  <a:lnTo>
                    <a:pt x="5699" y="5066"/>
                  </a:lnTo>
                  <a:lnTo>
                    <a:pt x="5737" y="5129"/>
                  </a:lnTo>
                  <a:lnTo>
                    <a:pt x="5787" y="5180"/>
                  </a:lnTo>
                  <a:lnTo>
                    <a:pt x="5838" y="5218"/>
                  </a:lnTo>
                  <a:lnTo>
                    <a:pt x="5901" y="5256"/>
                  </a:lnTo>
                  <a:lnTo>
                    <a:pt x="5964" y="5281"/>
                  </a:lnTo>
                  <a:lnTo>
                    <a:pt x="6103" y="5281"/>
                  </a:lnTo>
                  <a:lnTo>
                    <a:pt x="6166" y="5256"/>
                  </a:lnTo>
                  <a:lnTo>
                    <a:pt x="6242" y="5218"/>
                  </a:lnTo>
                  <a:lnTo>
                    <a:pt x="6305" y="5167"/>
                  </a:lnTo>
                  <a:lnTo>
                    <a:pt x="6697" y="4763"/>
                  </a:lnTo>
                  <a:lnTo>
                    <a:pt x="7101" y="4397"/>
                  </a:lnTo>
                  <a:lnTo>
                    <a:pt x="7316" y="4220"/>
                  </a:lnTo>
                  <a:lnTo>
                    <a:pt x="7530" y="4043"/>
                  </a:lnTo>
                  <a:lnTo>
                    <a:pt x="7745" y="3879"/>
                  </a:lnTo>
                  <a:lnTo>
                    <a:pt x="7985" y="3715"/>
                  </a:lnTo>
                  <a:lnTo>
                    <a:pt x="8301" y="3601"/>
                  </a:lnTo>
                  <a:lnTo>
                    <a:pt x="8440" y="3550"/>
                  </a:lnTo>
                  <a:lnTo>
                    <a:pt x="8566" y="3525"/>
                  </a:lnTo>
                  <a:lnTo>
                    <a:pt x="8693" y="3500"/>
                  </a:lnTo>
                  <a:lnTo>
                    <a:pt x="8983" y="3500"/>
                  </a:lnTo>
                  <a:lnTo>
                    <a:pt x="9059" y="3525"/>
                  </a:lnTo>
                  <a:lnTo>
                    <a:pt x="9122" y="3538"/>
                  </a:lnTo>
                  <a:lnTo>
                    <a:pt x="9185" y="3576"/>
                  </a:lnTo>
                  <a:lnTo>
                    <a:pt x="9236" y="3614"/>
                  </a:lnTo>
                  <a:lnTo>
                    <a:pt x="9274" y="3651"/>
                  </a:lnTo>
                  <a:lnTo>
                    <a:pt x="9299" y="3702"/>
                  </a:lnTo>
                  <a:lnTo>
                    <a:pt x="9324" y="3752"/>
                  </a:lnTo>
                  <a:lnTo>
                    <a:pt x="9337" y="3816"/>
                  </a:lnTo>
                  <a:lnTo>
                    <a:pt x="9350" y="3929"/>
                  </a:lnTo>
                  <a:lnTo>
                    <a:pt x="9337" y="4056"/>
                  </a:lnTo>
                  <a:lnTo>
                    <a:pt x="9287" y="4195"/>
                  </a:lnTo>
                  <a:lnTo>
                    <a:pt x="9223" y="4334"/>
                  </a:lnTo>
                  <a:lnTo>
                    <a:pt x="9135" y="4460"/>
                  </a:lnTo>
                  <a:lnTo>
                    <a:pt x="9034" y="4574"/>
                  </a:lnTo>
                  <a:lnTo>
                    <a:pt x="8908" y="4675"/>
                  </a:lnTo>
                  <a:lnTo>
                    <a:pt x="8781" y="4750"/>
                  </a:lnTo>
                  <a:lnTo>
                    <a:pt x="8604" y="4852"/>
                  </a:lnTo>
                  <a:lnTo>
                    <a:pt x="8415" y="4953"/>
                  </a:lnTo>
                  <a:lnTo>
                    <a:pt x="8225" y="5028"/>
                  </a:lnTo>
                  <a:lnTo>
                    <a:pt x="8036" y="5104"/>
                  </a:lnTo>
                  <a:lnTo>
                    <a:pt x="7796" y="5205"/>
                  </a:lnTo>
                  <a:lnTo>
                    <a:pt x="7556" y="5281"/>
                  </a:lnTo>
                  <a:lnTo>
                    <a:pt x="7076" y="5433"/>
                  </a:lnTo>
                  <a:lnTo>
                    <a:pt x="6583" y="5559"/>
                  </a:lnTo>
                  <a:lnTo>
                    <a:pt x="6090" y="5673"/>
                  </a:lnTo>
                  <a:lnTo>
                    <a:pt x="5939" y="5711"/>
                  </a:lnTo>
                  <a:lnTo>
                    <a:pt x="5875" y="5736"/>
                  </a:lnTo>
                  <a:lnTo>
                    <a:pt x="5844" y="5761"/>
                  </a:lnTo>
                  <a:lnTo>
                    <a:pt x="5850" y="5748"/>
                  </a:lnTo>
                  <a:lnTo>
                    <a:pt x="5863" y="5711"/>
                  </a:lnTo>
                  <a:lnTo>
                    <a:pt x="5863" y="5647"/>
                  </a:lnTo>
                  <a:lnTo>
                    <a:pt x="5863" y="5597"/>
                  </a:lnTo>
                  <a:lnTo>
                    <a:pt x="5850" y="5546"/>
                  </a:lnTo>
                  <a:lnTo>
                    <a:pt x="5825" y="5508"/>
                  </a:lnTo>
                  <a:lnTo>
                    <a:pt x="5787" y="5458"/>
                  </a:lnTo>
                  <a:lnTo>
                    <a:pt x="5737" y="5420"/>
                  </a:lnTo>
                  <a:lnTo>
                    <a:pt x="5395" y="5205"/>
                  </a:lnTo>
                  <a:lnTo>
                    <a:pt x="5067" y="5028"/>
                  </a:lnTo>
                  <a:lnTo>
                    <a:pt x="4890" y="4953"/>
                  </a:lnTo>
                  <a:lnTo>
                    <a:pt x="4726" y="4877"/>
                  </a:lnTo>
                  <a:lnTo>
                    <a:pt x="4549" y="4814"/>
                  </a:lnTo>
                  <a:lnTo>
                    <a:pt x="4385" y="4763"/>
                  </a:lnTo>
                  <a:lnTo>
                    <a:pt x="4208" y="4725"/>
                  </a:lnTo>
                  <a:lnTo>
                    <a:pt x="4031" y="4687"/>
                  </a:lnTo>
                  <a:lnTo>
                    <a:pt x="3841" y="4675"/>
                  </a:lnTo>
                  <a:lnTo>
                    <a:pt x="3665" y="4662"/>
                  </a:lnTo>
                  <a:lnTo>
                    <a:pt x="3475" y="4675"/>
                  </a:lnTo>
                  <a:lnTo>
                    <a:pt x="3395" y="4680"/>
                  </a:lnTo>
                  <a:lnTo>
                    <a:pt x="3395" y="4680"/>
                  </a:lnTo>
                  <a:lnTo>
                    <a:pt x="3412" y="4637"/>
                  </a:lnTo>
                  <a:lnTo>
                    <a:pt x="3437" y="4561"/>
                  </a:lnTo>
                  <a:lnTo>
                    <a:pt x="3437" y="4473"/>
                  </a:lnTo>
                  <a:lnTo>
                    <a:pt x="3412" y="4056"/>
                  </a:lnTo>
                  <a:lnTo>
                    <a:pt x="3399" y="3626"/>
                  </a:lnTo>
                  <a:lnTo>
                    <a:pt x="3387" y="3197"/>
                  </a:lnTo>
                  <a:lnTo>
                    <a:pt x="3412" y="2767"/>
                  </a:lnTo>
                  <a:lnTo>
                    <a:pt x="3450" y="2338"/>
                  </a:lnTo>
                  <a:lnTo>
                    <a:pt x="3475" y="2135"/>
                  </a:lnTo>
                  <a:lnTo>
                    <a:pt x="3513" y="1921"/>
                  </a:lnTo>
                  <a:lnTo>
                    <a:pt x="3564" y="1719"/>
                  </a:lnTo>
                  <a:lnTo>
                    <a:pt x="3614" y="1516"/>
                  </a:lnTo>
                  <a:lnTo>
                    <a:pt x="3677" y="1314"/>
                  </a:lnTo>
                  <a:lnTo>
                    <a:pt x="3753" y="1125"/>
                  </a:lnTo>
                  <a:lnTo>
                    <a:pt x="3816" y="1011"/>
                  </a:lnTo>
                  <a:lnTo>
                    <a:pt x="3867" y="910"/>
                  </a:lnTo>
                  <a:lnTo>
                    <a:pt x="3917" y="834"/>
                  </a:lnTo>
                  <a:lnTo>
                    <a:pt x="3968" y="784"/>
                  </a:lnTo>
                  <a:lnTo>
                    <a:pt x="4006" y="733"/>
                  </a:lnTo>
                  <a:lnTo>
                    <a:pt x="4056" y="708"/>
                  </a:lnTo>
                  <a:lnTo>
                    <a:pt x="4107" y="695"/>
                  </a:lnTo>
                  <a:close/>
                  <a:moveTo>
                    <a:pt x="3703" y="5256"/>
                  </a:moveTo>
                  <a:lnTo>
                    <a:pt x="3867" y="5268"/>
                  </a:lnTo>
                  <a:lnTo>
                    <a:pt x="4018" y="5281"/>
                  </a:lnTo>
                  <a:lnTo>
                    <a:pt x="4170" y="5306"/>
                  </a:lnTo>
                  <a:lnTo>
                    <a:pt x="4334" y="5357"/>
                  </a:lnTo>
                  <a:lnTo>
                    <a:pt x="4486" y="5407"/>
                  </a:lnTo>
                  <a:lnTo>
                    <a:pt x="4637" y="5458"/>
                  </a:lnTo>
                  <a:lnTo>
                    <a:pt x="4928" y="5597"/>
                  </a:lnTo>
                  <a:lnTo>
                    <a:pt x="5206" y="5748"/>
                  </a:lnTo>
                  <a:lnTo>
                    <a:pt x="5484" y="5900"/>
                  </a:lnTo>
                  <a:lnTo>
                    <a:pt x="5534" y="5925"/>
                  </a:lnTo>
                  <a:lnTo>
                    <a:pt x="5585" y="5938"/>
                  </a:lnTo>
                  <a:lnTo>
                    <a:pt x="5635" y="5938"/>
                  </a:lnTo>
                  <a:lnTo>
                    <a:pt x="5686" y="5925"/>
                  </a:lnTo>
                  <a:lnTo>
                    <a:pt x="5705" y="5921"/>
                  </a:lnTo>
                  <a:lnTo>
                    <a:pt x="5705" y="5921"/>
                  </a:lnTo>
                  <a:lnTo>
                    <a:pt x="5610" y="6039"/>
                  </a:lnTo>
                  <a:lnTo>
                    <a:pt x="5496" y="6140"/>
                  </a:lnTo>
                  <a:lnTo>
                    <a:pt x="5383" y="6241"/>
                  </a:lnTo>
                  <a:lnTo>
                    <a:pt x="5269" y="6330"/>
                  </a:lnTo>
                  <a:lnTo>
                    <a:pt x="5143" y="6405"/>
                  </a:lnTo>
                  <a:lnTo>
                    <a:pt x="5016" y="6468"/>
                  </a:lnTo>
                  <a:lnTo>
                    <a:pt x="4890" y="6519"/>
                  </a:lnTo>
                  <a:lnTo>
                    <a:pt x="4764" y="6570"/>
                  </a:lnTo>
                  <a:lnTo>
                    <a:pt x="4625" y="6607"/>
                  </a:lnTo>
                  <a:lnTo>
                    <a:pt x="4486" y="6620"/>
                  </a:lnTo>
                  <a:lnTo>
                    <a:pt x="4334" y="6645"/>
                  </a:lnTo>
                  <a:lnTo>
                    <a:pt x="4183" y="6645"/>
                  </a:lnTo>
                  <a:lnTo>
                    <a:pt x="4031" y="6633"/>
                  </a:lnTo>
                  <a:lnTo>
                    <a:pt x="3879" y="6620"/>
                  </a:lnTo>
                  <a:lnTo>
                    <a:pt x="3715" y="6595"/>
                  </a:lnTo>
                  <a:lnTo>
                    <a:pt x="3488" y="6544"/>
                  </a:lnTo>
                  <a:lnTo>
                    <a:pt x="3286" y="6481"/>
                  </a:lnTo>
                  <a:lnTo>
                    <a:pt x="3109" y="6405"/>
                  </a:lnTo>
                  <a:lnTo>
                    <a:pt x="2970" y="6330"/>
                  </a:lnTo>
                  <a:lnTo>
                    <a:pt x="2856" y="6241"/>
                  </a:lnTo>
                  <a:lnTo>
                    <a:pt x="2768" y="6165"/>
                  </a:lnTo>
                  <a:lnTo>
                    <a:pt x="2717" y="6077"/>
                  </a:lnTo>
                  <a:lnTo>
                    <a:pt x="2679" y="5988"/>
                  </a:lnTo>
                  <a:lnTo>
                    <a:pt x="2667" y="5900"/>
                  </a:lnTo>
                  <a:lnTo>
                    <a:pt x="2667" y="5812"/>
                  </a:lnTo>
                  <a:lnTo>
                    <a:pt x="2704" y="5723"/>
                  </a:lnTo>
                  <a:lnTo>
                    <a:pt x="2742" y="5635"/>
                  </a:lnTo>
                  <a:lnTo>
                    <a:pt x="2806" y="5559"/>
                  </a:lnTo>
                  <a:lnTo>
                    <a:pt x="2881" y="5496"/>
                  </a:lnTo>
                  <a:lnTo>
                    <a:pt x="2982" y="5433"/>
                  </a:lnTo>
                  <a:lnTo>
                    <a:pt x="3083" y="5382"/>
                  </a:lnTo>
                  <a:lnTo>
                    <a:pt x="3235" y="5332"/>
                  </a:lnTo>
                  <a:lnTo>
                    <a:pt x="3399" y="5281"/>
                  </a:lnTo>
                  <a:lnTo>
                    <a:pt x="3551" y="5268"/>
                  </a:lnTo>
                  <a:lnTo>
                    <a:pt x="3703" y="5256"/>
                  </a:lnTo>
                  <a:close/>
                  <a:moveTo>
                    <a:pt x="4246" y="1"/>
                  </a:moveTo>
                  <a:lnTo>
                    <a:pt x="4082" y="13"/>
                  </a:lnTo>
                  <a:lnTo>
                    <a:pt x="3917" y="38"/>
                  </a:lnTo>
                  <a:lnTo>
                    <a:pt x="3766" y="89"/>
                  </a:lnTo>
                  <a:lnTo>
                    <a:pt x="3639" y="140"/>
                  </a:lnTo>
                  <a:lnTo>
                    <a:pt x="3513" y="215"/>
                  </a:lnTo>
                  <a:lnTo>
                    <a:pt x="3399" y="316"/>
                  </a:lnTo>
                  <a:lnTo>
                    <a:pt x="3286" y="417"/>
                  </a:lnTo>
                  <a:lnTo>
                    <a:pt x="3197" y="531"/>
                  </a:lnTo>
                  <a:lnTo>
                    <a:pt x="3109" y="657"/>
                  </a:lnTo>
                  <a:lnTo>
                    <a:pt x="3033" y="796"/>
                  </a:lnTo>
                  <a:lnTo>
                    <a:pt x="2957" y="948"/>
                  </a:lnTo>
                  <a:lnTo>
                    <a:pt x="2894" y="1100"/>
                  </a:lnTo>
                  <a:lnTo>
                    <a:pt x="2843" y="1264"/>
                  </a:lnTo>
                  <a:lnTo>
                    <a:pt x="2793" y="1441"/>
                  </a:lnTo>
                  <a:lnTo>
                    <a:pt x="2749" y="1645"/>
                  </a:lnTo>
                  <a:lnTo>
                    <a:pt x="2749" y="1645"/>
                  </a:lnTo>
                  <a:lnTo>
                    <a:pt x="2717" y="1592"/>
                  </a:lnTo>
                  <a:lnTo>
                    <a:pt x="2641" y="1466"/>
                  </a:lnTo>
                  <a:lnTo>
                    <a:pt x="2553" y="1352"/>
                  </a:lnTo>
                  <a:lnTo>
                    <a:pt x="2464" y="1251"/>
                  </a:lnTo>
                  <a:lnTo>
                    <a:pt x="2363" y="1150"/>
                  </a:lnTo>
                  <a:lnTo>
                    <a:pt x="2250" y="1062"/>
                  </a:lnTo>
                  <a:lnTo>
                    <a:pt x="2136" y="986"/>
                  </a:lnTo>
                  <a:lnTo>
                    <a:pt x="2022" y="910"/>
                  </a:lnTo>
                  <a:lnTo>
                    <a:pt x="1896" y="847"/>
                  </a:lnTo>
                  <a:lnTo>
                    <a:pt x="1757" y="796"/>
                  </a:lnTo>
                  <a:lnTo>
                    <a:pt x="1618" y="759"/>
                  </a:lnTo>
                  <a:lnTo>
                    <a:pt x="1466" y="733"/>
                  </a:lnTo>
                  <a:lnTo>
                    <a:pt x="1315" y="708"/>
                  </a:lnTo>
                  <a:lnTo>
                    <a:pt x="1188" y="708"/>
                  </a:lnTo>
                  <a:lnTo>
                    <a:pt x="1062" y="721"/>
                  </a:lnTo>
                  <a:lnTo>
                    <a:pt x="936" y="746"/>
                  </a:lnTo>
                  <a:lnTo>
                    <a:pt x="822" y="796"/>
                  </a:lnTo>
                  <a:lnTo>
                    <a:pt x="708" y="847"/>
                  </a:lnTo>
                  <a:lnTo>
                    <a:pt x="595" y="910"/>
                  </a:lnTo>
                  <a:lnTo>
                    <a:pt x="494" y="986"/>
                  </a:lnTo>
                  <a:lnTo>
                    <a:pt x="392" y="1074"/>
                  </a:lnTo>
                  <a:lnTo>
                    <a:pt x="304" y="1163"/>
                  </a:lnTo>
                  <a:lnTo>
                    <a:pt x="228" y="1264"/>
                  </a:lnTo>
                  <a:lnTo>
                    <a:pt x="165" y="1378"/>
                  </a:lnTo>
                  <a:lnTo>
                    <a:pt x="102" y="1491"/>
                  </a:lnTo>
                  <a:lnTo>
                    <a:pt x="64" y="1605"/>
                  </a:lnTo>
                  <a:lnTo>
                    <a:pt x="26" y="1731"/>
                  </a:lnTo>
                  <a:lnTo>
                    <a:pt x="13" y="1845"/>
                  </a:lnTo>
                  <a:lnTo>
                    <a:pt x="1" y="1971"/>
                  </a:lnTo>
                  <a:lnTo>
                    <a:pt x="26" y="2237"/>
                  </a:lnTo>
                  <a:lnTo>
                    <a:pt x="64" y="2489"/>
                  </a:lnTo>
                  <a:lnTo>
                    <a:pt x="115" y="2729"/>
                  </a:lnTo>
                  <a:lnTo>
                    <a:pt x="190" y="2969"/>
                  </a:lnTo>
                  <a:lnTo>
                    <a:pt x="279" y="3209"/>
                  </a:lnTo>
                  <a:lnTo>
                    <a:pt x="380" y="3437"/>
                  </a:lnTo>
                  <a:lnTo>
                    <a:pt x="494" y="3664"/>
                  </a:lnTo>
                  <a:lnTo>
                    <a:pt x="620" y="3891"/>
                  </a:lnTo>
                  <a:lnTo>
                    <a:pt x="759" y="4106"/>
                  </a:lnTo>
                  <a:lnTo>
                    <a:pt x="910" y="4321"/>
                  </a:lnTo>
                  <a:lnTo>
                    <a:pt x="1062" y="4523"/>
                  </a:lnTo>
                  <a:lnTo>
                    <a:pt x="1226" y="4725"/>
                  </a:lnTo>
                  <a:lnTo>
                    <a:pt x="1391" y="4915"/>
                  </a:lnTo>
                  <a:lnTo>
                    <a:pt x="1567" y="5104"/>
                  </a:lnTo>
                  <a:lnTo>
                    <a:pt x="1921" y="5458"/>
                  </a:lnTo>
                  <a:lnTo>
                    <a:pt x="1972" y="5508"/>
                  </a:lnTo>
                  <a:lnTo>
                    <a:pt x="2035" y="5534"/>
                  </a:lnTo>
                  <a:lnTo>
                    <a:pt x="2090" y="5545"/>
                  </a:lnTo>
                  <a:lnTo>
                    <a:pt x="2090" y="5545"/>
                  </a:lnTo>
                  <a:lnTo>
                    <a:pt x="2123" y="5698"/>
                  </a:lnTo>
                  <a:lnTo>
                    <a:pt x="2174" y="5875"/>
                  </a:lnTo>
                  <a:lnTo>
                    <a:pt x="2237" y="6039"/>
                  </a:lnTo>
                  <a:lnTo>
                    <a:pt x="2313" y="6191"/>
                  </a:lnTo>
                  <a:lnTo>
                    <a:pt x="2389" y="6330"/>
                  </a:lnTo>
                  <a:lnTo>
                    <a:pt x="2490" y="6456"/>
                  </a:lnTo>
                  <a:lnTo>
                    <a:pt x="2578" y="6582"/>
                  </a:lnTo>
                  <a:lnTo>
                    <a:pt x="2692" y="6696"/>
                  </a:lnTo>
                  <a:lnTo>
                    <a:pt x="2793" y="6797"/>
                  </a:lnTo>
                  <a:lnTo>
                    <a:pt x="2919" y="6885"/>
                  </a:lnTo>
                  <a:lnTo>
                    <a:pt x="3046" y="6974"/>
                  </a:lnTo>
                  <a:lnTo>
                    <a:pt x="3172" y="7037"/>
                  </a:lnTo>
                  <a:lnTo>
                    <a:pt x="3298" y="7113"/>
                  </a:lnTo>
                  <a:lnTo>
                    <a:pt x="3437" y="7163"/>
                  </a:lnTo>
                  <a:lnTo>
                    <a:pt x="3589" y="7201"/>
                  </a:lnTo>
                  <a:lnTo>
                    <a:pt x="3728" y="7239"/>
                  </a:lnTo>
                  <a:lnTo>
                    <a:pt x="3879" y="7264"/>
                  </a:lnTo>
                  <a:lnTo>
                    <a:pt x="4031" y="7277"/>
                  </a:lnTo>
                  <a:lnTo>
                    <a:pt x="4183" y="7290"/>
                  </a:lnTo>
                  <a:lnTo>
                    <a:pt x="4334" y="7290"/>
                  </a:lnTo>
                  <a:lnTo>
                    <a:pt x="4486" y="7277"/>
                  </a:lnTo>
                  <a:lnTo>
                    <a:pt x="4650" y="7252"/>
                  </a:lnTo>
                  <a:lnTo>
                    <a:pt x="4802" y="7226"/>
                  </a:lnTo>
                  <a:lnTo>
                    <a:pt x="4953" y="7189"/>
                  </a:lnTo>
                  <a:lnTo>
                    <a:pt x="5105" y="7138"/>
                  </a:lnTo>
                  <a:lnTo>
                    <a:pt x="5256" y="7075"/>
                  </a:lnTo>
                  <a:lnTo>
                    <a:pt x="5408" y="7012"/>
                  </a:lnTo>
                  <a:lnTo>
                    <a:pt x="5547" y="6936"/>
                  </a:lnTo>
                  <a:lnTo>
                    <a:pt x="5699" y="6847"/>
                  </a:lnTo>
                  <a:lnTo>
                    <a:pt x="5838" y="6759"/>
                  </a:lnTo>
                  <a:lnTo>
                    <a:pt x="5964" y="6658"/>
                  </a:lnTo>
                  <a:lnTo>
                    <a:pt x="6103" y="6544"/>
                  </a:lnTo>
                  <a:lnTo>
                    <a:pt x="6191" y="6468"/>
                  </a:lnTo>
                  <a:lnTo>
                    <a:pt x="6292" y="6393"/>
                  </a:lnTo>
                  <a:lnTo>
                    <a:pt x="6393" y="6330"/>
                  </a:lnTo>
                  <a:lnTo>
                    <a:pt x="6507" y="6279"/>
                  </a:lnTo>
                  <a:lnTo>
                    <a:pt x="6760" y="6178"/>
                  </a:lnTo>
                  <a:lnTo>
                    <a:pt x="7025" y="6089"/>
                  </a:lnTo>
                  <a:lnTo>
                    <a:pt x="7316" y="6014"/>
                  </a:lnTo>
                  <a:lnTo>
                    <a:pt x="7619" y="5938"/>
                  </a:lnTo>
                  <a:lnTo>
                    <a:pt x="8225" y="5786"/>
                  </a:lnTo>
                  <a:lnTo>
                    <a:pt x="8529" y="5698"/>
                  </a:lnTo>
                  <a:lnTo>
                    <a:pt x="8819" y="5597"/>
                  </a:lnTo>
                  <a:lnTo>
                    <a:pt x="9097" y="5471"/>
                  </a:lnTo>
                  <a:lnTo>
                    <a:pt x="9223" y="5407"/>
                  </a:lnTo>
                  <a:lnTo>
                    <a:pt x="9337" y="5332"/>
                  </a:lnTo>
                  <a:lnTo>
                    <a:pt x="9463" y="5256"/>
                  </a:lnTo>
                  <a:lnTo>
                    <a:pt x="9565" y="5167"/>
                  </a:lnTo>
                  <a:lnTo>
                    <a:pt x="9666" y="5066"/>
                  </a:lnTo>
                  <a:lnTo>
                    <a:pt x="9754" y="4965"/>
                  </a:lnTo>
                  <a:lnTo>
                    <a:pt x="9830" y="4852"/>
                  </a:lnTo>
                  <a:lnTo>
                    <a:pt x="9906" y="4725"/>
                  </a:lnTo>
                  <a:lnTo>
                    <a:pt x="9956" y="4599"/>
                  </a:lnTo>
                  <a:lnTo>
                    <a:pt x="10007" y="4460"/>
                  </a:lnTo>
                  <a:lnTo>
                    <a:pt x="10032" y="4346"/>
                  </a:lnTo>
                  <a:lnTo>
                    <a:pt x="10045" y="4220"/>
                  </a:lnTo>
                  <a:lnTo>
                    <a:pt x="10045" y="4094"/>
                  </a:lnTo>
                  <a:lnTo>
                    <a:pt x="10032" y="3955"/>
                  </a:lnTo>
                  <a:lnTo>
                    <a:pt x="10007" y="3828"/>
                  </a:lnTo>
                  <a:lnTo>
                    <a:pt x="9969" y="3702"/>
                  </a:lnTo>
                  <a:lnTo>
                    <a:pt x="9931" y="3563"/>
                  </a:lnTo>
                  <a:lnTo>
                    <a:pt x="9868" y="3437"/>
                  </a:lnTo>
                  <a:lnTo>
                    <a:pt x="9805" y="3323"/>
                  </a:lnTo>
                  <a:lnTo>
                    <a:pt x="9729" y="3209"/>
                  </a:lnTo>
                  <a:lnTo>
                    <a:pt x="9640" y="3108"/>
                  </a:lnTo>
                  <a:lnTo>
                    <a:pt x="9552" y="3020"/>
                  </a:lnTo>
                  <a:lnTo>
                    <a:pt x="9438" y="2944"/>
                  </a:lnTo>
                  <a:lnTo>
                    <a:pt x="9324" y="2881"/>
                  </a:lnTo>
                  <a:lnTo>
                    <a:pt x="9211" y="2830"/>
                  </a:lnTo>
                  <a:lnTo>
                    <a:pt x="9084" y="2805"/>
                  </a:lnTo>
                  <a:lnTo>
                    <a:pt x="8819" y="2792"/>
                  </a:lnTo>
                  <a:lnTo>
                    <a:pt x="8579" y="2792"/>
                  </a:lnTo>
                  <a:lnTo>
                    <a:pt x="8339" y="2830"/>
                  </a:lnTo>
                  <a:lnTo>
                    <a:pt x="8099" y="2881"/>
                  </a:lnTo>
                  <a:lnTo>
                    <a:pt x="7872" y="2969"/>
                  </a:lnTo>
                  <a:lnTo>
                    <a:pt x="7657" y="3070"/>
                  </a:lnTo>
                  <a:lnTo>
                    <a:pt x="7587" y="3107"/>
                  </a:lnTo>
                  <a:lnTo>
                    <a:pt x="7619" y="3032"/>
                  </a:lnTo>
                  <a:lnTo>
                    <a:pt x="7669" y="2881"/>
                  </a:lnTo>
                  <a:lnTo>
                    <a:pt x="7720" y="2717"/>
                  </a:lnTo>
                  <a:lnTo>
                    <a:pt x="7758" y="2565"/>
                  </a:lnTo>
                  <a:lnTo>
                    <a:pt x="7796" y="2413"/>
                  </a:lnTo>
                  <a:lnTo>
                    <a:pt x="7808" y="2262"/>
                  </a:lnTo>
                  <a:lnTo>
                    <a:pt x="7821" y="2110"/>
                  </a:lnTo>
                  <a:lnTo>
                    <a:pt x="7821" y="1971"/>
                  </a:lnTo>
                  <a:lnTo>
                    <a:pt x="7796" y="1832"/>
                  </a:lnTo>
                  <a:lnTo>
                    <a:pt x="7758" y="1706"/>
                  </a:lnTo>
                  <a:lnTo>
                    <a:pt x="7707" y="1580"/>
                  </a:lnTo>
                  <a:lnTo>
                    <a:pt x="7644" y="1466"/>
                  </a:lnTo>
                  <a:lnTo>
                    <a:pt x="7568" y="1352"/>
                  </a:lnTo>
                  <a:lnTo>
                    <a:pt x="7467" y="1251"/>
                  </a:lnTo>
                  <a:lnTo>
                    <a:pt x="7341" y="1163"/>
                  </a:lnTo>
                  <a:lnTo>
                    <a:pt x="7202" y="1087"/>
                  </a:lnTo>
                  <a:lnTo>
                    <a:pt x="7038" y="1024"/>
                  </a:lnTo>
                  <a:lnTo>
                    <a:pt x="6886" y="973"/>
                  </a:lnTo>
                  <a:lnTo>
                    <a:pt x="6735" y="935"/>
                  </a:lnTo>
                  <a:lnTo>
                    <a:pt x="6457" y="935"/>
                  </a:lnTo>
                  <a:lnTo>
                    <a:pt x="6318" y="961"/>
                  </a:lnTo>
                  <a:lnTo>
                    <a:pt x="6191" y="999"/>
                  </a:lnTo>
                  <a:lnTo>
                    <a:pt x="6078" y="1049"/>
                  </a:lnTo>
                  <a:lnTo>
                    <a:pt x="5964" y="1112"/>
                  </a:lnTo>
                  <a:lnTo>
                    <a:pt x="5850" y="1188"/>
                  </a:lnTo>
                  <a:lnTo>
                    <a:pt x="5737" y="1276"/>
                  </a:lnTo>
                  <a:lnTo>
                    <a:pt x="5635" y="1378"/>
                  </a:lnTo>
                  <a:lnTo>
                    <a:pt x="5547" y="1479"/>
                  </a:lnTo>
                  <a:lnTo>
                    <a:pt x="5512" y="1522"/>
                  </a:lnTo>
                  <a:lnTo>
                    <a:pt x="5512" y="1522"/>
                  </a:lnTo>
                  <a:lnTo>
                    <a:pt x="5509" y="1491"/>
                  </a:lnTo>
                  <a:lnTo>
                    <a:pt x="5496" y="1314"/>
                  </a:lnTo>
                  <a:lnTo>
                    <a:pt x="5459" y="1138"/>
                  </a:lnTo>
                  <a:lnTo>
                    <a:pt x="5421" y="986"/>
                  </a:lnTo>
                  <a:lnTo>
                    <a:pt x="5370" y="822"/>
                  </a:lnTo>
                  <a:lnTo>
                    <a:pt x="5307" y="683"/>
                  </a:lnTo>
                  <a:lnTo>
                    <a:pt x="5244" y="556"/>
                  </a:lnTo>
                  <a:lnTo>
                    <a:pt x="5155" y="430"/>
                  </a:lnTo>
                  <a:lnTo>
                    <a:pt x="5067" y="316"/>
                  </a:lnTo>
                  <a:lnTo>
                    <a:pt x="4966" y="228"/>
                  </a:lnTo>
                  <a:lnTo>
                    <a:pt x="4852" y="152"/>
                  </a:lnTo>
                  <a:lnTo>
                    <a:pt x="4726" y="89"/>
                  </a:lnTo>
                  <a:lnTo>
                    <a:pt x="4574" y="38"/>
                  </a:lnTo>
                  <a:lnTo>
                    <a:pt x="4423" y="13"/>
                  </a:lnTo>
                  <a:lnTo>
                    <a:pt x="42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08" name="Google Shape;308;p10"/>
          <p:cNvCxnSpPr/>
          <p:nvPr/>
        </p:nvCxnSpPr>
        <p:spPr>
          <a:xfrm rot="10800000">
            <a:off x="7255800" y="2599577"/>
            <a:ext cx="0" cy="393300"/>
          </a:xfrm>
          <a:prstGeom prst="straightConnector1">
            <a:avLst/>
          </a:prstGeom>
          <a:noFill/>
          <a:ln cap="flat" cmpd="sng" w="19050">
            <a:solidFill>
              <a:schemeClr val="lt2"/>
            </a:solidFill>
            <a:prstDash val="solid"/>
            <a:round/>
            <a:headEnd len="sm" w="sm" type="none"/>
            <a:tailEnd len="sm" w="sm" type="none"/>
          </a:ln>
        </p:spPr>
      </p:cxnSp>
      <p:cxnSp>
        <p:nvCxnSpPr>
          <p:cNvPr id="309" name="Google Shape;309;p10"/>
          <p:cNvCxnSpPr/>
          <p:nvPr/>
        </p:nvCxnSpPr>
        <p:spPr>
          <a:xfrm rot="10800000">
            <a:off x="1888200" y="2607096"/>
            <a:ext cx="0" cy="30960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600">
                <a:latin typeface="Arial"/>
                <a:ea typeface="Arial"/>
                <a:cs typeface="Arial"/>
                <a:sym typeface="Arial"/>
              </a:rPr>
              <a:t>PRODUCTS OF NESTLE</a:t>
            </a:r>
            <a:endParaRPr sz="2600">
              <a:latin typeface="Arial"/>
              <a:ea typeface="Arial"/>
              <a:cs typeface="Arial"/>
              <a:sym typeface="Arial"/>
            </a:endParaRPr>
          </a:p>
        </p:txBody>
      </p:sp>
      <p:sp>
        <p:nvSpPr>
          <p:cNvPr id="315" name="Google Shape;315;p11"/>
          <p:cNvSpPr/>
          <p:nvPr/>
        </p:nvSpPr>
        <p:spPr>
          <a:xfrm rot="10800000">
            <a:off x="4106212" y="1667941"/>
            <a:ext cx="931575" cy="931611"/>
          </a:xfrm>
          <a:custGeom>
            <a:rect b="b" l="l" r="r" t="t"/>
            <a:pathLst>
              <a:path extrusionOk="0" h="103714" w="10371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1"/>
          <p:cNvSpPr txBox="1"/>
          <p:nvPr>
            <p:ph idx="3" type="title"/>
          </p:nvPr>
        </p:nvSpPr>
        <p:spPr>
          <a:xfrm>
            <a:off x="3403800" y="2916688"/>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900">
                <a:latin typeface="Georgia"/>
                <a:ea typeface="Georgia"/>
                <a:cs typeface="Georgia"/>
                <a:sym typeface="Georgia"/>
              </a:rPr>
              <a:t>NUTRITION BRANDS</a:t>
            </a:r>
            <a:endParaRPr sz="1900">
              <a:latin typeface="Georgia"/>
              <a:ea typeface="Georgia"/>
              <a:cs typeface="Georgia"/>
              <a:sym typeface="Georgia"/>
            </a:endParaRPr>
          </a:p>
        </p:txBody>
      </p:sp>
      <p:sp>
        <p:nvSpPr>
          <p:cNvPr id="317" name="Google Shape;317;p11"/>
          <p:cNvSpPr txBox="1"/>
          <p:nvPr>
            <p:ph idx="4" type="subTitle"/>
          </p:nvPr>
        </p:nvSpPr>
        <p:spPr>
          <a:xfrm>
            <a:off x="3403800" y="3444400"/>
            <a:ext cx="2336400" cy="14742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Nestle Lactogrow</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Nestle Ceregrow Range</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Nestle Nangrow</a:t>
            </a:r>
            <a:endParaRPr sz="1700">
              <a:solidFill>
                <a:schemeClr val="accent6"/>
              </a:solidFill>
              <a:latin typeface="Georgia"/>
              <a:ea typeface="Georgia"/>
              <a:cs typeface="Georgia"/>
              <a:sym typeface="Georgia"/>
            </a:endParaRPr>
          </a:p>
        </p:txBody>
      </p:sp>
      <p:sp>
        <p:nvSpPr>
          <p:cNvPr id="318" name="Google Shape;318;p11"/>
          <p:cNvSpPr/>
          <p:nvPr/>
        </p:nvSpPr>
        <p:spPr>
          <a:xfrm rot="10800000">
            <a:off x="4449097" y="1773356"/>
            <a:ext cx="245806" cy="720783"/>
          </a:xfrm>
          <a:custGeom>
            <a:rect b="b" l="l" r="r" t="t"/>
            <a:pathLst>
              <a:path extrusionOk="0" h="80243" w="27365">
                <a:moveTo>
                  <a:pt x="9147" y="7694"/>
                </a:moveTo>
                <a:lnTo>
                  <a:pt x="9324" y="8338"/>
                </a:lnTo>
                <a:lnTo>
                  <a:pt x="9488" y="8982"/>
                </a:lnTo>
                <a:lnTo>
                  <a:pt x="9639" y="9639"/>
                </a:lnTo>
                <a:lnTo>
                  <a:pt x="9791" y="10283"/>
                </a:lnTo>
                <a:lnTo>
                  <a:pt x="9930" y="10928"/>
                </a:lnTo>
                <a:lnTo>
                  <a:pt x="10069" y="11572"/>
                </a:lnTo>
                <a:lnTo>
                  <a:pt x="10183" y="12229"/>
                </a:lnTo>
                <a:lnTo>
                  <a:pt x="10309" y="12873"/>
                </a:lnTo>
                <a:lnTo>
                  <a:pt x="10511" y="14174"/>
                </a:lnTo>
                <a:lnTo>
                  <a:pt x="10701" y="15475"/>
                </a:lnTo>
                <a:lnTo>
                  <a:pt x="10852" y="16789"/>
                </a:lnTo>
                <a:lnTo>
                  <a:pt x="10979" y="18090"/>
                </a:lnTo>
                <a:lnTo>
                  <a:pt x="11067" y="19404"/>
                </a:lnTo>
                <a:lnTo>
                  <a:pt x="11143" y="20718"/>
                </a:lnTo>
                <a:lnTo>
                  <a:pt x="11181" y="22032"/>
                </a:lnTo>
                <a:lnTo>
                  <a:pt x="11206" y="23345"/>
                </a:lnTo>
                <a:lnTo>
                  <a:pt x="11206" y="24659"/>
                </a:lnTo>
                <a:lnTo>
                  <a:pt x="11168" y="25973"/>
                </a:lnTo>
                <a:lnTo>
                  <a:pt x="11118" y="27299"/>
                </a:lnTo>
                <a:lnTo>
                  <a:pt x="11042" y="28626"/>
                </a:lnTo>
                <a:lnTo>
                  <a:pt x="10789" y="27982"/>
                </a:lnTo>
                <a:lnTo>
                  <a:pt x="10549" y="27350"/>
                </a:lnTo>
                <a:lnTo>
                  <a:pt x="10334" y="26706"/>
                </a:lnTo>
                <a:lnTo>
                  <a:pt x="10120" y="26074"/>
                </a:lnTo>
                <a:lnTo>
                  <a:pt x="9930" y="25430"/>
                </a:lnTo>
                <a:lnTo>
                  <a:pt x="9741" y="24786"/>
                </a:lnTo>
                <a:lnTo>
                  <a:pt x="9576" y="24141"/>
                </a:lnTo>
                <a:lnTo>
                  <a:pt x="9425" y="23497"/>
                </a:lnTo>
                <a:lnTo>
                  <a:pt x="9286" y="22840"/>
                </a:lnTo>
                <a:lnTo>
                  <a:pt x="9159" y="22196"/>
                </a:lnTo>
                <a:lnTo>
                  <a:pt x="9046" y="21552"/>
                </a:lnTo>
                <a:lnTo>
                  <a:pt x="8945" y="20895"/>
                </a:lnTo>
                <a:lnTo>
                  <a:pt x="8856" y="20250"/>
                </a:lnTo>
                <a:lnTo>
                  <a:pt x="8780" y="19594"/>
                </a:lnTo>
                <a:lnTo>
                  <a:pt x="8717" y="18937"/>
                </a:lnTo>
                <a:lnTo>
                  <a:pt x="8654" y="18280"/>
                </a:lnTo>
                <a:lnTo>
                  <a:pt x="8616" y="17623"/>
                </a:lnTo>
                <a:lnTo>
                  <a:pt x="8591" y="16966"/>
                </a:lnTo>
                <a:lnTo>
                  <a:pt x="8566" y="16309"/>
                </a:lnTo>
                <a:lnTo>
                  <a:pt x="8553" y="15652"/>
                </a:lnTo>
                <a:lnTo>
                  <a:pt x="8553" y="14995"/>
                </a:lnTo>
                <a:lnTo>
                  <a:pt x="8566" y="14338"/>
                </a:lnTo>
                <a:lnTo>
                  <a:pt x="8578" y="13669"/>
                </a:lnTo>
                <a:lnTo>
                  <a:pt x="8616" y="13012"/>
                </a:lnTo>
                <a:lnTo>
                  <a:pt x="8654" y="12355"/>
                </a:lnTo>
                <a:lnTo>
                  <a:pt x="8692" y="11686"/>
                </a:lnTo>
                <a:lnTo>
                  <a:pt x="8755" y="11029"/>
                </a:lnTo>
                <a:lnTo>
                  <a:pt x="8818" y="10359"/>
                </a:lnTo>
                <a:lnTo>
                  <a:pt x="8894" y="9690"/>
                </a:lnTo>
                <a:lnTo>
                  <a:pt x="8970" y="9033"/>
                </a:lnTo>
                <a:lnTo>
                  <a:pt x="9147" y="7694"/>
                </a:lnTo>
                <a:close/>
                <a:moveTo>
                  <a:pt x="7479" y="0"/>
                </a:moveTo>
                <a:lnTo>
                  <a:pt x="7075" y="177"/>
                </a:lnTo>
                <a:lnTo>
                  <a:pt x="7264" y="720"/>
                </a:lnTo>
                <a:lnTo>
                  <a:pt x="7353" y="998"/>
                </a:lnTo>
                <a:lnTo>
                  <a:pt x="7416" y="1276"/>
                </a:lnTo>
                <a:lnTo>
                  <a:pt x="7504" y="1605"/>
                </a:lnTo>
                <a:lnTo>
                  <a:pt x="7593" y="1933"/>
                </a:lnTo>
                <a:lnTo>
                  <a:pt x="7808" y="2603"/>
                </a:lnTo>
                <a:lnTo>
                  <a:pt x="8022" y="3272"/>
                </a:lnTo>
                <a:lnTo>
                  <a:pt x="8237" y="3942"/>
                </a:lnTo>
                <a:lnTo>
                  <a:pt x="8326" y="4283"/>
                </a:lnTo>
                <a:lnTo>
                  <a:pt x="8414" y="4611"/>
                </a:lnTo>
                <a:lnTo>
                  <a:pt x="8477" y="4940"/>
                </a:lnTo>
                <a:lnTo>
                  <a:pt x="8528" y="5268"/>
                </a:lnTo>
                <a:lnTo>
                  <a:pt x="8553" y="5584"/>
                </a:lnTo>
                <a:lnTo>
                  <a:pt x="8566" y="5900"/>
                </a:lnTo>
                <a:lnTo>
                  <a:pt x="8553" y="6203"/>
                </a:lnTo>
                <a:lnTo>
                  <a:pt x="8528" y="6367"/>
                </a:lnTo>
                <a:lnTo>
                  <a:pt x="8502" y="6519"/>
                </a:lnTo>
                <a:lnTo>
                  <a:pt x="8363" y="7226"/>
                </a:lnTo>
                <a:lnTo>
                  <a:pt x="8237" y="7946"/>
                </a:lnTo>
                <a:lnTo>
                  <a:pt x="8136" y="8654"/>
                </a:lnTo>
                <a:lnTo>
                  <a:pt x="8035" y="9361"/>
                </a:lnTo>
                <a:lnTo>
                  <a:pt x="7947" y="10081"/>
                </a:lnTo>
                <a:lnTo>
                  <a:pt x="7883" y="10789"/>
                </a:lnTo>
                <a:lnTo>
                  <a:pt x="7820" y="11509"/>
                </a:lnTo>
                <a:lnTo>
                  <a:pt x="7770" y="12216"/>
                </a:lnTo>
                <a:lnTo>
                  <a:pt x="7732" y="12924"/>
                </a:lnTo>
                <a:lnTo>
                  <a:pt x="7707" y="13644"/>
                </a:lnTo>
                <a:lnTo>
                  <a:pt x="7694" y="14351"/>
                </a:lnTo>
                <a:lnTo>
                  <a:pt x="7694" y="15071"/>
                </a:lnTo>
                <a:lnTo>
                  <a:pt x="7694" y="15779"/>
                </a:lnTo>
                <a:lnTo>
                  <a:pt x="7707" y="16499"/>
                </a:lnTo>
                <a:lnTo>
                  <a:pt x="7732" y="17206"/>
                </a:lnTo>
                <a:lnTo>
                  <a:pt x="7770" y="17926"/>
                </a:lnTo>
                <a:lnTo>
                  <a:pt x="7820" y="18747"/>
                </a:lnTo>
                <a:lnTo>
                  <a:pt x="7871" y="19556"/>
                </a:lnTo>
                <a:lnTo>
                  <a:pt x="7947" y="20377"/>
                </a:lnTo>
                <a:lnTo>
                  <a:pt x="8022" y="21185"/>
                </a:lnTo>
                <a:lnTo>
                  <a:pt x="8123" y="22006"/>
                </a:lnTo>
                <a:lnTo>
                  <a:pt x="8237" y="22802"/>
                </a:lnTo>
                <a:lnTo>
                  <a:pt x="8376" y="23611"/>
                </a:lnTo>
                <a:lnTo>
                  <a:pt x="8540" y="24407"/>
                </a:lnTo>
                <a:lnTo>
                  <a:pt x="8717" y="25202"/>
                </a:lnTo>
                <a:lnTo>
                  <a:pt x="8919" y="25986"/>
                </a:lnTo>
                <a:lnTo>
                  <a:pt x="9159" y="26769"/>
                </a:lnTo>
                <a:lnTo>
                  <a:pt x="9286" y="27161"/>
                </a:lnTo>
                <a:lnTo>
                  <a:pt x="9412" y="27552"/>
                </a:lnTo>
                <a:lnTo>
                  <a:pt x="9564" y="27931"/>
                </a:lnTo>
                <a:lnTo>
                  <a:pt x="9715" y="28310"/>
                </a:lnTo>
                <a:lnTo>
                  <a:pt x="9867" y="28702"/>
                </a:lnTo>
                <a:lnTo>
                  <a:pt x="10031" y="29081"/>
                </a:lnTo>
                <a:lnTo>
                  <a:pt x="10208" y="29447"/>
                </a:lnTo>
                <a:lnTo>
                  <a:pt x="10385" y="29826"/>
                </a:lnTo>
                <a:lnTo>
                  <a:pt x="10587" y="30205"/>
                </a:lnTo>
                <a:lnTo>
                  <a:pt x="10789" y="30571"/>
                </a:lnTo>
                <a:lnTo>
                  <a:pt x="10865" y="30736"/>
                </a:lnTo>
                <a:lnTo>
                  <a:pt x="10928" y="30900"/>
                </a:lnTo>
                <a:lnTo>
                  <a:pt x="10991" y="31089"/>
                </a:lnTo>
                <a:lnTo>
                  <a:pt x="11029" y="31279"/>
                </a:lnTo>
                <a:lnTo>
                  <a:pt x="11054" y="31468"/>
                </a:lnTo>
                <a:lnTo>
                  <a:pt x="11080" y="31658"/>
                </a:lnTo>
                <a:lnTo>
                  <a:pt x="11080" y="31847"/>
                </a:lnTo>
                <a:lnTo>
                  <a:pt x="11080" y="32024"/>
                </a:lnTo>
                <a:lnTo>
                  <a:pt x="10953" y="34323"/>
                </a:lnTo>
                <a:lnTo>
                  <a:pt x="10814" y="36610"/>
                </a:lnTo>
                <a:lnTo>
                  <a:pt x="10726" y="37759"/>
                </a:lnTo>
                <a:lnTo>
                  <a:pt x="10638" y="38896"/>
                </a:lnTo>
                <a:lnTo>
                  <a:pt x="10536" y="40046"/>
                </a:lnTo>
                <a:lnTo>
                  <a:pt x="10435" y="41183"/>
                </a:lnTo>
                <a:lnTo>
                  <a:pt x="10410" y="41296"/>
                </a:lnTo>
                <a:lnTo>
                  <a:pt x="10385" y="41410"/>
                </a:lnTo>
                <a:lnTo>
                  <a:pt x="10347" y="41511"/>
                </a:lnTo>
                <a:lnTo>
                  <a:pt x="10296" y="41625"/>
                </a:lnTo>
                <a:lnTo>
                  <a:pt x="10233" y="41739"/>
                </a:lnTo>
                <a:lnTo>
                  <a:pt x="10170" y="41852"/>
                </a:lnTo>
                <a:lnTo>
                  <a:pt x="10018" y="42067"/>
                </a:lnTo>
                <a:lnTo>
                  <a:pt x="9842" y="42282"/>
                </a:lnTo>
                <a:lnTo>
                  <a:pt x="9652" y="42459"/>
                </a:lnTo>
                <a:lnTo>
                  <a:pt x="9450" y="42623"/>
                </a:lnTo>
                <a:lnTo>
                  <a:pt x="9248" y="42762"/>
                </a:lnTo>
                <a:lnTo>
                  <a:pt x="8553" y="43166"/>
                </a:lnTo>
                <a:lnTo>
                  <a:pt x="7883" y="43583"/>
                </a:lnTo>
                <a:lnTo>
                  <a:pt x="7214" y="44025"/>
                </a:lnTo>
                <a:lnTo>
                  <a:pt x="6557" y="44467"/>
                </a:lnTo>
                <a:lnTo>
                  <a:pt x="5925" y="44935"/>
                </a:lnTo>
                <a:lnTo>
                  <a:pt x="5306" y="45415"/>
                </a:lnTo>
                <a:lnTo>
                  <a:pt x="4700" y="45920"/>
                </a:lnTo>
                <a:lnTo>
                  <a:pt x="4106" y="46425"/>
                </a:lnTo>
                <a:lnTo>
                  <a:pt x="3537" y="46968"/>
                </a:lnTo>
                <a:lnTo>
                  <a:pt x="2982" y="47512"/>
                </a:lnTo>
                <a:lnTo>
                  <a:pt x="2438" y="48080"/>
                </a:lnTo>
                <a:lnTo>
                  <a:pt x="1920" y="48674"/>
                </a:lnTo>
                <a:lnTo>
                  <a:pt x="1415" y="49293"/>
                </a:lnTo>
                <a:lnTo>
                  <a:pt x="935" y="49925"/>
                </a:lnTo>
                <a:lnTo>
                  <a:pt x="480" y="50581"/>
                </a:lnTo>
                <a:lnTo>
                  <a:pt x="265" y="50910"/>
                </a:lnTo>
                <a:lnTo>
                  <a:pt x="38" y="51264"/>
                </a:lnTo>
                <a:lnTo>
                  <a:pt x="38" y="51377"/>
                </a:lnTo>
                <a:lnTo>
                  <a:pt x="25" y="51491"/>
                </a:lnTo>
                <a:lnTo>
                  <a:pt x="0" y="51731"/>
                </a:lnTo>
                <a:lnTo>
                  <a:pt x="0" y="51845"/>
                </a:lnTo>
                <a:lnTo>
                  <a:pt x="0" y="51958"/>
                </a:lnTo>
                <a:lnTo>
                  <a:pt x="13" y="52072"/>
                </a:lnTo>
                <a:lnTo>
                  <a:pt x="38" y="52186"/>
                </a:lnTo>
                <a:lnTo>
                  <a:pt x="88" y="52299"/>
                </a:lnTo>
                <a:lnTo>
                  <a:pt x="152" y="52413"/>
                </a:lnTo>
                <a:lnTo>
                  <a:pt x="215" y="52502"/>
                </a:lnTo>
                <a:lnTo>
                  <a:pt x="278" y="52590"/>
                </a:lnTo>
                <a:lnTo>
                  <a:pt x="341" y="52666"/>
                </a:lnTo>
                <a:lnTo>
                  <a:pt x="417" y="52729"/>
                </a:lnTo>
                <a:lnTo>
                  <a:pt x="493" y="52779"/>
                </a:lnTo>
                <a:lnTo>
                  <a:pt x="581" y="52830"/>
                </a:lnTo>
                <a:lnTo>
                  <a:pt x="657" y="52868"/>
                </a:lnTo>
                <a:lnTo>
                  <a:pt x="745" y="52893"/>
                </a:lnTo>
                <a:lnTo>
                  <a:pt x="846" y="52906"/>
                </a:lnTo>
                <a:lnTo>
                  <a:pt x="935" y="52918"/>
                </a:lnTo>
                <a:lnTo>
                  <a:pt x="1124" y="52931"/>
                </a:lnTo>
                <a:lnTo>
                  <a:pt x="1327" y="52906"/>
                </a:lnTo>
                <a:lnTo>
                  <a:pt x="1529" y="52855"/>
                </a:lnTo>
                <a:lnTo>
                  <a:pt x="1743" y="52792"/>
                </a:lnTo>
                <a:lnTo>
                  <a:pt x="1946" y="52704"/>
                </a:lnTo>
                <a:lnTo>
                  <a:pt x="2148" y="52615"/>
                </a:lnTo>
                <a:lnTo>
                  <a:pt x="2350" y="52514"/>
                </a:lnTo>
                <a:lnTo>
                  <a:pt x="2552" y="52401"/>
                </a:lnTo>
                <a:lnTo>
                  <a:pt x="2918" y="52186"/>
                </a:lnTo>
                <a:lnTo>
                  <a:pt x="3424" y="51857"/>
                </a:lnTo>
                <a:lnTo>
                  <a:pt x="3904" y="51516"/>
                </a:lnTo>
                <a:lnTo>
                  <a:pt x="4371" y="51163"/>
                </a:lnTo>
                <a:lnTo>
                  <a:pt x="4813" y="50796"/>
                </a:lnTo>
                <a:lnTo>
                  <a:pt x="5256" y="50405"/>
                </a:lnTo>
                <a:lnTo>
                  <a:pt x="5673" y="50013"/>
                </a:lnTo>
                <a:lnTo>
                  <a:pt x="6077" y="49596"/>
                </a:lnTo>
                <a:lnTo>
                  <a:pt x="6468" y="49167"/>
                </a:lnTo>
                <a:lnTo>
                  <a:pt x="6835" y="48724"/>
                </a:lnTo>
                <a:lnTo>
                  <a:pt x="7201" y="48282"/>
                </a:lnTo>
                <a:lnTo>
                  <a:pt x="7555" y="47815"/>
                </a:lnTo>
                <a:lnTo>
                  <a:pt x="7909" y="47347"/>
                </a:lnTo>
                <a:lnTo>
                  <a:pt x="8237" y="46867"/>
                </a:lnTo>
                <a:lnTo>
                  <a:pt x="8566" y="46387"/>
                </a:lnTo>
                <a:lnTo>
                  <a:pt x="8869" y="45895"/>
                </a:lnTo>
                <a:lnTo>
                  <a:pt x="9185" y="45389"/>
                </a:lnTo>
                <a:lnTo>
                  <a:pt x="9374" y="45061"/>
                </a:lnTo>
                <a:lnTo>
                  <a:pt x="9564" y="44707"/>
                </a:lnTo>
                <a:lnTo>
                  <a:pt x="10044" y="43810"/>
                </a:lnTo>
                <a:lnTo>
                  <a:pt x="10044" y="52552"/>
                </a:lnTo>
                <a:lnTo>
                  <a:pt x="9741" y="52779"/>
                </a:lnTo>
                <a:lnTo>
                  <a:pt x="9399" y="53007"/>
                </a:lnTo>
                <a:lnTo>
                  <a:pt x="8667" y="53500"/>
                </a:lnTo>
                <a:lnTo>
                  <a:pt x="7062" y="54535"/>
                </a:lnTo>
                <a:lnTo>
                  <a:pt x="6228" y="55091"/>
                </a:lnTo>
                <a:lnTo>
                  <a:pt x="5420" y="55660"/>
                </a:lnTo>
                <a:lnTo>
                  <a:pt x="5016" y="55950"/>
                </a:lnTo>
                <a:lnTo>
                  <a:pt x="4637" y="56241"/>
                </a:lnTo>
                <a:lnTo>
                  <a:pt x="4270" y="56544"/>
                </a:lnTo>
                <a:lnTo>
                  <a:pt x="3916" y="56847"/>
                </a:lnTo>
                <a:lnTo>
                  <a:pt x="3588" y="57150"/>
                </a:lnTo>
                <a:lnTo>
                  <a:pt x="3272" y="57454"/>
                </a:lnTo>
                <a:lnTo>
                  <a:pt x="2994" y="57757"/>
                </a:lnTo>
                <a:lnTo>
                  <a:pt x="2742" y="58073"/>
                </a:lnTo>
                <a:lnTo>
                  <a:pt x="2527" y="58388"/>
                </a:lnTo>
                <a:lnTo>
                  <a:pt x="2426" y="58540"/>
                </a:lnTo>
                <a:lnTo>
                  <a:pt x="2337" y="58704"/>
                </a:lnTo>
                <a:lnTo>
                  <a:pt x="2261" y="58856"/>
                </a:lnTo>
                <a:lnTo>
                  <a:pt x="2186" y="59020"/>
                </a:lnTo>
                <a:lnTo>
                  <a:pt x="2135" y="59172"/>
                </a:lnTo>
                <a:lnTo>
                  <a:pt x="2085" y="59336"/>
                </a:lnTo>
                <a:lnTo>
                  <a:pt x="2047" y="59487"/>
                </a:lnTo>
                <a:lnTo>
                  <a:pt x="2021" y="59652"/>
                </a:lnTo>
                <a:lnTo>
                  <a:pt x="2009" y="59803"/>
                </a:lnTo>
                <a:lnTo>
                  <a:pt x="2009" y="59967"/>
                </a:lnTo>
                <a:lnTo>
                  <a:pt x="2021" y="60119"/>
                </a:lnTo>
                <a:lnTo>
                  <a:pt x="2047" y="60283"/>
                </a:lnTo>
                <a:lnTo>
                  <a:pt x="2072" y="60435"/>
                </a:lnTo>
                <a:lnTo>
                  <a:pt x="2122" y="60599"/>
                </a:lnTo>
                <a:lnTo>
                  <a:pt x="2186" y="60751"/>
                </a:lnTo>
                <a:lnTo>
                  <a:pt x="2274" y="60915"/>
                </a:lnTo>
                <a:lnTo>
                  <a:pt x="2363" y="61066"/>
                </a:lnTo>
                <a:lnTo>
                  <a:pt x="2464" y="61231"/>
                </a:lnTo>
                <a:lnTo>
                  <a:pt x="2590" y="61382"/>
                </a:lnTo>
                <a:lnTo>
                  <a:pt x="2729" y="61547"/>
                </a:lnTo>
                <a:lnTo>
                  <a:pt x="2880" y="61698"/>
                </a:lnTo>
                <a:lnTo>
                  <a:pt x="3057" y="61862"/>
                </a:lnTo>
                <a:lnTo>
                  <a:pt x="3209" y="61989"/>
                </a:lnTo>
                <a:lnTo>
                  <a:pt x="3361" y="62102"/>
                </a:lnTo>
                <a:lnTo>
                  <a:pt x="3512" y="62203"/>
                </a:lnTo>
                <a:lnTo>
                  <a:pt x="3664" y="62292"/>
                </a:lnTo>
                <a:lnTo>
                  <a:pt x="3803" y="62355"/>
                </a:lnTo>
                <a:lnTo>
                  <a:pt x="3954" y="62418"/>
                </a:lnTo>
                <a:lnTo>
                  <a:pt x="4093" y="62469"/>
                </a:lnTo>
                <a:lnTo>
                  <a:pt x="4232" y="62507"/>
                </a:lnTo>
                <a:lnTo>
                  <a:pt x="4371" y="62532"/>
                </a:lnTo>
                <a:lnTo>
                  <a:pt x="4510" y="62545"/>
                </a:lnTo>
                <a:lnTo>
                  <a:pt x="4649" y="62545"/>
                </a:lnTo>
                <a:lnTo>
                  <a:pt x="4788" y="62532"/>
                </a:lnTo>
                <a:lnTo>
                  <a:pt x="4915" y="62519"/>
                </a:lnTo>
                <a:lnTo>
                  <a:pt x="5053" y="62481"/>
                </a:lnTo>
                <a:lnTo>
                  <a:pt x="5180" y="62443"/>
                </a:lnTo>
                <a:lnTo>
                  <a:pt x="5319" y="62393"/>
                </a:lnTo>
                <a:lnTo>
                  <a:pt x="5445" y="62330"/>
                </a:lnTo>
                <a:lnTo>
                  <a:pt x="5571" y="62267"/>
                </a:lnTo>
                <a:lnTo>
                  <a:pt x="5698" y="62191"/>
                </a:lnTo>
                <a:lnTo>
                  <a:pt x="5811" y="62102"/>
                </a:lnTo>
                <a:lnTo>
                  <a:pt x="6064" y="61900"/>
                </a:lnTo>
                <a:lnTo>
                  <a:pt x="6292" y="61685"/>
                </a:lnTo>
                <a:lnTo>
                  <a:pt x="6532" y="61433"/>
                </a:lnTo>
                <a:lnTo>
                  <a:pt x="6759" y="61155"/>
                </a:lnTo>
                <a:lnTo>
                  <a:pt x="6986" y="60852"/>
                </a:lnTo>
                <a:lnTo>
                  <a:pt x="7201" y="60536"/>
                </a:lnTo>
                <a:lnTo>
                  <a:pt x="7416" y="60195"/>
                </a:lnTo>
                <a:lnTo>
                  <a:pt x="7618" y="59841"/>
                </a:lnTo>
                <a:lnTo>
                  <a:pt x="7820" y="59475"/>
                </a:lnTo>
                <a:lnTo>
                  <a:pt x="8022" y="59108"/>
                </a:lnTo>
                <a:lnTo>
                  <a:pt x="8414" y="58338"/>
                </a:lnTo>
                <a:lnTo>
                  <a:pt x="8793" y="57555"/>
                </a:lnTo>
                <a:lnTo>
                  <a:pt x="9501" y="56051"/>
                </a:lnTo>
                <a:lnTo>
                  <a:pt x="9829" y="55369"/>
                </a:lnTo>
                <a:lnTo>
                  <a:pt x="9993" y="55053"/>
                </a:lnTo>
                <a:lnTo>
                  <a:pt x="10157" y="54763"/>
                </a:lnTo>
                <a:lnTo>
                  <a:pt x="11054" y="60523"/>
                </a:lnTo>
                <a:lnTo>
                  <a:pt x="10562" y="60991"/>
                </a:lnTo>
                <a:lnTo>
                  <a:pt x="10056" y="61509"/>
                </a:lnTo>
                <a:lnTo>
                  <a:pt x="9551" y="62064"/>
                </a:lnTo>
                <a:lnTo>
                  <a:pt x="9046" y="62646"/>
                </a:lnTo>
                <a:lnTo>
                  <a:pt x="8793" y="62936"/>
                </a:lnTo>
                <a:lnTo>
                  <a:pt x="8553" y="63239"/>
                </a:lnTo>
                <a:lnTo>
                  <a:pt x="8326" y="63555"/>
                </a:lnTo>
                <a:lnTo>
                  <a:pt x="8098" y="63858"/>
                </a:lnTo>
                <a:lnTo>
                  <a:pt x="7883" y="64174"/>
                </a:lnTo>
                <a:lnTo>
                  <a:pt x="7694" y="64490"/>
                </a:lnTo>
                <a:lnTo>
                  <a:pt x="7504" y="64793"/>
                </a:lnTo>
                <a:lnTo>
                  <a:pt x="7328" y="65109"/>
                </a:lnTo>
                <a:lnTo>
                  <a:pt x="7176" y="65412"/>
                </a:lnTo>
                <a:lnTo>
                  <a:pt x="7037" y="65728"/>
                </a:lnTo>
                <a:lnTo>
                  <a:pt x="6911" y="66031"/>
                </a:lnTo>
                <a:lnTo>
                  <a:pt x="6810" y="66322"/>
                </a:lnTo>
                <a:lnTo>
                  <a:pt x="6734" y="66612"/>
                </a:lnTo>
                <a:lnTo>
                  <a:pt x="6683" y="66903"/>
                </a:lnTo>
                <a:lnTo>
                  <a:pt x="6658" y="67181"/>
                </a:lnTo>
                <a:lnTo>
                  <a:pt x="6645" y="67446"/>
                </a:lnTo>
                <a:lnTo>
                  <a:pt x="6671" y="67699"/>
                </a:lnTo>
                <a:lnTo>
                  <a:pt x="6696" y="67825"/>
                </a:lnTo>
                <a:lnTo>
                  <a:pt x="6734" y="67951"/>
                </a:lnTo>
                <a:lnTo>
                  <a:pt x="6772" y="68078"/>
                </a:lnTo>
                <a:lnTo>
                  <a:pt x="6810" y="68191"/>
                </a:lnTo>
                <a:lnTo>
                  <a:pt x="6873" y="68305"/>
                </a:lnTo>
                <a:lnTo>
                  <a:pt x="6936" y="68419"/>
                </a:lnTo>
                <a:lnTo>
                  <a:pt x="6999" y="68520"/>
                </a:lnTo>
                <a:lnTo>
                  <a:pt x="7087" y="68621"/>
                </a:lnTo>
                <a:lnTo>
                  <a:pt x="7176" y="68722"/>
                </a:lnTo>
                <a:lnTo>
                  <a:pt x="7264" y="68823"/>
                </a:lnTo>
                <a:lnTo>
                  <a:pt x="7378" y="68911"/>
                </a:lnTo>
                <a:lnTo>
                  <a:pt x="7492" y="69000"/>
                </a:lnTo>
                <a:lnTo>
                  <a:pt x="7618" y="69088"/>
                </a:lnTo>
                <a:lnTo>
                  <a:pt x="7757" y="69164"/>
                </a:lnTo>
                <a:lnTo>
                  <a:pt x="7947" y="69240"/>
                </a:lnTo>
                <a:lnTo>
                  <a:pt x="8123" y="69278"/>
                </a:lnTo>
                <a:lnTo>
                  <a:pt x="8300" y="69303"/>
                </a:lnTo>
                <a:lnTo>
                  <a:pt x="8465" y="69290"/>
                </a:lnTo>
                <a:lnTo>
                  <a:pt x="8629" y="69265"/>
                </a:lnTo>
                <a:lnTo>
                  <a:pt x="8780" y="69215"/>
                </a:lnTo>
                <a:lnTo>
                  <a:pt x="8919" y="69151"/>
                </a:lnTo>
                <a:lnTo>
                  <a:pt x="9058" y="69063"/>
                </a:lnTo>
                <a:lnTo>
                  <a:pt x="9185" y="68962"/>
                </a:lnTo>
                <a:lnTo>
                  <a:pt x="9298" y="68848"/>
                </a:lnTo>
                <a:lnTo>
                  <a:pt x="9412" y="68722"/>
                </a:lnTo>
                <a:lnTo>
                  <a:pt x="9513" y="68583"/>
                </a:lnTo>
                <a:lnTo>
                  <a:pt x="9602" y="68444"/>
                </a:lnTo>
                <a:lnTo>
                  <a:pt x="9677" y="68292"/>
                </a:lnTo>
                <a:lnTo>
                  <a:pt x="9753" y="68141"/>
                </a:lnTo>
                <a:lnTo>
                  <a:pt x="9816" y="67989"/>
                </a:lnTo>
                <a:lnTo>
                  <a:pt x="10246" y="66776"/>
                </a:lnTo>
                <a:lnTo>
                  <a:pt x="10675" y="65551"/>
                </a:lnTo>
                <a:lnTo>
                  <a:pt x="11547" y="62936"/>
                </a:lnTo>
                <a:lnTo>
                  <a:pt x="11926" y="64250"/>
                </a:lnTo>
                <a:lnTo>
                  <a:pt x="12280" y="65513"/>
                </a:lnTo>
                <a:lnTo>
                  <a:pt x="12444" y="66132"/>
                </a:lnTo>
                <a:lnTo>
                  <a:pt x="12608" y="66751"/>
                </a:lnTo>
                <a:lnTo>
                  <a:pt x="12747" y="67370"/>
                </a:lnTo>
                <a:lnTo>
                  <a:pt x="12861" y="67977"/>
                </a:lnTo>
                <a:lnTo>
                  <a:pt x="12874" y="68103"/>
                </a:lnTo>
                <a:lnTo>
                  <a:pt x="12874" y="68217"/>
                </a:lnTo>
                <a:lnTo>
                  <a:pt x="12848" y="68330"/>
                </a:lnTo>
                <a:lnTo>
                  <a:pt x="12811" y="68457"/>
                </a:lnTo>
                <a:lnTo>
                  <a:pt x="12773" y="68583"/>
                </a:lnTo>
                <a:lnTo>
                  <a:pt x="12709" y="68697"/>
                </a:lnTo>
                <a:lnTo>
                  <a:pt x="12583" y="68949"/>
                </a:lnTo>
                <a:lnTo>
                  <a:pt x="12432" y="69189"/>
                </a:lnTo>
                <a:lnTo>
                  <a:pt x="12293" y="69442"/>
                </a:lnTo>
                <a:lnTo>
                  <a:pt x="12179" y="69695"/>
                </a:lnTo>
                <a:lnTo>
                  <a:pt x="12128" y="69821"/>
                </a:lnTo>
                <a:lnTo>
                  <a:pt x="12090" y="69947"/>
                </a:lnTo>
                <a:lnTo>
                  <a:pt x="12002" y="70326"/>
                </a:lnTo>
                <a:lnTo>
                  <a:pt x="11901" y="70680"/>
                </a:lnTo>
                <a:lnTo>
                  <a:pt x="11724" y="71362"/>
                </a:lnTo>
                <a:lnTo>
                  <a:pt x="11636" y="71691"/>
                </a:lnTo>
                <a:lnTo>
                  <a:pt x="11560" y="72032"/>
                </a:lnTo>
                <a:lnTo>
                  <a:pt x="11497" y="72398"/>
                </a:lnTo>
                <a:lnTo>
                  <a:pt x="11446" y="72777"/>
                </a:lnTo>
                <a:lnTo>
                  <a:pt x="11433" y="72853"/>
                </a:lnTo>
                <a:lnTo>
                  <a:pt x="11446" y="72954"/>
                </a:lnTo>
                <a:lnTo>
                  <a:pt x="11471" y="73169"/>
                </a:lnTo>
                <a:lnTo>
                  <a:pt x="11535" y="73421"/>
                </a:lnTo>
                <a:lnTo>
                  <a:pt x="11636" y="73674"/>
                </a:lnTo>
                <a:lnTo>
                  <a:pt x="11686" y="73800"/>
                </a:lnTo>
                <a:lnTo>
                  <a:pt x="11749" y="73927"/>
                </a:lnTo>
                <a:lnTo>
                  <a:pt x="11812" y="74040"/>
                </a:lnTo>
                <a:lnTo>
                  <a:pt x="11888" y="74141"/>
                </a:lnTo>
                <a:lnTo>
                  <a:pt x="11964" y="74242"/>
                </a:lnTo>
                <a:lnTo>
                  <a:pt x="12053" y="74318"/>
                </a:lnTo>
                <a:lnTo>
                  <a:pt x="12141" y="74381"/>
                </a:lnTo>
                <a:lnTo>
                  <a:pt x="12229" y="74432"/>
                </a:lnTo>
                <a:lnTo>
                  <a:pt x="12368" y="74482"/>
                </a:lnTo>
                <a:lnTo>
                  <a:pt x="12507" y="74508"/>
                </a:lnTo>
                <a:lnTo>
                  <a:pt x="12634" y="74520"/>
                </a:lnTo>
                <a:lnTo>
                  <a:pt x="12747" y="74520"/>
                </a:lnTo>
                <a:lnTo>
                  <a:pt x="12848" y="74495"/>
                </a:lnTo>
                <a:lnTo>
                  <a:pt x="12937" y="74470"/>
                </a:lnTo>
                <a:lnTo>
                  <a:pt x="13025" y="74419"/>
                </a:lnTo>
                <a:lnTo>
                  <a:pt x="13101" y="74356"/>
                </a:lnTo>
                <a:lnTo>
                  <a:pt x="13164" y="74280"/>
                </a:lnTo>
                <a:lnTo>
                  <a:pt x="13227" y="74192"/>
                </a:lnTo>
                <a:lnTo>
                  <a:pt x="13291" y="74103"/>
                </a:lnTo>
                <a:lnTo>
                  <a:pt x="13341" y="73990"/>
                </a:lnTo>
                <a:lnTo>
                  <a:pt x="13417" y="73750"/>
                </a:lnTo>
                <a:lnTo>
                  <a:pt x="13480" y="73484"/>
                </a:lnTo>
                <a:lnTo>
                  <a:pt x="13543" y="73206"/>
                </a:lnTo>
                <a:lnTo>
                  <a:pt x="13581" y="72903"/>
                </a:lnTo>
                <a:lnTo>
                  <a:pt x="13657" y="72284"/>
                </a:lnTo>
                <a:lnTo>
                  <a:pt x="13708" y="71994"/>
                </a:lnTo>
                <a:lnTo>
                  <a:pt x="13758" y="71703"/>
                </a:lnTo>
                <a:lnTo>
                  <a:pt x="13821" y="71451"/>
                </a:lnTo>
                <a:lnTo>
                  <a:pt x="13859" y="71324"/>
                </a:lnTo>
                <a:lnTo>
                  <a:pt x="13910" y="71223"/>
                </a:lnTo>
                <a:lnTo>
                  <a:pt x="14642" y="74407"/>
                </a:lnTo>
                <a:lnTo>
                  <a:pt x="15021" y="76011"/>
                </a:lnTo>
                <a:lnTo>
                  <a:pt x="15413" y="77603"/>
                </a:lnTo>
                <a:lnTo>
                  <a:pt x="15489" y="77982"/>
                </a:lnTo>
                <a:lnTo>
                  <a:pt x="15590" y="78449"/>
                </a:lnTo>
                <a:lnTo>
                  <a:pt x="15716" y="78954"/>
                </a:lnTo>
                <a:lnTo>
                  <a:pt x="15779" y="79194"/>
                </a:lnTo>
                <a:lnTo>
                  <a:pt x="15868" y="79434"/>
                </a:lnTo>
                <a:lnTo>
                  <a:pt x="15956" y="79649"/>
                </a:lnTo>
                <a:lnTo>
                  <a:pt x="16057" y="79839"/>
                </a:lnTo>
                <a:lnTo>
                  <a:pt x="16158" y="80003"/>
                </a:lnTo>
                <a:lnTo>
                  <a:pt x="16222" y="80066"/>
                </a:lnTo>
                <a:lnTo>
                  <a:pt x="16285" y="80129"/>
                </a:lnTo>
                <a:lnTo>
                  <a:pt x="16361" y="80180"/>
                </a:lnTo>
                <a:lnTo>
                  <a:pt x="16424" y="80205"/>
                </a:lnTo>
                <a:lnTo>
                  <a:pt x="16500" y="80230"/>
                </a:lnTo>
                <a:lnTo>
                  <a:pt x="16575" y="80243"/>
                </a:lnTo>
                <a:lnTo>
                  <a:pt x="16664" y="80243"/>
                </a:lnTo>
                <a:lnTo>
                  <a:pt x="16752" y="80218"/>
                </a:lnTo>
                <a:lnTo>
                  <a:pt x="16841" y="80180"/>
                </a:lnTo>
                <a:lnTo>
                  <a:pt x="16929" y="80129"/>
                </a:lnTo>
                <a:lnTo>
                  <a:pt x="17043" y="80053"/>
                </a:lnTo>
                <a:lnTo>
                  <a:pt x="17156" y="79965"/>
                </a:lnTo>
                <a:lnTo>
                  <a:pt x="17245" y="79876"/>
                </a:lnTo>
                <a:lnTo>
                  <a:pt x="17321" y="79775"/>
                </a:lnTo>
                <a:lnTo>
                  <a:pt x="17397" y="79674"/>
                </a:lnTo>
                <a:lnTo>
                  <a:pt x="17460" y="79561"/>
                </a:lnTo>
                <a:lnTo>
                  <a:pt x="17510" y="79447"/>
                </a:lnTo>
                <a:lnTo>
                  <a:pt x="17548" y="79321"/>
                </a:lnTo>
                <a:lnTo>
                  <a:pt x="17573" y="79194"/>
                </a:lnTo>
                <a:lnTo>
                  <a:pt x="17599" y="79068"/>
                </a:lnTo>
                <a:lnTo>
                  <a:pt x="17611" y="78929"/>
                </a:lnTo>
                <a:lnTo>
                  <a:pt x="17611" y="78803"/>
                </a:lnTo>
                <a:lnTo>
                  <a:pt x="17611" y="78512"/>
                </a:lnTo>
                <a:lnTo>
                  <a:pt x="17573" y="78222"/>
                </a:lnTo>
                <a:lnTo>
                  <a:pt x="17510" y="77918"/>
                </a:lnTo>
                <a:lnTo>
                  <a:pt x="17422" y="77615"/>
                </a:lnTo>
                <a:lnTo>
                  <a:pt x="17321" y="77312"/>
                </a:lnTo>
                <a:lnTo>
                  <a:pt x="17220" y="77009"/>
                </a:lnTo>
                <a:lnTo>
                  <a:pt x="17093" y="76706"/>
                </a:lnTo>
                <a:lnTo>
                  <a:pt x="16967" y="76415"/>
                </a:lnTo>
                <a:lnTo>
                  <a:pt x="16689" y="75859"/>
                </a:lnTo>
                <a:lnTo>
                  <a:pt x="16449" y="75354"/>
                </a:lnTo>
                <a:lnTo>
                  <a:pt x="16209" y="74849"/>
                </a:lnTo>
                <a:lnTo>
                  <a:pt x="15994" y="74331"/>
                </a:lnTo>
                <a:lnTo>
                  <a:pt x="15767" y="73800"/>
                </a:lnTo>
                <a:lnTo>
                  <a:pt x="15312" y="72714"/>
                </a:lnTo>
                <a:lnTo>
                  <a:pt x="14832" y="71552"/>
                </a:lnTo>
                <a:lnTo>
                  <a:pt x="14946" y="71589"/>
                </a:lnTo>
                <a:lnTo>
                  <a:pt x="15059" y="71640"/>
                </a:lnTo>
                <a:lnTo>
                  <a:pt x="15299" y="71754"/>
                </a:lnTo>
                <a:lnTo>
                  <a:pt x="15527" y="71905"/>
                </a:lnTo>
                <a:lnTo>
                  <a:pt x="15767" y="72057"/>
                </a:lnTo>
                <a:lnTo>
                  <a:pt x="16222" y="72385"/>
                </a:lnTo>
                <a:lnTo>
                  <a:pt x="16436" y="72550"/>
                </a:lnTo>
                <a:lnTo>
                  <a:pt x="16651" y="72689"/>
                </a:lnTo>
                <a:lnTo>
                  <a:pt x="16853" y="72802"/>
                </a:lnTo>
                <a:lnTo>
                  <a:pt x="17055" y="72891"/>
                </a:lnTo>
                <a:lnTo>
                  <a:pt x="17144" y="72916"/>
                </a:lnTo>
                <a:lnTo>
                  <a:pt x="17232" y="72929"/>
                </a:lnTo>
                <a:lnTo>
                  <a:pt x="17321" y="72941"/>
                </a:lnTo>
                <a:lnTo>
                  <a:pt x="17397" y="72929"/>
                </a:lnTo>
                <a:lnTo>
                  <a:pt x="17472" y="72903"/>
                </a:lnTo>
                <a:lnTo>
                  <a:pt x="17548" y="72865"/>
                </a:lnTo>
                <a:lnTo>
                  <a:pt x="17611" y="72815"/>
                </a:lnTo>
                <a:lnTo>
                  <a:pt x="17674" y="72739"/>
                </a:lnTo>
                <a:lnTo>
                  <a:pt x="17738" y="72651"/>
                </a:lnTo>
                <a:lnTo>
                  <a:pt x="17788" y="72537"/>
                </a:lnTo>
                <a:lnTo>
                  <a:pt x="17839" y="72411"/>
                </a:lnTo>
                <a:lnTo>
                  <a:pt x="17889" y="72259"/>
                </a:lnTo>
                <a:lnTo>
                  <a:pt x="17927" y="72070"/>
                </a:lnTo>
                <a:lnTo>
                  <a:pt x="17940" y="71893"/>
                </a:lnTo>
                <a:lnTo>
                  <a:pt x="17952" y="71703"/>
                </a:lnTo>
                <a:lnTo>
                  <a:pt x="17940" y="71539"/>
                </a:lnTo>
                <a:lnTo>
                  <a:pt x="17915" y="71362"/>
                </a:lnTo>
                <a:lnTo>
                  <a:pt x="17864" y="71198"/>
                </a:lnTo>
                <a:lnTo>
                  <a:pt x="17813" y="71034"/>
                </a:lnTo>
                <a:lnTo>
                  <a:pt x="17738" y="70882"/>
                </a:lnTo>
                <a:lnTo>
                  <a:pt x="17662" y="70730"/>
                </a:lnTo>
                <a:lnTo>
                  <a:pt x="17561" y="70579"/>
                </a:lnTo>
                <a:lnTo>
                  <a:pt x="17460" y="70440"/>
                </a:lnTo>
                <a:lnTo>
                  <a:pt x="17346" y="70301"/>
                </a:lnTo>
                <a:lnTo>
                  <a:pt x="17220" y="70175"/>
                </a:lnTo>
                <a:lnTo>
                  <a:pt x="17081" y="70036"/>
                </a:lnTo>
                <a:lnTo>
                  <a:pt x="16942" y="69909"/>
                </a:lnTo>
                <a:lnTo>
                  <a:pt x="16790" y="69783"/>
                </a:lnTo>
                <a:lnTo>
                  <a:pt x="16474" y="69556"/>
                </a:lnTo>
                <a:lnTo>
                  <a:pt x="16133" y="69328"/>
                </a:lnTo>
                <a:lnTo>
                  <a:pt x="15779" y="69126"/>
                </a:lnTo>
                <a:lnTo>
                  <a:pt x="15413" y="68924"/>
                </a:lnTo>
                <a:lnTo>
                  <a:pt x="15047" y="68734"/>
                </a:lnTo>
                <a:lnTo>
                  <a:pt x="14680" y="68558"/>
                </a:lnTo>
                <a:lnTo>
                  <a:pt x="13973" y="68229"/>
                </a:lnTo>
                <a:lnTo>
                  <a:pt x="12520" y="62456"/>
                </a:lnTo>
                <a:lnTo>
                  <a:pt x="12811" y="62734"/>
                </a:lnTo>
                <a:lnTo>
                  <a:pt x="13088" y="63025"/>
                </a:lnTo>
                <a:lnTo>
                  <a:pt x="13354" y="63328"/>
                </a:lnTo>
                <a:lnTo>
                  <a:pt x="13606" y="63631"/>
                </a:lnTo>
                <a:lnTo>
                  <a:pt x="14087" y="64250"/>
                </a:lnTo>
                <a:lnTo>
                  <a:pt x="14339" y="64540"/>
                </a:lnTo>
                <a:lnTo>
                  <a:pt x="14579" y="64818"/>
                </a:lnTo>
                <a:lnTo>
                  <a:pt x="14845" y="65084"/>
                </a:lnTo>
                <a:lnTo>
                  <a:pt x="15110" y="65324"/>
                </a:lnTo>
                <a:lnTo>
                  <a:pt x="15261" y="65425"/>
                </a:lnTo>
                <a:lnTo>
                  <a:pt x="15400" y="65526"/>
                </a:lnTo>
                <a:lnTo>
                  <a:pt x="15552" y="65627"/>
                </a:lnTo>
                <a:lnTo>
                  <a:pt x="15716" y="65715"/>
                </a:lnTo>
                <a:lnTo>
                  <a:pt x="15868" y="65778"/>
                </a:lnTo>
                <a:lnTo>
                  <a:pt x="16045" y="65854"/>
                </a:lnTo>
                <a:lnTo>
                  <a:pt x="16222" y="65905"/>
                </a:lnTo>
                <a:lnTo>
                  <a:pt x="16398" y="65943"/>
                </a:lnTo>
                <a:lnTo>
                  <a:pt x="16588" y="65981"/>
                </a:lnTo>
                <a:lnTo>
                  <a:pt x="16790" y="65993"/>
                </a:lnTo>
                <a:lnTo>
                  <a:pt x="17005" y="66006"/>
                </a:lnTo>
                <a:lnTo>
                  <a:pt x="17220" y="65993"/>
                </a:lnTo>
                <a:lnTo>
                  <a:pt x="17321" y="65981"/>
                </a:lnTo>
                <a:lnTo>
                  <a:pt x="17422" y="65955"/>
                </a:lnTo>
                <a:lnTo>
                  <a:pt x="17510" y="65917"/>
                </a:lnTo>
                <a:lnTo>
                  <a:pt x="17586" y="65867"/>
                </a:lnTo>
                <a:lnTo>
                  <a:pt x="17662" y="65804"/>
                </a:lnTo>
                <a:lnTo>
                  <a:pt x="17725" y="65728"/>
                </a:lnTo>
                <a:lnTo>
                  <a:pt x="17776" y="65652"/>
                </a:lnTo>
                <a:lnTo>
                  <a:pt x="17826" y="65551"/>
                </a:lnTo>
                <a:lnTo>
                  <a:pt x="17864" y="65463"/>
                </a:lnTo>
                <a:lnTo>
                  <a:pt x="17889" y="65349"/>
                </a:lnTo>
                <a:lnTo>
                  <a:pt x="17940" y="65134"/>
                </a:lnTo>
                <a:lnTo>
                  <a:pt x="17952" y="64894"/>
                </a:lnTo>
                <a:lnTo>
                  <a:pt x="17952" y="64642"/>
                </a:lnTo>
                <a:lnTo>
                  <a:pt x="17940" y="64389"/>
                </a:lnTo>
                <a:lnTo>
                  <a:pt x="17915" y="64149"/>
                </a:lnTo>
                <a:lnTo>
                  <a:pt x="17864" y="63909"/>
                </a:lnTo>
                <a:lnTo>
                  <a:pt x="17813" y="63694"/>
                </a:lnTo>
                <a:lnTo>
                  <a:pt x="17763" y="63505"/>
                </a:lnTo>
                <a:lnTo>
                  <a:pt x="17712" y="63353"/>
                </a:lnTo>
                <a:lnTo>
                  <a:pt x="17662" y="63227"/>
                </a:lnTo>
                <a:lnTo>
                  <a:pt x="17611" y="63164"/>
                </a:lnTo>
                <a:lnTo>
                  <a:pt x="17295" y="62848"/>
                </a:lnTo>
                <a:lnTo>
                  <a:pt x="16967" y="62532"/>
                </a:lnTo>
                <a:lnTo>
                  <a:pt x="16626" y="62229"/>
                </a:lnTo>
                <a:lnTo>
                  <a:pt x="16260" y="61913"/>
                </a:lnTo>
                <a:lnTo>
                  <a:pt x="15893" y="61610"/>
                </a:lnTo>
                <a:lnTo>
                  <a:pt x="15514" y="61319"/>
                </a:lnTo>
                <a:lnTo>
                  <a:pt x="15122" y="61041"/>
                </a:lnTo>
                <a:lnTo>
                  <a:pt x="14743" y="60776"/>
                </a:lnTo>
                <a:lnTo>
                  <a:pt x="14352" y="60523"/>
                </a:lnTo>
                <a:lnTo>
                  <a:pt x="13960" y="60296"/>
                </a:lnTo>
                <a:lnTo>
                  <a:pt x="13581" y="60081"/>
                </a:lnTo>
                <a:lnTo>
                  <a:pt x="13215" y="59892"/>
                </a:lnTo>
                <a:lnTo>
                  <a:pt x="12848" y="59727"/>
                </a:lnTo>
                <a:lnTo>
                  <a:pt x="12507" y="59601"/>
                </a:lnTo>
                <a:lnTo>
                  <a:pt x="12166" y="59500"/>
                </a:lnTo>
                <a:lnTo>
                  <a:pt x="12015" y="59462"/>
                </a:lnTo>
                <a:lnTo>
                  <a:pt x="11863" y="59437"/>
                </a:lnTo>
                <a:lnTo>
                  <a:pt x="11054" y="53436"/>
                </a:lnTo>
                <a:lnTo>
                  <a:pt x="11775" y="54232"/>
                </a:lnTo>
                <a:lnTo>
                  <a:pt x="12065" y="54561"/>
                </a:lnTo>
                <a:lnTo>
                  <a:pt x="12356" y="54851"/>
                </a:lnTo>
                <a:lnTo>
                  <a:pt x="14567" y="57075"/>
                </a:lnTo>
                <a:lnTo>
                  <a:pt x="15678" y="58174"/>
                </a:lnTo>
                <a:lnTo>
                  <a:pt x="16247" y="58717"/>
                </a:lnTo>
                <a:lnTo>
                  <a:pt x="16815" y="59247"/>
                </a:lnTo>
                <a:lnTo>
                  <a:pt x="16954" y="59361"/>
                </a:lnTo>
                <a:lnTo>
                  <a:pt x="17093" y="59475"/>
                </a:lnTo>
                <a:lnTo>
                  <a:pt x="17258" y="59576"/>
                </a:lnTo>
                <a:lnTo>
                  <a:pt x="17422" y="59677"/>
                </a:lnTo>
                <a:lnTo>
                  <a:pt x="17599" y="59778"/>
                </a:lnTo>
                <a:lnTo>
                  <a:pt x="17788" y="59854"/>
                </a:lnTo>
                <a:lnTo>
                  <a:pt x="17978" y="59917"/>
                </a:lnTo>
                <a:lnTo>
                  <a:pt x="18155" y="59955"/>
                </a:lnTo>
                <a:lnTo>
                  <a:pt x="18331" y="59967"/>
                </a:lnTo>
                <a:lnTo>
                  <a:pt x="18508" y="59967"/>
                </a:lnTo>
                <a:lnTo>
                  <a:pt x="18584" y="59942"/>
                </a:lnTo>
                <a:lnTo>
                  <a:pt x="18660" y="59917"/>
                </a:lnTo>
                <a:lnTo>
                  <a:pt x="18736" y="59892"/>
                </a:lnTo>
                <a:lnTo>
                  <a:pt x="18811" y="59841"/>
                </a:lnTo>
                <a:lnTo>
                  <a:pt x="18875" y="59791"/>
                </a:lnTo>
                <a:lnTo>
                  <a:pt x="18938" y="59727"/>
                </a:lnTo>
                <a:lnTo>
                  <a:pt x="18988" y="59664"/>
                </a:lnTo>
                <a:lnTo>
                  <a:pt x="19039" y="59576"/>
                </a:lnTo>
                <a:lnTo>
                  <a:pt x="19077" y="59475"/>
                </a:lnTo>
                <a:lnTo>
                  <a:pt x="19115" y="59374"/>
                </a:lnTo>
                <a:lnTo>
                  <a:pt x="19140" y="59260"/>
                </a:lnTo>
                <a:lnTo>
                  <a:pt x="19165" y="59121"/>
                </a:lnTo>
                <a:lnTo>
                  <a:pt x="19191" y="58793"/>
                </a:lnTo>
                <a:lnTo>
                  <a:pt x="19191" y="58477"/>
                </a:lnTo>
                <a:lnTo>
                  <a:pt x="19153" y="58161"/>
                </a:lnTo>
                <a:lnTo>
                  <a:pt x="19102" y="57858"/>
                </a:lnTo>
                <a:lnTo>
                  <a:pt x="19014" y="57555"/>
                </a:lnTo>
                <a:lnTo>
                  <a:pt x="18900" y="57251"/>
                </a:lnTo>
                <a:lnTo>
                  <a:pt x="18774" y="56961"/>
                </a:lnTo>
                <a:lnTo>
                  <a:pt x="18609" y="56683"/>
                </a:lnTo>
                <a:lnTo>
                  <a:pt x="18432" y="56405"/>
                </a:lnTo>
                <a:lnTo>
                  <a:pt x="18243" y="56140"/>
                </a:lnTo>
                <a:lnTo>
                  <a:pt x="18016" y="55874"/>
                </a:lnTo>
                <a:lnTo>
                  <a:pt x="17788" y="55609"/>
                </a:lnTo>
                <a:lnTo>
                  <a:pt x="17536" y="55357"/>
                </a:lnTo>
                <a:lnTo>
                  <a:pt x="17270" y="55104"/>
                </a:lnTo>
                <a:lnTo>
                  <a:pt x="16992" y="54864"/>
                </a:lnTo>
                <a:lnTo>
                  <a:pt x="16689" y="54636"/>
                </a:lnTo>
                <a:lnTo>
                  <a:pt x="16386" y="54409"/>
                </a:lnTo>
                <a:lnTo>
                  <a:pt x="16070" y="54182"/>
                </a:lnTo>
                <a:lnTo>
                  <a:pt x="15742" y="53967"/>
                </a:lnTo>
                <a:lnTo>
                  <a:pt x="15400" y="53752"/>
                </a:lnTo>
                <a:lnTo>
                  <a:pt x="15059" y="53550"/>
                </a:lnTo>
                <a:lnTo>
                  <a:pt x="14706" y="53348"/>
                </a:lnTo>
                <a:lnTo>
                  <a:pt x="13998" y="52969"/>
                </a:lnTo>
                <a:lnTo>
                  <a:pt x="13278" y="52615"/>
                </a:lnTo>
                <a:lnTo>
                  <a:pt x="12558" y="52274"/>
                </a:lnTo>
                <a:lnTo>
                  <a:pt x="11838" y="51971"/>
                </a:lnTo>
                <a:lnTo>
                  <a:pt x="11143" y="51680"/>
                </a:lnTo>
                <a:lnTo>
                  <a:pt x="11143" y="44341"/>
                </a:lnTo>
                <a:lnTo>
                  <a:pt x="11320" y="44606"/>
                </a:lnTo>
                <a:lnTo>
                  <a:pt x="11497" y="44884"/>
                </a:lnTo>
                <a:lnTo>
                  <a:pt x="11673" y="45187"/>
                </a:lnTo>
                <a:lnTo>
                  <a:pt x="11838" y="45490"/>
                </a:lnTo>
                <a:lnTo>
                  <a:pt x="12002" y="45819"/>
                </a:lnTo>
                <a:lnTo>
                  <a:pt x="12154" y="46147"/>
                </a:lnTo>
                <a:lnTo>
                  <a:pt x="12457" y="46830"/>
                </a:lnTo>
                <a:lnTo>
                  <a:pt x="13038" y="48232"/>
                </a:lnTo>
                <a:lnTo>
                  <a:pt x="13329" y="48927"/>
                </a:lnTo>
                <a:lnTo>
                  <a:pt x="13632" y="49596"/>
                </a:lnTo>
                <a:lnTo>
                  <a:pt x="13783" y="49912"/>
                </a:lnTo>
                <a:lnTo>
                  <a:pt x="13948" y="50228"/>
                </a:lnTo>
                <a:lnTo>
                  <a:pt x="14112" y="50518"/>
                </a:lnTo>
                <a:lnTo>
                  <a:pt x="14276" y="50796"/>
                </a:lnTo>
                <a:lnTo>
                  <a:pt x="14453" y="51061"/>
                </a:lnTo>
                <a:lnTo>
                  <a:pt x="14642" y="51301"/>
                </a:lnTo>
                <a:lnTo>
                  <a:pt x="14832" y="51529"/>
                </a:lnTo>
                <a:lnTo>
                  <a:pt x="15034" y="51731"/>
                </a:lnTo>
                <a:lnTo>
                  <a:pt x="15236" y="51908"/>
                </a:lnTo>
                <a:lnTo>
                  <a:pt x="15464" y="52059"/>
                </a:lnTo>
                <a:lnTo>
                  <a:pt x="15577" y="52123"/>
                </a:lnTo>
                <a:lnTo>
                  <a:pt x="15691" y="52173"/>
                </a:lnTo>
                <a:lnTo>
                  <a:pt x="15805" y="52224"/>
                </a:lnTo>
                <a:lnTo>
                  <a:pt x="15931" y="52274"/>
                </a:lnTo>
                <a:lnTo>
                  <a:pt x="16057" y="52312"/>
                </a:lnTo>
                <a:lnTo>
                  <a:pt x="16184" y="52337"/>
                </a:lnTo>
                <a:lnTo>
                  <a:pt x="16310" y="52350"/>
                </a:lnTo>
                <a:lnTo>
                  <a:pt x="16449" y="52363"/>
                </a:lnTo>
                <a:lnTo>
                  <a:pt x="16588" y="52363"/>
                </a:lnTo>
                <a:lnTo>
                  <a:pt x="16727" y="52350"/>
                </a:lnTo>
                <a:lnTo>
                  <a:pt x="16879" y="52337"/>
                </a:lnTo>
                <a:lnTo>
                  <a:pt x="17018" y="52312"/>
                </a:lnTo>
                <a:lnTo>
                  <a:pt x="17144" y="52287"/>
                </a:lnTo>
                <a:lnTo>
                  <a:pt x="17258" y="52249"/>
                </a:lnTo>
                <a:lnTo>
                  <a:pt x="17359" y="52198"/>
                </a:lnTo>
                <a:lnTo>
                  <a:pt x="17460" y="52148"/>
                </a:lnTo>
                <a:lnTo>
                  <a:pt x="17548" y="52085"/>
                </a:lnTo>
                <a:lnTo>
                  <a:pt x="17637" y="52009"/>
                </a:lnTo>
                <a:lnTo>
                  <a:pt x="17725" y="51933"/>
                </a:lnTo>
                <a:lnTo>
                  <a:pt x="17788" y="51857"/>
                </a:lnTo>
                <a:lnTo>
                  <a:pt x="17864" y="51769"/>
                </a:lnTo>
                <a:lnTo>
                  <a:pt x="17927" y="51668"/>
                </a:lnTo>
                <a:lnTo>
                  <a:pt x="18028" y="51466"/>
                </a:lnTo>
                <a:lnTo>
                  <a:pt x="18117" y="51251"/>
                </a:lnTo>
                <a:lnTo>
                  <a:pt x="18180" y="51011"/>
                </a:lnTo>
                <a:lnTo>
                  <a:pt x="18218" y="50771"/>
                </a:lnTo>
                <a:lnTo>
                  <a:pt x="18230" y="50506"/>
                </a:lnTo>
                <a:lnTo>
                  <a:pt x="18230" y="50240"/>
                </a:lnTo>
                <a:lnTo>
                  <a:pt x="18205" y="49975"/>
                </a:lnTo>
                <a:lnTo>
                  <a:pt x="18167" y="49697"/>
                </a:lnTo>
                <a:lnTo>
                  <a:pt x="18104" y="49432"/>
                </a:lnTo>
                <a:lnTo>
                  <a:pt x="18028" y="49167"/>
                </a:lnTo>
                <a:lnTo>
                  <a:pt x="17927" y="48914"/>
                </a:lnTo>
                <a:lnTo>
                  <a:pt x="17801" y="48623"/>
                </a:lnTo>
                <a:lnTo>
                  <a:pt x="17674" y="48333"/>
                </a:lnTo>
                <a:lnTo>
                  <a:pt x="17536" y="48055"/>
                </a:lnTo>
                <a:lnTo>
                  <a:pt x="17384" y="47790"/>
                </a:lnTo>
                <a:lnTo>
                  <a:pt x="17232" y="47512"/>
                </a:lnTo>
                <a:lnTo>
                  <a:pt x="17081" y="47246"/>
                </a:lnTo>
                <a:lnTo>
                  <a:pt x="16752" y="46741"/>
                </a:lnTo>
                <a:lnTo>
                  <a:pt x="16398" y="46248"/>
                </a:lnTo>
                <a:lnTo>
                  <a:pt x="16032" y="45768"/>
                </a:lnTo>
                <a:lnTo>
                  <a:pt x="15640" y="45314"/>
                </a:lnTo>
                <a:lnTo>
                  <a:pt x="15236" y="44871"/>
                </a:lnTo>
                <a:lnTo>
                  <a:pt x="14807" y="44442"/>
                </a:lnTo>
                <a:lnTo>
                  <a:pt x="14364" y="44038"/>
                </a:lnTo>
                <a:lnTo>
                  <a:pt x="13897" y="43646"/>
                </a:lnTo>
                <a:lnTo>
                  <a:pt x="13417" y="43267"/>
                </a:lnTo>
                <a:lnTo>
                  <a:pt x="12937" y="42888"/>
                </a:lnTo>
                <a:lnTo>
                  <a:pt x="12432" y="42534"/>
                </a:lnTo>
                <a:lnTo>
                  <a:pt x="11914" y="42193"/>
                </a:lnTo>
                <a:lnTo>
                  <a:pt x="11383" y="41852"/>
                </a:lnTo>
                <a:lnTo>
                  <a:pt x="12065" y="32858"/>
                </a:lnTo>
                <a:lnTo>
                  <a:pt x="14617" y="36534"/>
                </a:lnTo>
                <a:lnTo>
                  <a:pt x="14743" y="38378"/>
                </a:lnTo>
                <a:lnTo>
                  <a:pt x="14845" y="40071"/>
                </a:lnTo>
                <a:lnTo>
                  <a:pt x="14971" y="41675"/>
                </a:lnTo>
                <a:lnTo>
                  <a:pt x="15047" y="42459"/>
                </a:lnTo>
                <a:lnTo>
                  <a:pt x="15122" y="43229"/>
                </a:lnTo>
                <a:lnTo>
                  <a:pt x="15160" y="43393"/>
                </a:lnTo>
                <a:lnTo>
                  <a:pt x="15198" y="43570"/>
                </a:lnTo>
                <a:lnTo>
                  <a:pt x="15274" y="43747"/>
                </a:lnTo>
                <a:lnTo>
                  <a:pt x="15350" y="43924"/>
                </a:lnTo>
                <a:lnTo>
                  <a:pt x="15451" y="44088"/>
                </a:lnTo>
                <a:lnTo>
                  <a:pt x="15565" y="44252"/>
                </a:lnTo>
                <a:lnTo>
                  <a:pt x="15678" y="44391"/>
                </a:lnTo>
                <a:lnTo>
                  <a:pt x="15817" y="44518"/>
                </a:lnTo>
                <a:lnTo>
                  <a:pt x="15956" y="44619"/>
                </a:lnTo>
                <a:lnTo>
                  <a:pt x="16108" y="44695"/>
                </a:lnTo>
                <a:lnTo>
                  <a:pt x="16184" y="44720"/>
                </a:lnTo>
                <a:lnTo>
                  <a:pt x="16260" y="44733"/>
                </a:lnTo>
                <a:lnTo>
                  <a:pt x="16335" y="44745"/>
                </a:lnTo>
                <a:lnTo>
                  <a:pt x="16411" y="44733"/>
                </a:lnTo>
                <a:lnTo>
                  <a:pt x="16500" y="44720"/>
                </a:lnTo>
                <a:lnTo>
                  <a:pt x="16575" y="44707"/>
                </a:lnTo>
                <a:lnTo>
                  <a:pt x="16651" y="44669"/>
                </a:lnTo>
                <a:lnTo>
                  <a:pt x="16727" y="44619"/>
                </a:lnTo>
                <a:lnTo>
                  <a:pt x="16815" y="44556"/>
                </a:lnTo>
                <a:lnTo>
                  <a:pt x="16891" y="44480"/>
                </a:lnTo>
                <a:lnTo>
                  <a:pt x="16967" y="44391"/>
                </a:lnTo>
                <a:lnTo>
                  <a:pt x="17043" y="44290"/>
                </a:lnTo>
                <a:lnTo>
                  <a:pt x="17119" y="44177"/>
                </a:lnTo>
                <a:lnTo>
                  <a:pt x="17182" y="44063"/>
                </a:lnTo>
                <a:lnTo>
                  <a:pt x="17232" y="43937"/>
                </a:lnTo>
                <a:lnTo>
                  <a:pt x="17283" y="43810"/>
                </a:lnTo>
                <a:lnTo>
                  <a:pt x="17321" y="43684"/>
                </a:lnTo>
                <a:lnTo>
                  <a:pt x="17359" y="43558"/>
                </a:lnTo>
                <a:lnTo>
                  <a:pt x="17397" y="43280"/>
                </a:lnTo>
                <a:lnTo>
                  <a:pt x="17409" y="43002"/>
                </a:lnTo>
                <a:lnTo>
                  <a:pt x="17409" y="42711"/>
                </a:lnTo>
                <a:lnTo>
                  <a:pt x="17397" y="42408"/>
                </a:lnTo>
                <a:lnTo>
                  <a:pt x="17359" y="42105"/>
                </a:lnTo>
                <a:lnTo>
                  <a:pt x="17270" y="41448"/>
                </a:lnTo>
                <a:lnTo>
                  <a:pt x="17156" y="40778"/>
                </a:lnTo>
                <a:lnTo>
                  <a:pt x="17119" y="40437"/>
                </a:lnTo>
                <a:lnTo>
                  <a:pt x="17081" y="40096"/>
                </a:lnTo>
                <a:lnTo>
                  <a:pt x="17055" y="39743"/>
                </a:lnTo>
                <a:lnTo>
                  <a:pt x="17043" y="39389"/>
                </a:lnTo>
                <a:lnTo>
                  <a:pt x="17043" y="39389"/>
                </a:lnTo>
                <a:lnTo>
                  <a:pt x="19683" y="42939"/>
                </a:lnTo>
                <a:lnTo>
                  <a:pt x="19633" y="43153"/>
                </a:lnTo>
                <a:lnTo>
                  <a:pt x="19582" y="43356"/>
                </a:lnTo>
                <a:lnTo>
                  <a:pt x="19519" y="43570"/>
                </a:lnTo>
                <a:lnTo>
                  <a:pt x="19443" y="43785"/>
                </a:lnTo>
                <a:lnTo>
                  <a:pt x="19266" y="44240"/>
                </a:lnTo>
                <a:lnTo>
                  <a:pt x="19064" y="44695"/>
                </a:lnTo>
                <a:lnTo>
                  <a:pt x="18647" y="45629"/>
                </a:lnTo>
                <a:lnTo>
                  <a:pt x="18445" y="46097"/>
                </a:lnTo>
                <a:lnTo>
                  <a:pt x="18268" y="46552"/>
                </a:lnTo>
                <a:lnTo>
                  <a:pt x="18180" y="46766"/>
                </a:lnTo>
                <a:lnTo>
                  <a:pt x="18117" y="46994"/>
                </a:lnTo>
                <a:lnTo>
                  <a:pt x="18066" y="47208"/>
                </a:lnTo>
                <a:lnTo>
                  <a:pt x="18016" y="47411"/>
                </a:lnTo>
                <a:lnTo>
                  <a:pt x="17990" y="47613"/>
                </a:lnTo>
                <a:lnTo>
                  <a:pt x="17978" y="47802"/>
                </a:lnTo>
                <a:lnTo>
                  <a:pt x="17978" y="47992"/>
                </a:lnTo>
                <a:lnTo>
                  <a:pt x="17990" y="48181"/>
                </a:lnTo>
                <a:lnTo>
                  <a:pt x="18041" y="48345"/>
                </a:lnTo>
                <a:lnTo>
                  <a:pt x="18091" y="48510"/>
                </a:lnTo>
                <a:lnTo>
                  <a:pt x="18180" y="48661"/>
                </a:lnTo>
                <a:lnTo>
                  <a:pt x="18294" y="48800"/>
                </a:lnTo>
                <a:lnTo>
                  <a:pt x="18420" y="48927"/>
                </a:lnTo>
                <a:lnTo>
                  <a:pt x="18584" y="49053"/>
                </a:lnTo>
                <a:lnTo>
                  <a:pt x="18774" y="49154"/>
                </a:lnTo>
                <a:lnTo>
                  <a:pt x="19001" y="49255"/>
                </a:lnTo>
                <a:lnTo>
                  <a:pt x="19191" y="49306"/>
                </a:lnTo>
                <a:lnTo>
                  <a:pt x="19367" y="49343"/>
                </a:lnTo>
                <a:lnTo>
                  <a:pt x="19519" y="49369"/>
                </a:lnTo>
                <a:lnTo>
                  <a:pt x="19671" y="49356"/>
                </a:lnTo>
                <a:lnTo>
                  <a:pt x="19797" y="49331"/>
                </a:lnTo>
                <a:lnTo>
                  <a:pt x="19923" y="49280"/>
                </a:lnTo>
                <a:lnTo>
                  <a:pt x="20024" y="49217"/>
                </a:lnTo>
                <a:lnTo>
                  <a:pt x="20125" y="49141"/>
                </a:lnTo>
                <a:lnTo>
                  <a:pt x="20201" y="49040"/>
                </a:lnTo>
                <a:lnTo>
                  <a:pt x="20277" y="48927"/>
                </a:lnTo>
                <a:lnTo>
                  <a:pt x="20340" y="48800"/>
                </a:lnTo>
                <a:lnTo>
                  <a:pt x="20403" y="48649"/>
                </a:lnTo>
                <a:lnTo>
                  <a:pt x="20441" y="48497"/>
                </a:lnTo>
                <a:lnTo>
                  <a:pt x="20479" y="48333"/>
                </a:lnTo>
                <a:lnTo>
                  <a:pt x="20542" y="47979"/>
                </a:lnTo>
                <a:lnTo>
                  <a:pt x="20580" y="47600"/>
                </a:lnTo>
                <a:lnTo>
                  <a:pt x="20618" y="47196"/>
                </a:lnTo>
                <a:lnTo>
                  <a:pt x="20656" y="46349"/>
                </a:lnTo>
                <a:lnTo>
                  <a:pt x="20669" y="45933"/>
                </a:lnTo>
                <a:lnTo>
                  <a:pt x="20707" y="45528"/>
                </a:lnTo>
                <a:lnTo>
                  <a:pt x="20757" y="45149"/>
                </a:lnTo>
                <a:lnTo>
                  <a:pt x="20782" y="44973"/>
                </a:lnTo>
                <a:lnTo>
                  <a:pt x="20820" y="44808"/>
                </a:lnTo>
                <a:lnTo>
                  <a:pt x="22362" y="48459"/>
                </a:lnTo>
                <a:lnTo>
                  <a:pt x="22185" y="48800"/>
                </a:lnTo>
                <a:lnTo>
                  <a:pt x="21983" y="49154"/>
                </a:lnTo>
                <a:lnTo>
                  <a:pt x="21755" y="49495"/>
                </a:lnTo>
                <a:lnTo>
                  <a:pt x="21528" y="49849"/>
                </a:lnTo>
                <a:lnTo>
                  <a:pt x="21073" y="50544"/>
                </a:lnTo>
                <a:lnTo>
                  <a:pt x="20871" y="50897"/>
                </a:lnTo>
                <a:lnTo>
                  <a:pt x="20681" y="51238"/>
                </a:lnTo>
                <a:lnTo>
                  <a:pt x="20517" y="51579"/>
                </a:lnTo>
                <a:lnTo>
                  <a:pt x="20441" y="51744"/>
                </a:lnTo>
                <a:lnTo>
                  <a:pt x="20378" y="51908"/>
                </a:lnTo>
                <a:lnTo>
                  <a:pt x="20328" y="52072"/>
                </a:lnTo>
                <a:lnTo>
                  <a:pt x="20290" y="52236"/>
                </a:lnTo>
                <a:lnTo>
                  <a:pt x="20264" y="52401"/>
                </a:lnTo>
                <a:lnTo>
                  <a:pt x="20252" y="52565"/>
                </a:lnTo>
                <a:lnTo>
                  <a:pt x="20239" y="52729"/>
                </a:lnTo>
                <a:lnTo>
                  <a:pt x="20252" y="52881"/>
                </a:lnTo>
                <a:lnTo>
                  <a:pt x="20290" y="53045"/>
                </a:lnTo>
                <a:lnTo>
                  <a:pt x="20328" y="53196"/>
                </a:lnTo>
                <a:lnTo>
                  <a:pt x="20391" y="53348"/>
                </a:lnTo>
                <a:lnTo>
                  <a:pt x="20467" y="53512"/>
                </a:lnTo>
                <a:lnTo>
                  <a:pt x="20568" y="53651"/>
                </a:lnTo>
                <a:lnTo>
                  <a:pt x="20681" y="53803"/>
                </a:lnTo>
                <a:lnTo>
                  <a:pt x="20757" y="53866"/>
                </a:lnTo>
                <a:lnTo>
                  <a:pt x="20846" y="53942"/>
                </a:lnTo>
                <a:lnTo>
                  <a:pt x="20959" y="54017"/>
                </a:lnTo>
                <a:lnTo>
                  <a:pt x="21086" y="54081"/>
                </a:lnTo>
                <a:lnTo>
                  <a:pt x="21225" y="54144"/>
                </a:lnTo>
                <a:lnTo>
                  <a:pt x="21338" y="54194"/>
                </a:lnTo>
                <a:lnTo>
                  <a:pt x="21452" y="54220"/>
                </a:lnTo>
                <a:lnTo>
                  <a:pt x="21502" y="54220"/>
                </a:lnTo>
                <a:lnTo>
                  <a:pt x="21540" y="54207"/>
                </a:lnTo>
                <a:lnTo>
                  <a:pt x="21717" y="54144"/>
                </a:lnTo>
                <a:lnTo>
                  <a:pt x="21881" y="54068"/>
                </a:lnTo>
                <a:lnTo>
                  <a:pt x="22033" y="53992"/>
                </a:lnTo>
                <a:lnTo>
                  <a:pt x="22185" y="53891"/>
                </a:lnTo>
                <a:lnTo>
                  <a:pt x="22324" y="53777"/>
                </a:lnTo>
                <a:lnTo>
                  <a:pt x="22463" y="53651"/>
                </a:lnTo>
                <a:lnTo>
                  <a:pt x="22589" y="53512"/>
                </a:lnTo>
                <a:lnTo>
                  <a:pt x="22703" y="53348"/>
                </a:lnTo>
                <a:lnTo>
                  <a:pt x="22816" y="53158"/>
                </a:lnTo>
                <a:lnTo>
                  <a:pt x="22917" y="52956"/>
                </a:lnTo>
                <a:lnTo>
                  <a:pt x="23018" y="52729"/>
                </a:lnTo>
                <a:lnTo>
                  <a:pt x="23120" y="52476"/>
                </a:lnTo>
                <a:lnTo>
                  <a:pt x="23195" y="52211"/>
                </a:lnTo>
                <a:lnTo>
                  <a:pt x="23284" y="51908"/>
                </a:lnTo>
                <a:lnTo>
                  <a:pt x="23347" y="51579"/>
                </a:lnTo>
                <a:lnTo>
                  <a:pt x="23423" y="51213"/>
                </a:lnTo>
                <a:lnTo>
                  <a:pt x="23473" y="51567"/>
                </a:lnTo>
                <a:lnTo>
                  <a:pt x="23511" y="51908"/>
                </a:lnTo>
                <a:lnTo>
                  <a:pt x="23536" y="52236"/>
                </a:lnTo>
                <a:lnTo>
                  <a:pt x="23549" y="52565"/>
                </a:lnTo>
                <a:lnTo>
                  <a:pt x="23574" y="53184"/>
                </a:lnTo>
                <a:lnTo>
                  <a:pt x="23600" y="53462"/>
                </a:lnTo>
                <a:lnTo>
                  <a:pt x="23638" y="53727"/>
                </a:lnTo>
                <a:lnTo>
                  <a:pt x="23612" y="53740"/>
                </a:lnTo>
                <a:lnTo>
                  <a:pt x="23587" y="53790"/>
                </a:lnTo>
                <a:lnTo>
                  <a:pt x="23524" y="53967"/>
                </a:lnTo>
                <a:lnTo>
                  <a:pt x="23360" y="54498"/>
                </a:lnTo>
                <a:lnTo>
                  <a:pt x="23195" y="55041"/>
                </a:lnTo>
                <a:lnTo>
                  <a:pt x="23132" y="55218"/>
                </a:lnTo>
                <a:lnTo>
                  <a:pt x="23107" y="55268"/>
                </a:lnTo>
                <a:lnTo>
                  <a:pt x="23082" y="55281"/>
                </a:lnTo>
                <a:lnTo>
                  <a:pt x="22981" y="55862"/>
                </a:lnTo>
                <a:lnTo>
                  <a:pt x="22905" y="56430"/>
                </a:lnTo>
                <a:lnTo>
                  <a:pt x="22892" y="56696"/>
                </a:lnTo>
                <a:lnTo>
                  <a:pt x="22880" y="56961"/>
                </a:lnTo>
                <a:lnTo>
                  <a:pt x="22880" y="57201"/>
                </a:lnTo>
                <a:lnTo>
                  <a:pt x="22892" y="57428"/>
                </a:lnTo>
                <a:lnTo>
                  <a:pt x="22930" y="57643"/>
                </a:lnTo>
                <a:lnTo>
                  <a:pt x="22981" y="57833"/>
                </a:lnTo>
                <a:lnTo>
                  <a:pt x="23056" y="58009"/>
                </a:lnTo>
                <a:lnTo>
                  <a:pt x="23107" y="58085"/>
                </a:lnTo>
                <a:lnTo>
                  <a:pt x="23157" y="58161"/>
                </a:lnTo>
                <a:lnTo>
                  <a:pt x="23221" y="58224"/>
                </a:lnTo>
                <a:lnTo>
                  <a:pt x="23284" y="58287"/>
                </a:lnTo>
                <a:lnTo>
                  <a:pt x="23360" y="58338"/>
                </a:lnTo>
                <a:lnTo>
                  <a:pt x="23435" y="58388"/>
                </a:lnTo>
                <a:lnTo>
                  <a:pt x="23524" y="58426"/>
                </a:lnTo>
                <a:lnTo>
                  <a:pt x="23625" y="58464"/>
                </a:lnTo>
                <a:lnTo>
                  <a:pt x="23726" y="58489"/>
                </a:lnTo>
                <a:lnTo>
                  <a:pt x="23840" y="58515"/>
                </a:lnTo>
                <a:lnTo>
                  <a:pt x="23979" y="58515"/>
                </a:lnTo>
                <a:lnTo>
                  <a:pt x="24105" y="58489"/>
                </a:lnTo>
                <a:lnTo>
                  <a:pt x="24206" y="58439"/>
                </a:lnTo>
                <a:lnTo>
                  <a:pt x="24307" y="58376"/>
                </a:lnTo>
                <a:lnTo>
                  <a:pt x="24383" y="58287"/>
                </a:lnTo>
                <a:lnTo>
                  <a:pt x="24459" y="58199"/>
                </a:lnTo>
                <a:lnTo>
                  <a:pt x="24522" y="58073"/>
                </a:lnTo>
                <a:lnTo>
                  <a:pt x="24572" y="57946"/>
                </a:lnTo>
                <a:lnTo>
                  <a:pt x="24610" y="57807"/>
                </a:lnTo>
                <a:lnTo>
                  <a:pt x="24636" y="57656"/>
                </a:lnTo>
                <a:lnTo>
                  <a:pt x="24661" y="57491"/>
                </a:lnTo>
                <a:lnTo>
                  <a:pt x="24674" y="57315"/>
                </a:lnTo>
                <a:lnTo>
                  <a:pt x="24686" y="56948"/>
                </a:lnTo>
                <a:lnTo>
                  <a:pt x="24674" y="56557"/>
                </a:lnTo>
                <a:lnTo>
                  <a:pt x="24636" y="56140"/>
                </a:lnTo>
                <a:lnTo>
                  <a:pt x="24585" y="55736"/>
                </a:lnTo>
                <a:lnTo>
                  <a:pt x="24484" y="54940"/>
                </a:lnTo>
                <a:lnTo>
                  <a:pt x="24383" y="54258"/>
                </a:lnTo>
                <a:lnTo>
                  <a:pt x="24358" y="53980"/>
                </a:lnTo>
                <a:lnTo>
                  <a:pt x="24345" y="53752"/>
                </a:lnTo>
                <a:lnTo>
                  <a:pt x="24332" y="53108"/>
                </a:lnTo>
                <a:lnTo>
                  <a:pt x="24307" y="52590"/>
                </a:lnTo>
                <a:lnTo>
                  <a:pt x="24269" y="52173"/>
                </a:lnTo>
                <a:lnTo>
                  <a:pt x="24219" y="51857"/>
                </a:lnTo>
                <a:lnTo>
                  <a:pt x="24181" y="51617"/>
                </a:lnTo>
                <a:lnTo>
                  <a:pt x="24143" y="51440"/>
                </a:lnTo>
                <a:lnTo>
                  <a:pt x="24130" y="51314"/>
                </a:lnTo>
                <a:lnTo>
                  <a:pt x="24118" y="51238"/>
                </a:lnTo>
                <a:lnTo>
                  <a:pt x="24257" y="51276"/>
                </a:lnTo>
                <a:lnTo>
                  <a:pt x="24257" y="51327"/>
                </a:lnTo>
                <a:lnTo>
                  <a:pt x="24282" y="51415"/>
                </a:lnTo>
                <a:lnTo>
                  <a:pt x="24383" y="51668"/>
                </a:lnTo>
                <a:lnTo>
                  <a:pt x="24560" y="52009"/>
                </a:lnTo>
                <a:lnTo>
                  <a:pt x="24762" y="52388"/>
                </a:lnTo>
                <a:lnTo>
                  <a:pt x="24989" y="52767"/>
                </a:lnTo>
                <a:lnTo>
                  <a:pt x="25217" y="53108"/>
                </a:lnTo>
                <a:lnTo>
                  <a:pt x="25318" y="53247"/>
                </a:lnTo>
                <a:lnTo>
                  <a:pt x="25406" y="53361"/>
                </a:lnTo>
                <a:lnTo>
                  <a:pt x="25495" y="53449"/>
                </a:lnTo>
                <a:lnTo>
                  <a:pt x="25558" y="53500"/>
                </a:lnTo>
                <a:lnTo>
                  <a:pt x="25785" y="53613"/>
                </a:lnTo>
                <a:lnTo>
                  <a:pt x="26013" y="53740"/>
                </a:lnTo>
                <a:lnTo>
                  <a:pt x="26126" y="53790"/>
                </a:lnTo>
                <a:lnTo>
                  <a:pt x="26240" y="53841"/>
                </a:lnTo>
                <a:lnTo>
                  <a:pt x="26354" y="53879"/>
                </a:lnTo>
                <a:lnTo>
                  <a:pt x="26480" y="53891"/>
                </a:lnTo>
                <a:lnTo>
                  <a:pt x="26594" y="53879"/>
                </a:lnTo>
                <a:lnTo>
                  <a:pt x="26708" y="53853"/>
                </a:lnTo>
                <a:lnTo>
                  <a:pt x="26821" y="53790"/>
                </a:lnTo>
                <a:lnTo>
                  <a:pt x="26935" y="53702"/>
                </a:lnTo>
                <a:lnTo>
                  <a:pt x="27049" y="53575"/>
                </a:lnTo>
                <a:lnTo>
                  <a:pt x="27150" y="53411"/>
                </a:lnTo>
                <a:lnTo>
                  <a:pt x="27263" y="53209"/>
                </a:lnTo>
                <a:lnTo>
                  <a:pt x="27364" y="52956"/>
                </a:lnTo>
                <a:lnTo>
                  <a:pt x="27364" y="52678"/>
                </a:lnTo>
                <a:lnTo>
                  <a:pt x="27339" y="52401"/>
                </a:lnTo>
                <a:lnTo>
                  <a:pt x="27314" y="52135"/>
                </a:lnTo>
                <a:lnTo>
                  <a:pt x="27276" y="51895"/>
                </a:lnTo>
                <a:lnTo>
                  <a:pt x="27213" y="51655"/>
                </a:lnTo>
                <a:lnTo>
                  <a:pt x="27150" y="51428"/>
                </a:lnTo>
                <a:lnTo>
                  <a:pt x="27074" y="51213"/>
                </a:lnTo>
                <a:lnTo>
                  <a:pt x="26985" y="51024"/>
                </a:lnTo>
                <a:lnTo>
                  <a:pt x="26884" y="50821"/>
                </a:lnTo>
                <a:lnTo>
                  <a:pt x="26783" y="50645"/>
                </a:lnTo>
                <a:lnTo>
                  <a:pt x="26657" y="50480"/>
                </a:lnTo>
                <a:lnTo>
                  <a:pt x="26531" y="50316"/>
                </a:lnTo>
                <a:lnTo>
                  <a:pt x="26404" y="50152"/>
                </a:lnTo>
                <a:lnTo>
                  <a:pt x="26265" y="50013"/>
                </a:lnTo>
                <a:lnTo>
                  <a:pt x="26114" y="49861"/>
                </a:lnTo>
                <a:lnTo>
                  <a:pt x="25962" y="49735"/>
                </a:lnTo>
                <a:lnTo>
                  <a:pt x="25646" y="49482"/>
                </a:lnTo>
                <a:lnTo>
                  <a:pt x="25305" y="49255"/>
                </a:lnTo>
                <a:lnTo>
                  <a:pt x="24951" y="49028"/>
                </a:lnTo>
                <a:lnTo>
                  <a:pt x="24598" y="48825"/>
                </a:lnTo>
                <a:lnTo>
                  <a:pt x="23878" y="48421"/>
                </a:lnTo>
                <a:lnTo>
                  <a:pt x="23536" y="48232"/>
                </a:lnTo>
                <a:lnTo>
                  <a:pt x="23195" y="48017"/>
                </a:lnTo>
                <a:lnTo>
                  <a:pt x="22125" y="45249"/>
                </a:lnTo>
                <a:lnTo>
                  <a:pt x="22125" y="45249"/>
                </a:lnTo>
                <a:lnTo>
                  <a:pt x="22197" y="45288"/>
                </a:lnTo>
                <a:lnTo>
                  <a:pt x="22349" y="45389"/>
                </a:lnTo>
                <a:lnTo>
                  <a:pt x="22501" y="45516"/>
                </a:lnTo>
                <a:lnTo>
                  <a:pt x="22652" y="45655"/>
                </a:lnTo>
                <a:lnTo>
                  <a:pt x="22955" y="45971"/>
                </a:lnTo>
                <a:lnTo>
                  <a:pt x="23271" y="46299"/>
                </a:lnTo>
                <a:lnTo>
                  <a:pt x="23574" y="46627"/>
                </a:lnTo>
                <a:lnTo>
                  <a:pt x="23890" y="46931"/>
                </a:lnTo>
                <a:lnTo>
                  <a:pt x="24042" y="47070"/>
                </a:lnTo>
                <a:lnTo>
                  <a:pt x="24193" y="47183"/>
                </a:lnTo>
                <a:lnTo>
                  <a:pt x="24345" y="47284"/>
                </a:lnTo>
                <a:lnTo>
                  <a:pt x="24484" y="47347"/>
                </a:lnTo>
                <a:lnTo>
                  <a:pt x="24749" y="47449"/>
                </a:lnTo>
                <a:lnTo>
                  <a:pt x="25015" y="47537"/>
                </a:lnTo>
                <a:lnTo>
                  <a:pt x="25154" y="47562"/>
                </a:lnTo>
                <a:lnTo>
                  <a:pt x="25280" y="47587"/>
                </a:lnTo>
                <a:lnTo>
                  <a:pt x="25545" y="47587"/>
                </a:lnTo>
                <a:lnTo>
                  <a:pt x="25672" y="47575"/>
                </a:lnTo>
                <a:lnTo>
                  <a:pt x="25798" y="47550"/>
                </a:lnTo>
                <a:lnTo>
                  <a:pt x="25924" y="47512"/>
                </a:lnTo>
                <a:lnTo>
                  <a:pt x="26038" y="47449"/>
                </a:lnTo>
                <a:lnTo>
                  <a:pt x="26164" y="47373"/>
                </a:lnTo>
                <a:lnTo>
                  <a:pt x="26265" y="47284"/>
                </a:lnTo>
                <a:lnTo>
                  <a:pt x="26379" y="47171"/>
                </a:lnTo>
                <a:lnTo>
                  <a:pt x="26480" y="47044"/>
                </a:lnTo>
                <a:lnTo>
                  <a:pt x="26518" y="46817"/>
                </a:lnTo>
                <a:lnTo>
                  <a:pt x="26543" y="46602"/>
                </a:lnTo>
                <a:lnTo>
                  <a:pt x="26543" y="46375"/>
                </a:lnTo>
                <a:lnTo>
                  <a:pt x="26531" y="46160"/>
                </a:lnTo>
                <a:lnTo>
                  <a:pt x="26493" y="45945"/>
                </a:lnTo>
                <a:lnTo>
                  <a:pt x="26442" y="45730"/>
                </a:lnTo>
                <a:lnTo>
                  <a:pt x="26366" y="45528"/>
                </a:lnTo>
                <a:lnTo>
                  <a:pt x="26291" y="45326"/>
                </a:lnTo>
                <a:lnTo>
                  <a:pt x="26177" y="45124"/>
                </a:lnTo>
                <a:lnTo>
                  <a:pt x="26063" y="44922"/>
                </a:lnTo>
                <a:lnTo>
                  <a:pt x="25924" y="44733"/>
                </a:lnTo>
                <a:lnTo>
                  <a:pt x="25773" y="44543"/>
                </a:lnTo>
                <a:lnTo>
                  <a:pt x="25608" y="44354"/>
                </a:lnTo>
                <a:lnTo>
                  <a:pt x="25432" y="44177"/>
                </a:lnTo>
                <a:lnTo>
                  <a:pt x="25242" y="44000"/>
                </a:lnTo>
                <a:lnTo>
                  <a:pt x="25027" y="43836"/>
                </a:lnTo>
                <a:lnTo>
                  <a:pt x="24812" y="43671"/>
                </a:lnTo>
                <a:lnTo>
                  <a:pt x="24585" y="43520"/>
                </a:lnTo>
                <a:lnTo>
                  <a:pt x="24332" y="43368"/>
                </a:lnTo>
                <a:lnTo>
                  <a:pt x="24080" y="43217"/>
                </a:lnTo>
                <a:lnTo>
                  <a:pt x="23814" y="43078"/>
                </a:lnTo>
                <a:lnTo>
                  <a:pt x="23536" y="42951"/>
                </a:lnTo>
                <a:lnTo>
                  <a:pt x="23246" y="42825"/>
                </a:lnTo>
                <a:lnTo>
                  <a:pt x="22943" y="42711"/>
                </a:lnTo>
                <a:lnTo>
                  <a:pt x="22639" y="42610"/>
                </a:lnTo>
                <a:lnTo>
                  <a:pt x="22324" y="42509"/>
                </a:lnTo>
                <a:lnTo>
                  <a:pt x="21995" y="42408"/>
                </a:lnTo>
                <a:lnTo>
                  <a:pt x="21654" y="42332"/>
                </a:lnTo>
                <a:lnTo>
                  <a:pt x="21313" y="42257"/>
                </a:lnTo>
                <a:lnTo>
                  <a:pt x="20959" y="42193"/>
                </a:lnTo>
                <a:lnTo>
                  <a:pt x="20605" y="42130"/>
                </a:lnTo>
                <a:lnTo>
                  <a:pt x="20239" y="42092"/>
                </a:lnTo>
                <a:lnTo>
                  <a:pt x="18230" y="39288"/>
                </a:lnTo>
                <a:lnTo>
                  <a:pt x="18432" y="39326"/>
                </a:lnTo>
                <a:lnTo>
                  <a:pt x="18635" y="39389"/>
                </a:lnTo>
                <a:lnTo>
                  <a:pt x="19039" y="39515"/>
                </a:lnTo>
                <a:lnTo>
                  <a:pt x="19456" y="39679"/>
                </a:lnTo>
                <a:lnTo>
                  <a:pt x="19873" y="39869"/>
                </a:lnTo>
                <a:lnTo>
                  <a:pt x="20719" y="40248"/>
                </a:lnTo>
                <a:lnTo>
                  <a:pt x="21136" y="40425"/>
                </a:lnTo>
                <a:lnTo>
                  <a:pt x="21553" y="40576"/>
                </a:lnTo>
                <a:lnTo>
                  <a:pt x="21755" y="40652"/>
                </a:lnTo>
                <a:lnTo>
                  <a:pt x="21945" y="40703"/>
                </a:lnTo>
                <a:lnTo>
                  <a:pt x="22147" y="40753"/>
                </a:lnTo>
                <a:lnTo>
                  <a:pt x="22336" y="40791"/>
                </a:lnTo>
                <a:lnTo>
                  <a:pt x="22526" y="40816"/>
                </a:lnTo>
                <a:lnTo>
                  <a:pt x="22703" y="40829"/>
                </a:lnTo>
                <a:lnTo>
                  <a:pt x="22880" y="40816"/>
                </a:lnTo>
                <a:lnTo>
                  <a:pt x="23056" y="40791"/>
                </a:lnTo>
                <a:lnTo>
                  <a:pt x="23221" y="40753"/>
                </a:lnTo>
                <a:lnTo>
                  <a:pt x="23385" y="40703"/>
                </a:lnTo>
                <a:lnTo>
                  <a:pt x="23536" y="40627"/>
                </a:lnTo>
                <a:lnTo>
                  <a:pt x="23688" y="40526"/>
                </a:lnTo>
                <a:lnTo>
                  <a:pt x="23827" y="40400"/>
                </a:lnTo>
                <a:lnTo>
                  <a:pt x="23966" y="40261"/>
                </a:lnTo>
                <a:lnTo>
                  <a:pt x="24092" y="40084"/>
                </a:lnTo>
                <a:lnTo>
                  <a:pt x="24206" y="39894"/>
                </a:lnTo>
                <a:lnTo>
                  <a:pt x="24307" y="39692"/>
                </a:lnTo>
                <a:lnTo>
                  <a:pt x="24383" y="39503"/>
                </a:lnTo>
                <a:lnTo>
                  <a:pt x="24433" y="39326"/>
                </a:lnTo>
                <a:lnTo>
                  <a:pt x="24471" y="39162"/>
                </a:lnTo>
                <a:lnTo>
                  <a:pt x="24484" y="38997"/>
                </a:lnTo>
                <a:lnTo>
                  <a:pt x="24484" y="38833"/>
                </a:lnTo>
                <a:lnTo>
                  <a:pt x="24446" y="38681"/>
                </a:lnTo>
                <a:lnTo>
                  <a:pt x="24396" y="38543"/>
                </a:lnTo>
                <a:lnTo>
                  <a:pt x="24320" y="38404"/>
                </a:lnTo>
                <a:lnTo>
                  <a:pt x="24231" y="38265"/>
                </a:lnTo>
                <a:lnTo>
                  <a:pt x="24105" y="38138"/>
                </a:lnTo>
                <a:lnTo>
                  <a:pt x="23966" y="38025"/>
                </a:lnTo>
                <a:lnTo>
                  <a:pt x="23802" y="37898"/>
                </a:lnTo>
                <a:lnTo>
                  <a:pt x="23612" y="37797"/>
                </a:lnTo>
                <a:lnTo>
                  <a:pt x="23398" y="37683"/>
                </a:lnTo>
                <a:lnTo>
                  <a:pt x="23157" y="37582"/>
                </a:lnTo>
                <a:lnTo>
                  <a:pt x="22892" y="37481"/>
                </a:lnTo>
                <a:lnTo>
                  <a:pt x="22602" y="37393"/>
                </a:lnTo>
                <a:lnTo>
                  <a:pt x="22298" y="37305"/>
                </a:lnTo>
                <a:lnTo>
                  <a:pt x="21957" y="37216"/>
                </a:lnTo>
                <a:lnTo>
                  <a:pt x="21591" y="37140"/>
                </a:lnTo>
                <a:lnTo>
                  <a:pt x="21187" y="37065"/>
                </a:lnTo>
                <a:lnTo>
                  <a:pt x="20328" y="36913"/>
                </a:lnTo>
                <a:lnTo>
                  <a:pt x="19355" y="36787"/>
                </a:lnTo>
                <a:lnTo>
                  <a:pt x="18256" y="36660"/>
                </a:lnTo>
                <a:lnTo>
                  <a:pt x="17055" y="36534"/>
                </a:lnTo>
                <a:lnTo>
                  <a:pt x="15729" y="36420"/>
                </a:lnTo>
                <a:lnTo>
                  <a:pt x="15413" y="35928"/>
                </a:lnTo>
                <a:lnTo>
                  <a:pt x="15085" y="35435"/>
                </a:lnTo>
                <a:lnTo>
                  <a:pt x="14402" y="34462"/>
                </a:lnTo>
                <a:lnTo>
                  <a:pt x="14074" y="33970"/>
                </a:lnTo>
                <a:lnTo>
                  <a:pt x="13745" y="33477"/>
                </a:lnTo>
                <a:lnTo>
                  <a:pt x="13430" y="32984"/>
                </a:lnTo>
                <a:lnTo>
                  <a:pt x="13126" y="32466"/>
                </a:lnTo>
                <a:lnTo>
                  <a:pt x="12987" y="32214"/>
                </a:lnTo>
                <a:lnTo>
                  <a:pt x="12861" y="31948"/>
                </a:lnTo>
                <a:lnTo>
                  <a:pt x="12735" y="31683"/>
                </a:lnTo>
                <a:lnTo>
                  <a:pt x="12608" y="31405"/>
                </a:lnTo>
                <a:lnTo>
                  <a:pt x="12507" y="31127"/>
                </a:lnTo>
                <a:lnTo>
                  <a:pt x="12406" y="30849"/>
                </a:lnTo>
                <a:lnTo>
                  <a:pt x="12305" y="30559"/>
                </a:lnTo>
                <a:lnTo>
                  <a:pt x="12229" y="30268"/>
                </a:lnTo>
                <a:lnTo>
                  <a:pt x="12154" y="29965"/>
                </a:lnTo>
                <a:lnTo>
                  <a:pt x="12103" y="29649"/>
                </a:lnTo>
                <a:lnTo>
                  <a:pt x="12053" y="29333"/>
                </a:lnTo>
                <a:lnTo>
                  <a:pt x="12015" y="29018"/>
                </a:lnTo>
                <a:lnTo>
                  <a:pt x="12002" y="28689"/>
                </a:lnTo>
                <a:lnTo>
                  <a:pt x="11989" y="28348"/>
                </a:lnTo>
                <a:lnTo>
                  <a:pt x="12002" y="27994"/>
                </a:lnTo>
                <a:lnTo>
                  <a:pt x="12027" y="27641"/>
                </a:lnTo>
                <a:lnTo>
                  <a:pt x="12103" y="26630"/>
                </a:lnTo>
                <a:lnTo>
                  <a:pt x="12154" y="25607"/>
                </a:lnTo>
                <a:lnTo>
                  <a:pt x="12179" y="24583"/>
                </a:lnTo>
                <a:lnTo>
                  <a:pt x="12191" y="23573"/>
                </a:lnTo>
                <a:lnTo>
                  <a:pt x="12179" y="22550"/>
                </a:lnTo>
                <a:lnTo>
                  <a:pt x="12154" y="21526"/>
                </a:lnTo>
                <a:lnTo>
                  <a:pt x="12103" y="20516"/>
                </a:lnTo>
                <a:lnTo>
                  <a:pt x="12040" y="19493"/>
                </a:lnTo>
                <a:lnTo>
                  <a:pt x="11951" y="18469"/>
                </a:lnTo>
                <a:lnTo>
                  <a:pt x="11863" y="17459"/>
                </a:lnTo>
                <a:lnTo>
                  <a:pt x="11737" y="16435"/>
                </a:lnTo>
                <a:lnTo>
                  <a:pt x="11610" y="15425"/>
                </a:lnTo>
                <a:lnTo>
                  <a:pt x="11459" y="14402"/>
                </a:lnTo>
                <a:lnTo>
                  <a:pt x="11307" y="13391"/>
                </a:lnTo>
                <a:lnTo>
                  <a:pt x="11130" y="12380"/>
                </a:lnTo>
                <a:lnTo>
                  <a:pt x="10941" y="11370"/>
                </a:lnTo>
                <a:lnTo>
                  <a:pt x="10827" y="10814"/>
                </a:lnTo>
                <a:lnTo>
                  <a:pt x="10688" y="10258"/>
                </a:lnTo>
                <a:lnTo>
                  <a:pt x="10398" y="9146"/>
                </a:lnTo>
                <a:lnTo>
                  <a:pt x="10246" y="8603"/>
                </a:lnTo>
                <a:lnTo>
                  <a:pt x="10094" y="8035"/>
                </a:lnTo>
                <a:lnTo>
                  <a:pt x="9968" y="7479"/>
                </a:lnTo>
                <a:lnTo>
                  <a:pt x="9854" y="6923"/>
                </a:lnTo>
                <a:lnTo>
                  <a:pt x="9753" y="6355"/>
                </a:lnTo>
                <a:lnTo>
                  <a:pt x="9728" y="6077"/>
                </a:lnTo>
                <a:lnTo>
                  <a:pt x="9703" y="5799"/>
                </a:lnTo>
                <a:lnTo>
                  <a:pt x="9677" y="5508"/>
                </a:lnTo>
                <a:lnTo>
                  <a:pt x="9677" y="5230"/>
                </a:lnTo>
                <a:lnTo>
                  <a:pt x="9677" y="4940"/>
                </a:lnTo>
                <a:lnTo>
                  <a:pt x="9690" y="4662"/>
                </a:lnTo>
                <a:lnTo>
                  <a:pt x="9715" y="4371"/>
                </a:lnTo>
                <a:lnTo>
                  <a:pt x="9753" y="4093"/>
                </a:lnTo>
                <a:lnTo>
                  <a:pt x="9804" y="3803"/>
                </a:lnTo>
                <a:lnTo>
                  <a:pt x="9867" y="3512"/>
                </a:lnTo>
                <a:lnTo>
                  <a:pt x="9955" y="3222"/>
                </a:lnTo>
                <a:lnTo>
                  <a:pt x="10044" y="2931"/>
                </a:lnTo>
                <a:lnTo>
                  <a:pt x="10157" y="2641"/>
                </a:lnTo>
                <a:lnTo>
                  <a:pt x="10296" y="2350"/>
                </a:lnTo>
                <a:lnTo>
                  <a:pt x="10296" y="2337"/>
                </a:lnTo>
                <a:lnTo>
                  <a:pt x="10271" y="2312"/>
                </a:lnTo>
                <a:lnTo>
                  <a:pt x="10208" y="2262"/>
                </a:lnTo>
                <a:lnTo>
                  <a:pt x="9993" y="2059"/>
                </a:lnTo>
                <a:lnTo>
                  <a:pt x="9159" y="3740"/>
                </a:lnTo>
                <a:lnTo>
                  <a:pt x="747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9" name="Google Shape;319;p11"/>
          <p:cNvCxnSpPr/>
          <p:nvPr/>
        </p:nvCxnSpPr>
        <p:spPr>
          <a:xfrm rot="10800000">
            <a:off x="4572000" y="2607096"/>
            <a:ext cx="0" cy="309600"/>
          </a:xfrm>
          <a:prstGeom prst="straightConnector1">
            <a:avLst/>
          </a:prstGeom>
          <a:noFill/>
          <a:ln cap="flat" cmpd="sng" w="19050">
            <a:solidFill>
              <a:schemeClr val="lt2"/>
            </a:solidFill>
            <a:prstDash val="solid"/>
            <a:round/>
            <a:headEnd len="sm" w="sm" type="none"/>
            <a:tailEnd len="sm" w="sm" type="none"/>
          </a:ln>
        </p:spPr>
      </p:cxnSp>
      <p:sp>
        <p:nvSpPr>
          <p:cNvPr id="320" name="Google Shape;320;p11"/>
          <p:cNvSpPr/>
          <p:nvPr/>
        </p:nvSpPr>
        <p:spPr>
          <a:xfrm rot="10800000">
            <a:off x="1422412" y="1667941"/>
            <a:ext cx="931575" cy="931611"/>
          </a:xfrm>
          <a:custGeom>
            <a:rect b="b" l="l" r="r" t="t"/>
            <a:pathLst>
              <a:path extrusionOk="0" h="103714" w="10371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1"/>
          <p:cNvSpPr/>
          <p:nvPr/>
        </p:nvSpPr>
        <p:spPr>
          <a:xfrm rot="10800000">
            <a:off x="6790012" y="1667941"/>
            <a:ext cx="931575" cy="931611"/>
          </a:xfrm>
          <a:custGeom>
            <a:rect b="b" l="l" r="r" t="t"/>
            <a:pathLst>
              <a:path extrusionOk="0" h="103714" w="10371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1"/>
          <p:cNvSpPr txBox="1"/>
          <p:nvPr>
            <p:ph idx="2" type="title"/>
          </p:nvPr>
        </p:nvSpPr>
        <p:spPr>
          <a:xfrm>
            <a:off x="720000" y="2787563"/>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900">
                <a:latin typeface="Georgia"/>
                <a:ea typeface="Georgia"/>
                <a:cs typeface="Georgia"/>
                <a:sym typeface="Georgia"/>
              </a:rPr>
              <a:t>FOODS</a:t>
            </a:r>
            <a:endParaRPr sz="1700">
              <a:latin typeface="Georgia"/>
              <a:ea typeface="Georgia"/>
              <a:cs typeface="Georgia"/>
              <a:sym typeface="Georgia"/>
            </a:endParaRPr>
          </a:p>
        </p:txBody>
      </p:sp>
      <p:sp>
        <p:nvSpPr>
          <p:cNvPr id="323" name="Google Shape;323;p11"/>
          <p:cNvSpPr txBox="1"/>
          <p:nvPr>
            <p:ph idx="1" type="subTitle"/>
          </p:nvPr>
        </p:nvSpPr>
        <p:spPr>
          <a:xfrm>
            <a:off x="720000" y="3249775"/>
            <a:ext cx="2336400" cy="18936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accent6"/>
              </a:buClr>
              <a:buSzPts val="1500"/>
              <a:buFont typeface="Georgia"/>
              <a:buChar char="●"/>
            </a:pPr>
            <a:r>
              <a:rPr lang="en" sz="1700">
                <a:solidFill>
                  <a:schemeClr val="accent6"/>
                </a:solidFill>
                <a:latin typeface="Georgia"/>
                <a:ea typeface="Georgia"/>
                <a:cs typeface="Georgia"/>
                <a:sym typeface="Georgia"/>
              </a:rPr>
              <a:t>Maggi</a:t>
            </a:r>
            <a:endParaRPr sz="1700">
              <a:solidFill>
                <a:schemeClr val="accent6"/>
              </a:solidFill>
              <a:latin typeface="Georgia"/>
              <a:ea typeface="Georgia"/>
              <a:cs typeface="Georgia"/>
              <a:sym typeface="Georgia"/>
            </a:endParaRPr>
          </a:p>
          <a:p>
            <a:pPr indent="-323850" lvl="0" marL="457200" rtl="0" algn="l">
              <a:lnSpc>
                <a:spcPct val="100000"/>
              </a:lnSpc>
              <a:spcBef>
                <a:spcPts val="0"/>
              </a:spcBef>
              <a:spcAft>
                <a:spcPts val="0"/>
              </a:spcAft>
              <a:buClr>
                <a:schemeClr val="accent6"/>
              </a:buClr>
              <a:buSzPts val="1500"/>
              <a:buFont typeface="Georgia"/>
              <a:buChar char="●"/>
            </a:pPr>
            <a:r>
              <a:rPr lang="en" sz="1700">
                <a:solidFill>
                  <a:schemeClr val="accent6"/>
                </a:solidFill>
                <a:latin typeface="Georgia"/>
                <a:ea typeface="Georgia"/>
                <a:cs typeface="Georgia"/>
                <a:sym typeface="Georgia"/>
              </a:rPr>
              <a:t>Maggi Fusian</a:t>
            </a:r>
            <a:endParaRPr sz="1700">
              <a:solidFill>
                <a:schemeClr val="accent6"/>
              </a:solidFill>
              <a:latin typeface="Georgia"/>
              <a:ea typeface="Georgia"/>
              <a:cs typeface="Georgia"/>
              <a:sym typeface="Georgia"/>
            </a:endParaRPr>
          </a:p>
          <a:p>
            <a:pPr indent="-323850" lvl="0" marL="457200" rtl="0" algn="l">
              <a:lnSpc>
                <a:spcPct val="100000"/>
              </a:lnSpc>
              <a:spcBef>
                <a:spcPts val="0"/>
              </a:spcBef>
              <a:spcAft>
                <a:spcPts val="0"/>
              </a:spcAft>
              <a:buClr>
                <a:schemeClr val="accent6"/>
              </a:buClr>
              <a:buSzPts val="1500"/>
              <a:buFont typeface="Georgia"/>
              <a:buChar char="●"/>
            </a:pPr>
            <a:r>
              <a:rPr lang="en" sz="1700">
                <a:solidFill>
                  <a:schemeClr val="accent6"/>
                </a:solidFill>
                <a:latin typeface="Georgia"/>
                <a:ea typeface="Georgia"/>
                <a:cs typeface="Georgia"/>
                <a:sym typeface="Georgia"/>
              </a:rPr>
              <a:t>Maggi Cuppa</a:t>
            </a:r>
            <a:endParaRPr sz="1700">
              <a:solidFill>
                <a:schemeClr val="accent6"/>
              </a:solidFill>
              <a:latin typeface="Georgia"/>
              <a:ea typeface="Georgia"/>
              <a:cs typeface="Georgia"/>
              <a:sym typeface="Georgia"/>
            </a:endParaRPr>
          </a:p>
          <a:p>
            <a:pPr indent="-323850" lvl="0" marL="457200" rtl="0" algn="l">
              <a:lnSpc>
                <a:spcPct val="100000"/>
              </a:lnSpc>
              <a:spcBef>
                <a:spcPts val="0"/>
              </a:spcBef>
              <a:spcAft>
                <a:spcPts val="0"/>
              </a:spcAft>
              <a:buClr>
                <a:schemeClr val="accent6"/>
              </a:buClr>
              <a:buSzPts val="1500"/>
              <a:buFont typeface="Georgia"/>
              <a:buChar char="●"/>
            </a:pPr>
            <a:r>
              <a:rPr lang="en" sz="1700">
                <a:solidFill>
                  <a:schemeClr val="accent6"/>
                </a:solidFill>
                <a:latin typeface="Georgia"/>
                <a:ea typeface="Georgia"/>
                <a:cs typeface="Georgia"/>
                <a:sym typeface="Georgia"/>
              </a:rPr>
              <a:t>Maggi Pasta</a:t>
            </a:r>
            <a:endParaRPr sz="1700">
              <a:solidFill>
                <a:schemeClr val="accent6"/>
              </a:solidFill>
              <a:latin typeface="Georgia"/>
              <a:ea typeface="Georgia"/>
              <a:cs typeface="Georgia"/>
              <a:sym typeface="Georgia"/>
            </a:endParaRPr>
          </a:p>
          <a:p>
            <a:pPr indent="-323850" lvl="0" marL="457200" rtl="0" algn="l">
              <a:lnSpc>
                <a:spcPct val="100000"/>
              </a:lnSpc>
              <a:spcBef>
                <a:spcPts val="0"/>
              </a:spcBef>
              <a:spcAft>
                <a:spcPts val="0"/>
              </a:spcAft>
              <a:buClr>
                <a:schemeClr val="accent6"/>
              </a:buClr>
              <a:buSzPts val="1500"/>
              <a:buFont typeface="Georgia"/>
              <a:buChar char="●"/>
            </a:pPr>
            <a:r>
              <a:rPr lang="en" sz="1700">
                <a:solidFill>
                  <a:schemeClr val="accent6"/>
                </a:solidFill>
                <a:latin typeface="Georgia"/>
                <a:ea typeface="Georgia"/>
                <a:cs typeface="Georgia"/>
                <a:sym typeface="Georgia"/>
              </a:rPr>
              <a:t>Maggi Sauce</a:t>
            </a:r>
            <a:endParaRPr sz="1700">
              <a:solidFill>
                <a:schemeClr val="accent6"/>
              </a:solidFill>
              <a:latin typeface="Georgia"/>
              <a:ea typeface="Georgia"/>
              <a:cs typeface="Georgia"/>
              <a:sym typeface="Georgia"/>
            </a:endParaRPr>
          </a:p>
          <a:p>
            <a:pPr indent="-323850" lvl="0" marL="457200" rtl="0" algn="l">
              <a:lnSpc>
                <a:spcPct val="100000"/>
              </a:lnSpc>
              <a:spcBef>
                <a:spcPts val="0"/>
              </a:spcBef>
              <a:spcAft>
                <a:spcPts val="0"/>
              </a:spcAft>
              <a:buClr>
                <a:schemeClr val="accent6"/>
              </a:buClr>
              <a:buSzPts val="1500"/>
              <a:buFont typeface="Georgia"/>
              <a:buChar char="●"/>
            </a:pPr>
            <a:r>
              <a:rPr lang="en" sz="1700">
                <a:solidFill>
                  <a:schemeClr val="accent6"/>
                </a:solidFill>
                <a:latin typeface="Georgia"/>
                <a:ea typeface="Georgia"/>
                <a:cs typeface="Georgia"/>
                <a:sym typeface="Georgia"/>
              </a:rPr>
              <a:t>Maggi Coconut Powder</a:t>
            </a:r>
            <a:endParaRPr sz="1700">
              <a:solidFill>
                <a:schemeClr val="accent6"/>
              </a:solidFill>
              <a:latin typeface="Georgia"/>
              <a:ea typeface="Georgia"/>
              <a:cs typeface="Georgia"/>
              <a:sym typeface="Georgia"/>
            </a:endParaRPr>
          </a:p>
        </p:txBody>
      </p:sp>
      <p:sp>
        <p:nvSpPr>
          <p:cNvPr id="324" name="Google Shape;324;p11"/>
          <p:cNvSpPr txBox="1"/>
          <p:nvPr>
            <p:ph idx="5" type="title"/>
          </p:nvPr>
        </p:nvSpPr>
        <p:spPr>
          <a:xfrm>
            <a:off x="6087600" y="2916575"/>
            <a:ext cx="24900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900">
                <a:latin typeface="Georgia"/>
                <a:ea typeface="Georgia"/>
                <a:cs typeface="Georgia"/>
                <a:sym typeface="Georgia"/>
              </a:rPr>
              <a:t>DIARY PRODUCTS</a:t>
            </a:r>
            <a:endParaRPr sz="1900">
              <a:latin typeface="Georgia"/>
              <a:ea typeface="Georgia"/>
              <a:cs typeface="Georgia"/>
              <a:sym typeface="Georgia"/>
            </a:endParaRPr>
          </a:p>
        </p:txBody>
      </p:sp>
      <p:sp>
        <p:nvSpPr>
          <p:cNvPr id="325" name="Google Shape;325;p11"/>
          <p:cNvSpPr txBox="1"/>
          <p:nvPr>
            <p:ph idx="6" type="subTitle"/>
          </p:nvPr>
        </p:nvSpPr>
        <p:spPr>
          <a:xfrm>
            <a:off x="6087600" y="3444400"/>
            <a:ext cx="2336400" cy="14742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Nestle Cold Coffee</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Nestle Milkmaid</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Nestle Yoghurt</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lang="en" sz="1700">
                <a:solidFill>
                  <a:schemeClr val="accent6"/>
                </a:solidFill>
                <a:latin typeface="Georgia"/>
                <a:ea typeface="Georgia"/>
                <a:cs typeface="Georgia"/>
                <a:sym typeface="Georgia"/>
              </a:rPr>
              <a:t>Nourish Milk</a:t>
            </a:r>
            <a:endParaRPr sz="1700">
              <a:solidFill>
                <a:schemeClr val="accent6"/>
              </a:solidFill>
              <a:latin typeface="Georgia"/>
              <a:ea typeface="Georgia"/>
              <a:cs typeface="Georgia"/>
              <a:sym typeface="Georgia"/>
            </a:endParaRPr>
          </a:p>
        </p:txBody>
      </p:sp>
      <p:sp>
        <p:nvSpPr>
          <p:cNvPr id="326" name="Google Shape;326;p11"/>
          <p:cNvSpPr/>
          <p:nvPr/>
        </p:nvSpPr>
        <p:spPr>
          <a:xfrm rot="10800000">
            <a:off x="1725406" y="1772790"/>
            <a:ext cx="325589" cy="721915"/>
          </a:xfrm>
          <a:custGeom>
            <a:rect b="b" l="l" r="r" t="t"/>
            <a:pathLst>
              <a:path extrusionOk="0" h="80369" w="36247">
                <a:moveTo>
                  <a:pt x="9451" y="31961"/>
                </a:moveTo>
                <a:lnTo>
                  <a:pt x="9678" y="31986"/>
                </a:lnTo>
                <a:lnTo>
                  <a:pt x="9905" y="32024"/>
                </a:lnTo>
                <a:lnTo>
                  <a:pt x="10133" y="32062"/>
                </a:lnTo>
                <a:lnTo>
                  <a:pt x="10360" y="32125"/>
                </a:lnTo>
                <a:lnTo>
                  <a:pt x="10575" y="32201"/>
                </a:lnTo>
                <a:lnTo>
                  <a:pt x="10790" y="32277"/>
                </a:lnTo>
                <a:lnTo>
                  <a:pt x="10436" y="32592"/>
                </a:lnTo>
                <a:lnTo>
                  <a:pt x="10070" y="32883"/>
                </a:lnTo>
                <a:lnTo>
                  <a:pt x="9716" y="33161"/>
                </a:lnTo>
                <a:lnTo>
                  <a:pt x="9350" y="33426"/>
                </a:lnTo>
                <a:lnTo>
                  <a:pt x="8983" y="33679"/>
                </a:lnTo>
                <a:lnTo>
                  <a:pt x="8617" y="33919"/>
                </a:lnTo>
                <a:lnTo>
                  <a:pt x="8238" y="34134"/>
                </a:lnTo>
                <a:lnTo>
                  <a:pt x="7859" y="34323"/>
                </a:lnTo>
                <a:lnTo>
                  <a:pt x="7467" y="34500"/>
                </a:lnTo>
                <a:lnTo>
                  <a:pt x="7063" y="34652"/>
                </a:lnTo>
                <a:lnTo>
                  <a:pt x="6659" y="34765"/>
                </a:lnTo>
                <a:lnTo>
                  <a:pt x="6242" y="34866"/>
                </a:lnTo>
                <a:lnTo>
                  <a:pt x="5812" y="34942"/>
                </a:lnTo>
                <a:lnTo>
                  <a:pt x="5585" y="34967"/>
                </a:lnTo>
                <a:lnTo>
                  <a:pt x="5370" y="34980"/>
                </a:lnTo>
                <a:lnTo>
                  <a:pt x="5143" y="34993"/>
                </a:lnTo>
                <a:lnTo>
                  <a:pt x="4915" y="34993"/>
                </a:lnTo>
                <a:lnTo>
                  <a:pt x="4675" y="34980"/>
                </a:lnTo>
                <a:lnTo>
                  <a:pt x="4448" y="34967"/>
                </a:lnTo>
                <a:lnTo>
                  <a:pt x="4549" y="34753"/>
                </a:lnTo>
                <a:lnTo>
                  <a:pt x="4663" y="34550"/>
                </a:lnTo>
                <a:lnTo>
                  <a:pt x="4776" y="34336"/>
                </a:lnTo>
                <a:lnTo>
                  <a:pt x="4915" y="34146"/>
                </a:lnTo>
                <a:lnTo>
                  <a:pt x="5054" y="33957"/>
                </a:lnTo>
                <a:lnTo>
                  <a:pt x="5206" y="33767"/>
                </a:lnTo>
                <a:lnTo>
                  <a:pt x="5370" y="33603"/>
                </a:lnTo>
                <a:lnTo>
                  <a:pt x="5547" y="33426"/>
                </a:lnTo>
                <a:lnTo>
                  <a:pt x="5724" y="33275"/>
                </a:lnTo>
                <a:lnTo>
                  <a:pt x="5913" y="33123"/>
                </a:lnTo>
                <a:lnTo>
                  <a:pt x="6103" y="32971"/>
                </a:lnTo>
                <a:lnTo>
                  <a:pt x="6292" y="32832"/>
                </a:lnTo>
                <a:lnTo>
                  <a:pt x="6507" y="32706"/>
                </a:lnTo>
                <a:lnTo>
                  <a:pt x="6709" y="32592"/>
                </a:lnTo>
                <a:lnTo>
                  <a:pt x="6924" y="32479"/>
                </a:lnTo>
                <a:lnTo>
                  <a:pt x="7139" y="32378"/>
                </a:lnTo>
                <a:lnTo>
                  <a:pt x="7366" y="32289"/>
                </a:lnTo>
                <a:lnTo>
                  <a:pt x="7594" y="32213"/>
                </a:lnTo>
                <a:lnTo>
                  <a:pt x="7821" y="32150"/>
                </a:lnTo>
                <a:lnTo>
                  <a:pt x="8048" y="32087"/>
                </a:lnTo>
                <a:lnTo>
                  <a:pt x="8276" y="32037"/>
                </a:lnTo>
                <a:lnTo>
                  <a:pt x="8516" y="31999"/>
                </a:lnTo>
                <a:lnTo>
                  <a:pt x="8743" y="31973"/>
                </a:lnTo>
                <a:lnTo>
                  <a:pt x="8983" y="31961"/>
                </a:lnTo>
                <a:close/>
                <a:moveTo>
                  <a:pt x="25824" y="35940"/>
                </a:moveTo>
                <a:lnTo>
                  <a:pt x="26077" y="35953"/>
                </a:lnTo>
                <a:lnTo>
                  <a:pt x="26342" y="35978"/>
                </a:lnTo>
                <a:lnTo>
                  <a:pt x="26594" y="36016"/>
                </a:lnTo>
                <a:lnTo>
                  <a:pt x="26847" y="36066"/>
                </a:lnTo>
                <a:lnTo>
                  <a:pt x="27112" y="36130"/>
                </a:lnTo>
                <a:lnTo>
                  <a:pt x="27365" y="36205"/>
                </a:lnTo>
                <a:lnTo>
                  <a:pt x="27618" y="36306"/>
                </a:lnTo>
                <a:lnTo>
                  <a:pt x="27870" y="36407"/>
                </a:lnTo>
                <a:lnTo>
                  <a:pt x="28123" y="36509"/>
                </a:lnTo>
                <a:lnTo>
                  <a:pt x="28376" y="36635"/>
                </a:lnTo>
                <a:lnTo>
                  <a:pt x="28629" y="36774"/>
                </a:lnTo>
                <a:lnTo>
                  <a:pt x="28881" y="36925"/>
                </a:lnTo>
                <a:lnTo>
                  <a:pt x="29121" y="37090"/>
                </a:lnTo>
                <a:lnTo>
                  <a:pt x="29361" y="37254"/>
                </a:lnTo>
                <a:lnTo>
                  <a:pt x="29601" y="37431"/>
                </a:lnTo>
                <a:lnTo>
                  <a:pt x="29829" y="37633"/>
                </a:lnTo>
                <a:lnTo>
                  <a:pt x="30056" y="37835"/>
                </a:lnTo>
                <a:lnTo>
                  <a:pt x="30284" y="38050"/>
                </a:lnTo>
                <a:lnTo>
                  <a:pt x="30498" y="38264"/>
                </a:lnTo>
                <a:lnTo>
                  <a:pt x="30700" y="38504"/>
                </a:lnTo>
                <a:lnTo>
                  <a:pt x="30915" y="38744"/>
                </a:lnTo>
                <a:lnTo>
                  <a:pt x="31105" y="38997"/>
                </a:lnTo>
                <a:lnTo>
                  <a:pt x="31294" y="39262"/>
                </a:lnTo>
                <a:lnTo>
                  <a:pt x="31484" y="39540"/>
                </a:lnTo>
                <a:lnTo>
                  <a:pt x="31661" y="39818"/>
                </a:lnTo>
                <a:lnTo>
                  <a:pt x="31825" y="40109"/>
                </a:lnTo>
                <a:lnTo>
                  <a:pt x="31256" y="39995"/>
                </a:lnTo>
                <a:lnTo>
                  <a:pt x="30700" y="39881"/>
                </a:lnTo>
                <a:lnTo>
                  <a:pt x="30157" y="39755"/>
                </a:lnTo>
                <a:lnTo>
                  <a:pt x="29627" y="39603"/>
                </a:lnTo>
                <a:lnTo>
                  <a:pt x="29109" y="39439"/>
                </a:lnTo>
                <a:lnTo>
                  <a:pt x="28603" y="39262"/>
                </a:lnTo>
                <a:lnTo>
                  <a:pt x="28111" y="39060"/>
                </a:lnTo>
                <a:lnTo>
                  <a:pt x="27630" y="38846"/>
                </a:lnTo>
                <a:lnTo>
                  <a:pt x="27163" y="38606"/>
                </a:lnTo>
                <a:lnTo>
                  <a:pt x="26721" y="38340"/>
                </a:lnTo>
                <a:lnTo>
                  <a:pt x="26493" y="38189"/>
                </a:lnTo>
                <a:lnTo>
                  <a:pt x="26279" y="38050"/>
                </a:lnTo>
                <a:lnTo>
                  <a:pt x="26077" y="37885"/>
                </a:lnTo>
                <a:lnTo>
                  <a:pt x="25862" y="37734"/>
                </a:lnTo>
                <a:lnTo>
                  <a:pt x="25660" y="37557"/>
                </a:lnTo>
                <a:lnTo>
                  <a:pt x="25457" y="37380"/>
                </a:lnTo>
                <a:lnTo>
                  <a:pt x="25268" y="37203"/>
                </a:lnTo>
                <a:lnTo>
                  <a:pt x="25078" y="37014"/>
                </a:lnTo>
                <a:lnTo>
                  <a:pt x="24889" y="36812"/>
                </a:lnTo>
                <a:lnTo>
                  <a:pt x="24712" y="36610"/>
                </a:lnTo>
                <a:lnTo>
                  <a:pt x="24535" y="36395"/>
                </a:lnTo>
                <a:lnTo>
                  <a:pt x="24358" y="36167"/>
                </a:lnTo>
                <a:lnTo>
                  <a:pt x="24598" y="36092"/>
                </a:lnTo>
                <a:lnTo>
                  <a:pt x="24838" y="36041"/>
                </a:lnTo>
                <a:lnTo>
                  <a:pt x="25078" y="35991"/>
                </a:lnTo>
                <a:lnTo>
                  <a:pt x="25331" y="35965"/>
                </a:lnTo>
                <a:lnTo>
                  <a:pt x="25571" y="35953"/>
                </a:lnTo>
                <a:lnTo>
                  <a:pt x="25824" y="35940"/>
                </a:lnTo>
                <a:close/>
                <a:moveTo>
                  <a:pt x="9312" y="35384"/>
                </a:moveTo>
                <a:lnTo>
                  <a:pt x="9438" y="35649"/>
                </a:lnTo>
                <a:lnTo>
                  <a:pt x="9552" y="35915"/>
                </a:lnTo>
                <a:lnTo>
                  <a:pt x="9653" y="36167"/>
                </a:lnTo>
                <a:lnTo>
                  <a:pt x="9741" y="36433"/>
                </a:lnTo>
                <a:lnTo>
                  <a:pt x="9830" y="36698"/>
                </a:lnTo>
                <a:lnTo>
                  <a:pt x="9905" y="36951"/>
                </a:lnTo>
                <a:lnTo>
                  <a:pt x="9981" y="37216"/>
                </a:lnTo>
                <a:lnTo>
                  <a:pt x="10032" y="37469"/>
                </a:lnTo>
                <a:lnTo>
                  <a:pt x="10082" y="37721"/>
                </a:lnTo>
                <a:lnTo>
                  <a:pt x="10133" y="37987"/>
                </a:lnTo>
                <a:lnTo>
                  <a:pt x="10158" y="38239"/>
                </a:lnTo>
                <a:lnTo>
                  <a:pt x="10183" y="38492"/>
                </a:lnTo>
                <a:lnTo>
                  <a:pt x="10209" y="38744"/>
                </a:lnTo>
                <a:lnTo>
                  <a:pt x="10209" y="38997"/>
                </a:lnTo>
                <a:lnTo>
                  <a:pt x="10221" y="39250"/>
                </a:lnTo>
                <a:lnTo>
                  <a:pt x="10209" y="39515"/>
                </a:lnTo>
                <a:lnTo>
                  <a:pt x="10183" y="40020"/>
                </a:lnTo>
                <a:lnTo>
                  <a:pt x="10120" y="40526"/>
                </a:lnTo>
                <a:lnTo>
                  <a:pt x="10032" y="41044"/>
                </a:lnTo>
                <a:lnTo>
                  <a:pt x="9918" y="41562"/>
                </a:lnTo>
                <a:lnTo>
                  <a:pt x="9779" y="42079"/>
                </a:lnTo>
                <a:lnTo>
                  <a:pt x="9602" y="42597"/>
                </a:lnTo>
                <a:lnTo>
                  <a:pt x="9425" y="43128"/>
                </a:lnTo>
                <a:lnTo>
                  <a:pt x="9211" y="43671"/>
                </a:lnTo>
                <a:lnTo>
                  <a:pt x="9072" y="43393"/>
                </a:lnTo>
                <a:lnTo>
                  <a:pt x="8958" y="43128"/>
                </a:lnTo>
                <a:lnTo>
                  <a:pt x="8844" y="42850"/>
                </a:lnTo>
                <a:lnTo>
                  <a:pt x="8743" y="42585"/>
                </a:lnTo>
                <a:lnTo>
                  <a:pt x="8655" y="42320"/>
                </a:lnTo>
                <a:lnTo>
                  <a:pt x="8579" y="42054"/>
                </a:lnTo>
                <a:lnTo>
                  <a:pt x="8516" y="41789"/>
                </a:lnTo>
                <a:lnTo>
                  <a:pt x="8465" y="41536"/>
                </a:lnTo>
                <a:lnTo>
                  <a:pt x="8427" y="41271"/>
                </a:lnTo>
                <a:lnTo>
                  <a:pt x="8389" y="41018"/>
                </a:lnTo>
                <a:lnTo>
                  <a:pt x="8364" y="40753"/>
                </a:lnTo>
                <a:lnTo>
                  <a:pt x="8352" y="40500"/>
                </a:lnTo>
                <a:lnTo>
                  <a:pt x="8339" y="40248"/>
                </a:lnTo>
                <a:lnTo>
                  <a:pt x="8339" y="39982"/>
                </a:lnTo>
                <a:lnTo>
                  <a:pt x="8364" y="39477"/>
                </a:lnTo>
                <a:lnTo>
                  <a:pt x="8415" y="38972"/>
                </a:lnTo>
                <a:lnTo>
                  <a:pt x="8503" y="38467"/>
                </a:lnTo>
                <a:lnTo>
                  <a:pt x="8592" y="37961"/>
                </a:lnTo>
                <a:lnTo>
                  <a:pt x="8718" y="37443"/>
                </a:lnTo>
                <a:lnTo>
                  <a:pt x="8844" y="36938"/>
                </a:lnTo>
                <a:lnTo>
                  <a:pt x="8996" y="36420"/>
                </a:lnTo>
                <a:lnTo>
                  <a:pt x="9312" y="35384"/>
                </a:lnTo>
                <a:close/>
                <a:moveTo>
                  <a:pt x="17675" y="40526"/>
                </a:moveTo>
                <a:lnTo>
                  <a:pt x="17650" y="40728"/>
                </a:lnTo>
                <a:lnTo>
                  <a:pt x="17599" y="40943"/>
                </a:lnTo>
                <a:lnTo>
                  <a:pt x="17549" y="41157"/>
                </a:lnTo>
                <a:lnTo>
                  <a:pt x="17473" y="41385"/>
                </a:lnTo>
                <a:lnTo>
                  <a:pt x="17397" y="41612"/>
                </a:lnTo>
                <a:lnTo>
                  <a:pt x="17296" y="41839"/>
                </a:lnTo>
                <a:lnTo>
                  <a:pt x="17195" y="42079"/>
                </a:lnTo>
                <a:lnTo>
                  <a:pt x="17081" y="42320"/>
                </a:lnTo>
                <a:lnTo>
                  <a:pt x="16955" y="42560"/>
                </a:lnTo>
                <a:lnTo>
                  <a:pt x="16816" y="42800"/>
                </a:lnTo>
                <a:lnTo>
                  <a:pt x="16513" y="43280"/>
                </a:lnTo>
                <a:lnTo>
                  <a:pt x="16184" y="43747"/>
                </a:lnTo>
                <a:lnTo>
                  <a:pt x="15818" y="44214"/>
                </a:lnTo>
                <a:lnTo>
                  <a:pt x="15439" y="44657"/>
                </a:lnTo>
                <a:lnTo>
                  <a:pt x="15047" y="45086"/>
                </a:lnTo>
                <a:lnTo>
                  <a:pt x="14833" y="45288"/>
                </a:lnTo>
                <a:lnTo>
                  <a:pt x="14630" y="45478"/>
                </a:lnTo>
                <a:lnTo>
                  <a:pt x="14416" y="45655"/>
                </a:lnTo>
                <a:lnTo>
                  <a:pt x="14214" y="45831"/>
                </a:lnTo>
                <a:lnTo>
                  <a:pt x="13999" y="45996"/>
                </a:lnTo>
                <a:lnTo>
                  <a:pt x="13784" y="46147"/>
                </a:lnTo>
                <a:lnTo>
                  <a:pt x="13582" y="46286"/>
                </a:lnTo>
                <a:lnTo>
                  <a:pt x="13367" y="46412"/>
                </a:lnTo>
                <a:lnTo>
                  <a:pt x="13152" y="46526"/>
                </a:lnTo>
                <a:lnTo>
                  <a:pt x="12950" y="46627"/>
                </a:lnTo>
                <a:lnTo>
                  <a:pt x="12748" y="46716"/>
                </a:lnTo>
                <a:lnTo>
                  <a:pt x="12546" y="46779"/>
                </a:lnTo>
                <a:lnTo>
                  <a:pt x="12723" y="46261"/>
                </a:lnTo>
                <a:lnTo>
                  <a:pt x="12925" y="45743"/>
                </a:lnTo>
                <a:lnTo>
                  <a:pt x="13140" y="45250"/>
                </a:lnTo>
                <a:lnTo>
                  <a:pt x="13367" y="44783"/>
                </a:lnTo>
                <a:lnTo>
                  <a:pt x="13607" y="44315"/>
                </a:lnTo>
                <a:lnTo>
                  <a:pt x="13872" y="43886"/>
                </a:lnTo>
                <a:lnTo>
                  <a:pt x="14150" y="43456"/>
                </a:lnTo>
                <a:lnTo>
                  <a:pt x="14454" y="43052"/>
                </a:lnTo>
                <a:lnTo>
                  <a:pt x="14769" y="42673"/>
                </a:lnTo>
                <a:lnTo>
                  <a:pt x="15123" y="42307"/>
                </a:lnTo>
                <a:lnTo>
                  <a:pt x="15490" y="41966"/>
                </a:lnTo>
                <a:lnTo>
                  <a:pt x="15869" y="41637"/>
                </a:lnTo>
                <a:lnTo>
                  <a:pt x="16071" y="41486"/>
                </a:lnTo>
                <a:lnTo>
                  <a:pt x="16285" y="41334"/>
                </a:lnTo>
                <a:lnTo>
                  <a:pt x="16500" y="41183"/>
                </a:lnTo>
                <a:lnTo>
                  <a:pt x="16728" y="41044"/>
                </a:lnTo>
                <a:lnTo>
                  <a:pt x="16955" y="40905"/>
                </a:lnTo>
                <a:lnTo>
                  <a:pt x="17182" y="40778"/>
                </a:lnTo>
                <a:lnTo>
                  <a:pt x="17422" y="40652"/>
                </a:lnTo>
                <a:lnTo>
                  <a:pt x="17675" y="40526"/>
                </a:lnTo>
                <a:close/>
                <a:moveTo>
                  <a:pt x="4549" y="41562"/>
                </a:moveTo>
                <a:lnTo>
                  <a:pt x="4498" y="42143"/>
                </a:lnTo>
                <a:lnTo>
                  <a:pt x="4410" y="42711"/>
                </a:lnTo>
                <a:lnTo>
                  <a:pt x="4309" y="43254"/>
                </a:lnTo>
                <a:lnTo>
                  <a:pt x="4195" y="43798"/>
                </a:lnTo>
                <a:lnTo>
                  <a:pt x="4043" y="44315"/>
                </a:lnTo>
                <a:lnTo>
                  <a:pt x="3879" y="44821"/>
                </a:lnTo>
                <a:lnTo>
                  <a:pt x="3690" y="45313"/>
                </a:lnTo>
                <a:lnTo>
                  <a:pt x="3475" y="45793"/>
                </a:lnTo>
                <a:lnTo>
                  <a:pt x="3248" y="46248"/>
                </a:lnTo>
                <a:lnTo>
                  <a:pt x="2982" y="46703"/>
                </a:lnTo>
                <a:lnTo>
                  <a:pt x="2704" y="47133"/>
                </a:lnTo>
                <a:lnTo>
                  <a:pt x="2401" y="47562"/>
                </a:lnTo>
                <a:lnTo>
                  <a:pt x="2073" y="47966"/>
                </a:lnTo>
                <a:lnTo>
                  <a:pt x="1719" y="48371"/>
                </a:lnTo>
                <a:lnTo>
                  <a:pt x="1340" y="48762"/>
                </a:lnTo>
                <a:lnTo>
                  <a:pt x="936" y="49128"/>
                </a:lnTo>
                <a:lnTo>
                  <a:pt x="923" y="48838"/>
                </a:lnTo>
                <a:lnTo>
                  <a:pt x="898" y="48547"/>
                </a:lnTo>
                <a:lnTo>
                  <a:pt x="898" y="48257"/>
                </a:lnTo>
                <a:lnTo>
                  <a:pt x="910" y="47979"/>
                </a:lnTo>
                <a:lnTo>
                  <a:pt x="923" y="47701"/>
                </a:lnTo>
                <a:lnTo>
                  <a:pt x="948" y="47436"/>
                </a:lnTo>
                <a:lnTo>
                  <a:pt x="986" y="47170"/>
                </a:lnTo>
                <a:lnTo>
                  <a:pt x="1037" y="46905"/>
                </a:lnTo>
                <a:lnTo>
                  <a:pt x="1087" y="46653"/>
                </a:lnTo>
                <a:lnTo>
                  <a:pt x="1150" y="46400"/>
                </a:lnTo>
                <a:lnTo>
                  <a:pt x="1226" y="46147"/>
                </a:lnTo>
                <a:lnTo>
                  <a:pt x="1302" y="45895"/>
                </a:lnTo>
                <a:lnTo>
                  <a:pt x="1390" y="45655"/>
                </a:lnTo>
                <a:lnTo>
                  <a:pt x="1491" y="45415"/>
                </a:lnTo>
                <a:lnTo>
                  <a:pt x="1605" y="45174"/>
                </a:lnTo>
                <a:lnTo>
                  <a:pt x="1719" y="44947"/>
                </a:lnTo>
                <a:lnTo>
                  <a:pt x="1833" y="44720"/>
                </a:lnTo>
                <a:lnTo>
                  <a:pt x="1972" y="44492"/>
                </a:lnTo>
                <a:lnTo>
                  <a:pt x="2111" y="44265"/>
                </a:lnTo>
                <a:lnTo>
                  <a:pt x="2249" y="44038"/>
                </a:lnTo>
                <a:lnTo>
                  <a:pt x="2565" y="43608"/>
                </a:lnTo>
                <a:lnTo>
                  <a:pt x="2919" y="43179"/>
                </a:lnTo>
                <a:lnTo>
                  <a:pt x="3285" y="42762"/>
                </a:lnTo>
                <a:lnTo>
                  <a:pt x="3677" y="42357"/>
                </a:lnTo>
                <a:lnTo>
                  <a:pt x="4107" y="41953"/>
                </a:lnTo>
                <a:lnTo>
                  <a:pt x="4549" y="41562"/>
                </a:lnTo>
                <a:close/>
                <a:moveTo>
                  <a:pt x="25217" y="43987"/>
                </a:moveTo>
                <a:lnTo>
                  <a:pt x="25255" y="44581"/>
                </a:lnTo>
                <a:lnTo>
                  <a:pt x="25268" y="45162"/>
                </a:lnTo>
                <a:lnTo>
                  <a:pt x="25268" y="45743"/>
                </a:lnTo>
                <a:lnTo>
                  <a:pt x="25255" y="46299"/>
                </a:lnTo>
                <a:lnTo>
                  <a:pt x="25205" y="46842"/>
                </a:lnTo>
                <a:lnTo>
                  <a:pt x="25142" y="47385"/>
                </a:lnTo>
                <a:lnTo>
                  <a:pt x="25053" y="47916"/>
                </a:lnTo>
                <a:lnTo>
                  <a:pt x="24927" y="48434"/>
                </a:lnTo>
                <a:lnTo>
                  <a:pt x="24788" y="48939"/>
                </a:lnTo>
                <a:lnTo>
                  <a:pt x="24699" y="49192"/>
                </a:lnTo>
                <a:lnTo>
                  <a:pt x="24611" y="49444"/>
                </a:lnTo>
                <a:lnTo>
                  <a:pt x="24510" y="49697"/>
                </a:lnTo>
                <a:lnTo>
                  <a:pt x="24396" y="49937"/>
                </a:lnTo>
                <a:lnTo>
                  <a:pt x="24283" y="50190"/>
                </a:lnTo>
                <a:lnTo>
                  <a:pt x="24169" y="50430"/>
                </a:lnTo>
                <a:lnTo>
                  <a:pt x="24030" y="50670"/>
                </a:lnTo>
                <a:lnTo>
                  <a:pt x="23891" y="50910"/>
                </a:lnTo>
                <a:lnTo>
                  <a:pt x="23739" y="51150"/>
                </a:lnTo>
                <a:lnTo>
                  <a:pt x="23588" y="51377"/>
                </a:lnTo>
                <a:lnTo>
                  <a:pt x="23423" y="51617"/>
                </a:lnTo>
                <a:lnTo>
                  <a:pt x="23247" y="51857"/>
                </a:lnTo>
                <a:lnTo>
                  <a:pt x="23057" y="52085"/>
                </a:lnTo>
                <a:lnTo>
                  <a:pt x="22868" y="52312"/>
                </a:lnTo>
                <a:lnTo>
                  <a:pt x="22766" y="51718"/>
                </a:lnTo>
                <a:lnTo>
                  <a:pt x="22729" y="51415"/>
                </a:lnTo>
                <a:lnTo>
                  <a:pt x="22703" y="51124"/>
                </a:lnTo>
                <a:lnTo>
                  <a:pt x="22678" y="50834"/>
                </a:lnTo>
                <a:lnTo>
                  <a:pt x="22665" y="50556"/>
                </a:lnTo>
                <a:lnTo>
                  <a:pt x="22665" y="50278"/>
                </a:lnTo>
                <a:lnTo>
                  <a:pt x="22678" y="50000"/>
                </a:lnTo>
                <a:lnTo>
                  <a:pt x="22691" y="49722"/>
                </a:lnTo>
                <a:lnTo>
                  <a:pt x="22703" y="49444"/>
                </a:lnTo>
                <a:lnTo>
                  <a:pt x="22741" y="49179"/>
                </a:lnTo>
                <a:lnTo>
                  <a:pt x="22766" y="48914"/>
                </a:lnTo>
                <a:lnTo>
                  <a:pt x="22817" y="48648"/>
                </a:lnTo>
                <a:lnTo>
                  <a:pt x="22868" y="48383"/>
                </a:lnTo>
                <a:lnTo>
                  <a:pt x="22931" y="48131"/>
                </a:lnTo>
                <a:lnTo>
                  <a:pt x="23007" y="47865"/>
                </a:lnTo>
                <a:lnTo>
                  <a:pt x="23082" y="47613"/>
                </a:lnTo>
                <a:lnTo>
                  <a:pt x="23171" y="47360"/>
                </a:lnTo>
                <a:lnTo>
                  <a:pt x="23259" y="47120"/>
                </a:lnTo>
                <a:lnTo>
                  <a:pt x="23360" y="46867"/>
                </a:lnTo>
                <a:lnTo>
                  <a:pt x="23474" y="46615"/>
                </a:lnTo>
                <a:lnTo>
                  <a:pt x="23588" y="46375"/>
                </a:lnTo>
                <a:lnTo>
                  <a:pt x="23714" y="46135"/>
                </a:lnTo>
                <a:lnTo>
                  <a:pt x="23853" y="45895"/>
                </a:lnTo>
                <a:lnTo>
                  <a:pt x="24144" y="45415"/>
                </a:lnTo>
                <a:lnTo>
                  <a:pt x="24472" y="44934"/>
                </a:lnTo>
                <a:lnTo>
                  <a:pt x="24826" y="44467"/>
                </a:lnTo>
                <a:lnTo>
                  <a:pt x="25217" y="43987"/>
                </a:lnTo>
                <a:close/>
                <a:moveTo>
                  <a:pt x="33139" y="49482"/>
                </a:moveTo>
                <a:lnTo>
                  <a:pt x="33467" y="49823"/>
                </a:lnTo>
                <a:lnTo>
                  <a:pt x="33770" y="50164"/>
                </a:lnTo>
                <a:lnTo>
                  <a:pt x="34036" y="50505"/>
                </a:lnTo>
                <a:lnTo>
                  <a:pt x="34263" y="50859"/>
                </a:lnTo>
                <a:lnTo>
                  <a:pt x="34478" y="51226"/>
                </a:lnTo>
                <a:lnTo>
                  <a:pt x="34655" y="51592"/>
                </a:lnTo>
                <a:lnTo>
                  <a:pt x="34806" y="51958"/>
                </a:lnTo>
                <a:lnTo>
                  <a:pt x="34945" y="52337"/>
                </a:lnTo>
                <a:lnTo>
                  <a:pt x="35046" y="52716"/>
                </a:lnTo>
                <a:lnTo>
                  <a:pt x="35147" y="53095"/>
                </a:lnTo>
                <a:lnTo>
                  <a:pt x="35211" y="53487"/>
                </a:lnTo>
                <a:lnTo>
                  <a:pt x="35274" y="53878"/>
                </a:lnTo>
                <a:lnTo>
                  <a:pt x="35312" y="54270"/>
                </a:lnTo>
                <a:lnTo>
                  <a:pt x="35337" y="54674"/>
                </a:lnTo>
                <a:lnTo>
                  <a:pt x="35362" y="55066"/>
                </a:lnTo>
                <a:lnTo>
                  <a:pt x="35362" y="55470"/>
                </a:lnTo>
                <a:lnTo>
                  <a:pt x="35084" y="55167"/>
                </a:lnTo>
                <a:lnTo>
                  <a:pt x="34819" y="54851"/>
                </a:lnTo>
                <a:lnTo>
                  <a:pt x="34592" y="54535"/>
                </a:lnTo>
                <a:lnTo>
                  <a:pt x="34377" y="54207"/>
                </a:lnTo>
                <a:lnTo>
                  <a:pt x="34187" y="53866"/>
                </a:lnTo>
                <a:lnTo>
                  <a:pt x="34010" y="53512"/>
                </a:lnTo>
                <a:lnTo>
                  <a:pt x="33859" y="53146"/>
                </a:lnTo>
                <a:lnTo>
                  <a:pt x="33732" y="52779"/>
                </a:lnTo>
                <a:lnTo>
                  <a:pt x="33619" y="52400"/>
                </a:lnTo>
                <a:lnTo>
                  <a:pt x="33505" y="52009"/>
                </a:lnTo>
                <a:lnTo>
                  <a:pt x="33417" y="51617"/>
                </a:lnTo>
                <a:lnTo>
                  <a:pt x="33341" y="51200"/>
                </a:lnTo>
                <a:lnTo>
                  <a:pt x="33278" y="50783"/>
                </a:lnTo>
                <a:lnTo>
                  <a:pt x="33227" y="50366"/>
                </a:lnTo>
                <a:lnTo>
                  <a:pt x="33177" y="49924"/>
                </a:lnTo>
                <a:lnTo>
                  <a:pt x="33139" y="49482"/>
                </a:lnTo>
                <a:close/>
                <a:moveTo>
                  <a:pt x="14327" y="54649"/>
                </a:moveTo>
                <a:lnTo>
                  <a:pt x="14656" y="54674"/>
                </a:lnTo>
                <a:lnTo>
                  <a:pt x="14984" y="54725"/>
                </a:lnTo>
                <a:lnTo>
                  <a:pt x="14833" y="55003"/>
                </a:lnTo>
                <a:lnTo>
                  <a:pt x="14681" y="55281"/>
                </a:lnTo>
                <a:lnTo>
                  <a:pt x="14504" y="55571"/>
                </a:lnTo>
                <a:lnTo>
                  <a:pt x="14315" y="55849"/>
                </a:lnTo>
                <a:lnTo>
                  <a:pt x="14112" y="56127"/>
                </a:lnTo>
                <a:lnTo>
                  <a:pt x="13898" y="56405"/>
                </a:lnTo>
                <a:lnTo>
                  <a:pt x="13670" y="56670"/>
                </a:lnTo>
                <a:lnTo>
                  <a:pt x="13443" y="56935"/>
                </a:lnTo>
                <a:lnTo>
                  <a:pt x="13190" y="57201"/>
                </a:lnTo>
                <a:lnTo>
                  <a:pt x="12938" y="57466"/>
                </a:lnTo>
                <a:lnTo>
                  <a:pt x="12672" y="57719"/>
                </a:lnTo>
                <a:lnTo>
                  <a:pt x="12394" y="57959"/>
                </a:lnTo>
                <a:lnTo>
                  <a:pt x="12116" y="58199"/>
                </a:lnTo>
                <a:lnTo>
                  <a:pt x="11826" y="58439"/>
                </a:lnTo>
                <a:lnTo>
                  <a:pt x="11535" y="58666"/>
                </a:lnTo>
                <a:lnTo>
                  <a:pt x="11232" y="58881"/>
                </a:lnTo>
                <a:lnTo>
                  <a:pt x="10929" y="59096"/>
                </a:lnTo>
                <a:lnTo>
                  <a:pt x="10613" y="59298"/>
                </a:lnTo>
                <a:lnTo>
                  <a:pt x="10297" y="59487"/>
                </a:lnTo>
                <a:lnTo>
                  <a:pt x="9994" y="59677"/>
                </a:lnTo>
                <a:lnTo>
                  <a:pt x="9678" y="59841"/>
                </a:lnTo>
                <a:lnTo>
                  <a:pt x="9350" y="60005"/>
                </a:lnTo>
                <a:lnTo>
                  <a:pt x="9034" y="60157"/>
                </a:lnTo>
                <a:lnTo>
                  <a:pt x="8718" y="60296"/>
                </a:lnTo>
                <a:lnTo>
                  <a:pt x="8402" y="60422"/>
                </a:lnTo>
                <a:lnTo>
                  <a:pt x="8086" y="60536"/>
                </a:lnTo>
                <a:lnTo>
                  <a:pt x="7770" y="60637"/>
                </a:lnTo>
                <a:lnTo>
                  <a:pt x="7467" y="60713"/>
                </a:lnTo>
                <a:lnTo>
                  <a:pt x="7164" y="60788"/>
                </a:lnTo>
                <a:lnTo>
                  <a:pt x="6861" y="60839"/>
                </a:lnTo>
                <a:lnTo>
                  <a:pt x="6570" y="60877"/>
                </a:lnTo>
                <a:lnTo>
                  <a:pt x="6280" y="60902"/>
                </a:lnTo>
                <a:lnTo>
                  <a:pt x="6368" y="60637"/>
                </a:lnTo>
                <a:lnTo>
                  <a:pt x="6482" y="60372"/>
                </a:lnTo>
                <a:lnTo>
                  <a:pt x="6608" y="60094"/>
                </a:lnTo>
                <a:lnTo>
                  <a:pt x="6760" y="59816"/>
                </a:lnTo>
                <a:lnTo>
                  <a:pt x="6924" y="59525"/>
                </a:lnTo>
                <a:lnTo>
                  <a:pt x="7113" y="59247"/>
                </a:lnTo>
                <a:lnTo>
                  <a:pt x="7303" y="58957"/>
                </a:lnTo>
                <a:lnTo>
                  <a:pt x="7518" y="58679"/>
                </a:lnTo>
                <a:lnTo>
                  <a:pt x="7745" y="58388"/>
                </a:lnTo>
                <a:lnTo>
                  <a:pt x="7985" y="58110"/>
                </a:lnTo>
                <a:lnTo>
                  <a:pt x="8238" y="57832"/>
                </a:lnTo>
                <a:lnTo>
                  <a:pt x="8503" y="57554"/>
                </a:lnTo>
                <a:lnTo>
                  <a:pt x="8781" y="57289"/>
                </a:lnTo>
                <a:lnTo>
                  <a:pt x="9072" y="57024"/>
                </a:lnTo>
                <a:lnTo>
                  <a:pt x="9362" y="56771"/>
                </a:lnTo>
                <a:lnTo>
                  <a:pt x="9665" y="56531"/>
                </a:lnTo>
                <a:lnTo>
                  <a:pt x="9981" y="56304"/>
                </a:lnTo>
                <a:lnTo>
                  <a:pt x="10297" y="56076"/>
                </a:lnTo>
                <a:lnTo>
                  <a:pt x="10626" y="55862"/>
                </a:lnTo>
                <a:lnTo>
                  <a:pt x="10954" y="55672"/>
                </a:lnTo>
                <a:lnTo>
                  <a:pt x="11283" y="55483"/>
                </a:lnTo>
                <a:lnTo>
                  <a:pt x="11624" y="55318"/>
                </a:lnTo>
                <a:lnTo>
                  <a:pt x="11952" y="55167"/>
                </a:lnTo>
                <a:lnTo>
                  <a:pt x="12293" y="55028"/>
                </a:lnTo>
                <a:lnTo>
                  <a:pt x="12634" y="54914"/>
                </a:lnTo>
                <a:lnTo>
                  <a:pt x="12975" y="54813"/>
                </a:lnTo>
                <a:lnTo>
                  <a:pt x="13317" y="54750"/>
                </a:lnTo>
                <a:lnTo>
                  <a:pt x="13658" y="54687"/>
                </a:lnTo>
                <a:lnTo>
                  <a:pt x="13999" y="54662"/>
                </a:lnTo>
                <a:lnTo>
                  <a:pt x="14327" y="54649"/>
                </a:lnTo>
                <a:close/>
                <a:moveTo>
                  <a:pt x="29361" y="55596"/>
                </a:moveTo>
                <a:lnTo>
                  <a:pt x="29513" y="55849"/>
                </a:lnTo>
                <a:lnTo>
                  <a:pt x="29652" y="56114"/>
                </a:lnTo>
                <a:lnTo>
                  <a:pt x="29778" y="56380"/>
                </a:lnTo>
                <a:lnTo>
                  <a:pt x="29904" y="56645"/>
                </a:lnTo>
                <a:lnTo>
                  <a:pt x="30018" y="56898"/>
                </a:lnTo>
                <a:lnTo>
                  <a:pt x="30119" y="57163"/>
                </a:lnTo>
                <a:lnTo>
                  <a:pt x="30220" y="57428"/>
                </a:lnTo>
                <a:lnTo>
                  <a:pt x="30309" y="57693"/>
                </a:lnTo>
                <a:lnTo>
                  <a:pt x="30385" y="57959"/>
                </a:lnTo>
                <a:lnTo>
                  <a:pt x="30460" y="58224"/>
                </a:lnTo>
                <a:lnTo>
                  <a:pt x="30524" y="58489"/>
                </a:lnTo>
                <a:lnTo>
                  <a:pt x="30574" y="58755"/>
                </a:lnTo>
                <a:lnTo>
                  <a:pt x="30625" y="59020"/>
                </a:lnTo>
                <a:lnTo>
                  <a:pt x="30663" y="59285"/>
                </a:lnTo>
                <a:lnTo>
                  <a:pt x="30700" y="59563"/>
                </a:lnTo>
                <a:lnTo>
                  <a:pt x="30726" y="59828"/>
                </a:lnTo>
                <a:lnTo>
                  <a:pt x="30751" y="60372"/>
                </a:lnTo>
                <a:lnTo>
                  <a:pt x="30751" y="60915"/>
                </a:lnTo>
                <a:lnTo>
                  <a:pt x="30713" y="61458"/>
                </a:lnTo>
                <a:lnTo>
                  <a:pt x="30650" y="62014"/>
                </a:lnTo>
                <a:lnTo>
                  <a:pt x="30574" y="62570"/>
                </a:lnTo>
                <a:lnTo>
                  <a:pt x="30460" y="63125"/>
                </a:lnTo>
                <a:lnTo>
                  <a:pt x="30309" y="63694"/>
                </a:lnTo>
                <a:lnTo>
                  <a:pt x="30145" y="64262"/>
                </a:lnTo>
                <a:lnTo>
                  <a:pt x="29955" y="64048"/>
                </a:lnTo>
                <a:lnTo>
                  <a:pt x="29778" y="63808"/>
                </a:lnTo>
                <a:lnTo>
                  <a:pt x="29614" y="63568"/>
                </a:lnTo>
                <a:lnTo>
                  <a:pt x="29450" y="63315"/>
                </a:lnTo>
                <a:lnTo>
                  <a:pt x="29298" y="63062"/>
                </a:lnTo>
                <a:lnTo>
                  <a:pt x="29159" y="62784"/>
                </a:lnTo>
                <a:lnTo>
                  <a:pt x="29033" y="62519"/>
                </a:lnTo>
                <a:lnTo>
                  <a:pt x="28906" y="62229"/>
                </a:lnTo>
                <a:lnTo>
                  <a:pt x="28805" y="61938"/>
                </a:lnTo>
                <a:lnTo>
                  <a:pt x="28704" y="61647"/>
                </a:lnTo>
                <a:lnTo>
                  <a:pt x="28616" y="61344"/>
                </a:lnTo>
                <a:lnTo>
                  <a:pt x="28540" y="61041"/>
                </a:lnTo>
                <a:lnTo>
                  <a:pt x="28477" y="60738"/>
                </a:lnTo>
                <a:lnTo>
                  <a:pt x="28414" y="60435"/>
                </a:lnTo>
                <a:lnTo>
                  <a:pt x="28376" y="60119"/>
                </a:lnTo>
                <a:lnTo>
                  <a:pt x="28338" y="59816"/>
                </a:lnTo>
                <a:lnTo>
                  <a:pt x="28313" y="59500"/>
                </a:lnTo>
                <a:lnTo>
                  <a:pt x="28300" y="59197"/>
                </a:lnTo>
                <a:lnTo>
                  <a:pt x="28300" y="58894"/>
                </a:lnTo>
                <a:lnTo>
                  <a:pt x="28313" y="58603"/>
                </a:lnTo>
                <a:lnTo>
                  <a:pt x="28338" y="58300"/>
                </a:lnTo>
                <a:lnTo>
                  <a:pt x="28376" y="58009"/>
                </a:lnTo>
                <a:lnTo>
                  <a:pt x="28414" y="57731"/>
                </a:lnTo>
                <a:lnTo>
                  <a:pt x="28477" y="57453"/>
                </a:lnTo>
                <a:lnTo>
                  <a:pt x="28540" y="57188"/>
                </a:lnTo>
                <a:lnTo>
                  <a:pt x="28629" y="56923"/>
                </a:lnTo>
                <a:lnTo>
                  <a:pt x="28717" y="56670"/>
                </a:lnTo>
                <a:lnTo>
                  <a:pt x="28818" y="56430"/>
                </a:lnTo>
                <a:lnTo>
                  <a:pt x="28944" y="56203"/>
                </a:lnTo>
                <a:lnTo>
                  <a:pt x="29071" y="55988"/>
                </a:lnTo>
                <a:lnTo>
                  <a:pt x="29210" y="55786"/>
                </a:lnTo>
                <a:lnTo>
                  <a:pt x="29361" y="55596"/>
                </a:lnTo>
                <a:close/>
                <a:moveTo>
                  <a:pt x="15490" y="60144"/>
                </a:moveTo>
                <a:lnTo>
                  <a:pt x="15755" y="60321"/>
                </a:lnTo>
                <a:lnTo>
                  <a:pt x="16020" y="60510"/>
                </a:lnTo>
                <a:lnTo>
                  <a:pt x="16260" y="60700"/>
                </a:lnTo>
                <a:lnTo>
                  <a:pt x="16500" y="60902"/>
                </a:lnTo>
                <a:lnTo>
                  <a:pt x="16715" y="61104"/>
                </a:lnTo>
                <a:lnTo>
                  <a:pt x="16917" y="61319"/>
                </a:lnTo>
                <a:lnTo>
                  <a:pt x="17119" y="61521"/>
                </a:lnTo>
                <a:lnTo>
                  <a:pt x="17309" y="61748"/>
                </a:lnTo>
                <a:lnTo>
                  <a:pt x="17486" y="61976"/>
                </a:lnTo>
                <a:lnTo>
                  <a:pt x="17650" y="62203"/>
                </a:lnTo>
                <a:lnTo>
                  <a:pt x="17801" y="62431"/>
                </a:lnTo>
                <a:lnTo>
                  <a:pt x="17940" y="62671"/>
                </a:lnTo>
                <a:lnTo>
                  <a:pt x="18079" y="62911"/>
                </a:lnTo>
                <a:lnTo>
                  <a:pt x="18206" y="63163"/>
                </a:lnTo>
                <a:lnTo>
                  <a:pt x="18319" y="63416"/>
                </a:lnTo>
                <a:lnTo>
                  <a:pt x="18433" y="63669"/>
                </a:lnTo>
                <a:lnTo>
                  <a:pt x="18534" y="63934"/>
                </a:lnTo>
                <a:lnTo>
                  <a:pt x="18635" y="64199"/>
                </a:lnTo>
                <a:lnTo>
                  <a:pt x="18800" y="64742"/>
                </a:lnTo>
                <a:lnTo>
                  <a:pt x="18951" y="65298"/>
                </a:lnTo>
                <a:lnTo>
                  <a:pt x="19077" y="65854"/>
                </a:lnTo>
                <a:lnTo>
                  <a:pt x="19179" y="66435"/>
                </a:lnTo>
                <a:lnTo>
                  <a:pt x="19280" y="67029"/>
                </a:lnTo>
                <a:lnTo>
                  <a:pt x="19355" y="67623"/>
                </a:lnTo>
                <a:lnTo>
                  <a:pt x="19431" y="68229"/>
                </a:lnTo>
                <a:lnTo>
                  <a:pt x="19431" y="68229"/>
                </a:lnTo>
                <a:lnTo>
                  <a:pt x="19229" y="68128"/>
                </a:lnTo>
                <a:lnTo>
                  <a:pt x="19040" y="68014"/>
                </a:lnTo>
                <a:lnTo>
                  <a:pt x="18837" y="67875"/>
                </a:lnTo>
                <a:lnTo>
                  <a:pt x="18648" y="67711"/>
                </a:lnTo>
                <a:lnTo>
                  <a:pt x="18446" y="67547"/>
                </a:lnTo>
                <a:lnTo>
                  <a:pt x="18256" y="67345"/>
                </a:lnTo>
                <a:lnTo>
                  <a:pt x="18067" y="67143"/>
                </a:lnTo>
                <a:lnTo>
                  <a:pt x="17877" y="66915"/>
                </a:lnTo>
                <a:lnTo>
                  <a:pt x="17688" y="66688"/>
                </a:lnTo>
                <a:lnTo>
                  <a:pt x="17498" y="66435"/>
                </a:lnTo>
                <a:lnTo>
                  <a:pt x="17321" y="66183"/>
                </a:lnTo>
                <a:lnTo>
                  <a:pt x="17157" y="65905"/>
                </a:lnTo>
                <a:lnTo>
                  <a:pt x="16980" y="65627"/>
                </a:lnTo>
                <a:lnTo>
                  <a:pt x="16829" y="65349"/>
                </a:lnTo>
                <a:lnTo>
                  <a:pt x="16664" y="65058"/>
                </a:lnTo>
                <a:lnTo>
                  <a:pt x="16525" y="64755"/>
                </a:lnTo>
                <a:lnTo>
                  <a:pt x="16374" y="64452"/>
                </a:lnTo>
                <a:lnTo>
                  <a:pt x="16248" y="64149"/>
                </a:lnTo>
                <a:lnTo>
                  <a:pt x="16121" y="63846"/>
                </a:lnTo>
                <a:lnTo>
                  <a:pt x="16008" y="63530"/>
                </a:lnTo>
                <a:lnTo>
                  <a:pt x="15894" y="63227"/>
                </a:lnTo>
                <a:lnTo>
                  <a:pt x="15805" y="62923"/>
                </a:lnTo>
                <a:lnTo>
                  <a:pt x="15717" y="62620"/>
                </a:lnTo>
                <a:lnTo>
                  <a:pt x="15641" y="62317"/>
                </a:lnTo>
                <a:lnTo>
                  <a:pt x="15578" y="62014"/>
                </a:lnTo>
                <a:lnTo>
                  <a:pt x="15527" y="61723"/>
                </a:lnTo>
                <a:lnTo>
                  <a:pt x="15477" y="61433"/>
                </a:lnTo>
                <a:lnTo>
                  <a:pt x="15452" y="61155"/>
                </a:lnTo>
                <a:lnTo>
                  <a:pt x="15439" y="60889"/>
                </a:lnTo>
                <a:lnTo>
                  <a:pt x="15439" y="60637"/>
                </a:lnTo>
                <a:lnTo>
                  <a:pt x="15464" y="60384"/>
                </a:lnTo>
                <a:lnTo>
                  <a:pt x="15490" y="60144"/>
                </a:lnTo>
                <a:close/>
                <a:moveTo>
                  <a:pt x="11169" y="69518"/>
                </a:moveTo>
                <a:lnTo>
                  <a:pt x="11270" y="69745"/>
                </a:lnTo>
                <a:lnTo>
                  <a:pt x="11346" y="69972"/>
                </a:lnTo>
                <a:lnTo>
                  <a:pt x="11409" y="70225"/>
                </a:lnTo>
                <a:lnTo>
                  <a:pt x="11447" y="70490"/>
                </a:lnTo>
                <a:lnTo>
                  <a:pt x="11472" y="70756"/>
                </a:lnTo>
                <a:lnTo>
                  <a:pt x="11472" y="71046"/>
                </a:lnTo>
                <a:lnTo>
                  <a:pt x="11459" y="71337"/>
                </a:lnTo>
                <a:lnTo>
                  <a:pt x="11434" y="71640"/>
                </a:lnTo>
                <a:lnTo>
                  <a:pt x="11384" y="71956"/>
                </a:lnTo>
                <a:lnTo>
                  <a:pt x="11320" y="72271"/>
                </a:lnTo>
                <a:lnTo>
                  <a:pt x="11245" y="72600"/>
                </a:lnTo>
                <a:lnTo>
                  <a:pt x="11156" y="72928"/>
                </a:lnTo>
                <a:lnTo>
                  <a:pt x="11042" y="73269"/>
                </a:lnTo>
                <a:lnTo>
                  <a:pt x="10916" y="73611"/>
                </a:lnTo>
                <a:lnTo>
                  <a:pt x="10790" y="73952"/>
                </a:lnTo>
                <a:lnTo>
                  <a:pt x="10638" y="74293"/>
                </a:lnTo>
                <a:lnTo>
                  <a:pt x="10474" y="74634"/>
                </a:lnTo>
                <a:lnTo>
                  <a:pt x="10297" y="74975"/>
                </a:lnTo>
                <a:lnTo>
                  <a:pt x="10108" y="75316"/>
                </a:lnTo>
                <a:lnTo>
                  <a:pt x="9918" y="75657"/>
                </a:lnTo>
                <a:lnTo>
                  <a:pt x="9703" y="75998"/>
                </a:lnTo>
                <a:lnTo>
                  <a:pt x="9489" y="76327"/>
                </a:lnTo>
                <a:lnTo>
                  <a:pt x="9249" y="76655"/>
                </a:lnTo>
                <a:lnTo>
                  <a:pt x="9008" y="76983"/>
                </a:lnTo>
                <a:lnTo>
                  <a:pt x="8756" y="77299"/>
                </a:lnTo>
                <a:lnTo>
                  <a:pt x="8503" y="77602"/>
                </a:lnTo>
                <a:lnTo>
                  <a:pt x="8225" y="77893"/>
                </a:lnTo>
                <a:lnTo>
                  <a:pt x="7947" y="78184"/>
                </a:lnTo>
                <a:lnTo>
                  <a:pt x="7669" y="78461"/>
                </a:lnTo>
                <a:lnTo>
                  <a:pt x="7379" y="78727"/>
                </a:lnTo>
                <a:lnTo>
                  <a:pt x="7076" y="78979"/>
                </a:lnTo>
                <a:lnTo>
                  <a:pt x="6772" y="79219"/>
                </a:lnTo>
                <a:lnTo>
                  <a:pt x="6684" y="78954"/>
                </a:lnTo>
                <a:lnTo>
                  <a:pt x="6621" y="78676"/>
                </a:lnTo>
                <a:lnTo>
                  <a:pt x="6583" y="78398"/>
                </a:lnTo>
                <a:lnTo>
                  <a:pt x="6558" y="78108"/>
                </a:lnTo>
                <a:lnTo>
                  <a:pt x="6545" y="77805"/>
                </a:lnTo>
                <a:lnTo>
                  <a:pt x="6545" y="77489"/>
                </a:lnTo>
                <a:lnTo>
                  <a:pt x="6570" y="77173"/>
                </a:lnTo>
                <a:lnTo>
                  <a:pt x="6608" y="76857"/>
                </a:lnTo>
                <a:lnTo>
                  <a:pt x="6659" y="76529"/>
                </a:lnTo>
                <a:lnTo>
                  <a:pt x="6722" y="76200"/>
                </a:lnTo>
                <a:lnTo>
                  <a:pt x="6810" y="75859"/>
                </a:lnTo>
                <a:lnTo>
                  <a:pt x="6899" y="75531"/>
                </a:lnTo>
                <a:lnTo>
                  <a:pt x="7012" y="75190"/>
                </a:lnTo>
                <a:lnTo>
                  <a:pt x="7126" y="74849"/>
                </a:lnTo>
                <a:lnTo>
                  <a:pt x="7265" y="74507"/>
                </a:lnTo>
                <a:lnTo>
                  <a:pt x="7417" y="74166"/>
                </a:lnTo>
                <a:lnTo>
                  <a:pt x="7568" y="73838"/>
                </a:lnTo>
                <a:lnTo>
                  <a:pt x="7745" y="73497"/>
                </a:lnTo>
                <a:lnTo>
                  <a:pt x="7922" y="73168"/>
                </a:lnTo>
                <a:lnTo>
                  <a:pt x="8111" y="72840"/>
                </a:lnTo>
                <a:lnTo>
                  <a:pt x="8326" y="72524"/>
                </a:lnTo>
                <a:lnTo>
                  <a:pt x="8541" y="72196"/>
                </a:lnTo>
                <a:lnTo>
                  <a:pt x="8756" y="71892"/>
                </a:lnTo>
                <a:lnTo>
                  <a:pt x="8996" y="71589"/>
                </a:lnTo>
                <a:lnTo>
                  <a:pt x="9236" y="71286"/>
                </a:lnTo>
                <a:lnTo>
                  <a:pt x="9489" y="71008"/>
                </a:lnTo>
                <a:lnTo>
                  <a:pt x="9754" y="70730"/>
                </a:lnTo>
                <a:lnTo>
                  <a:pt x="10019" y="70465"/>
                </a:lnTo>
                <a:lnTo>
                  <a:pt x="10297" y="70212"/>
                </a:lnTo>
                <a:lnTo>
                  <a:pt x="10575" y="69972"/>
                </a:lnTo>
                <a:lnTo>
                  <a:pt x="10866" y="69732"/>
                </a:lnTo>
                <a:lnTo>
                  <a:pt x="11169" y="69518"/>
                </a:lnTo>
                <a:close/>
                <a:moveTo>
                  <a:pt x="19191" y="0"/>
                </a:moveTo>
                <a:lnTo>
                  <a:pt x="18850" y="51"/>
                </a:lnTo>
                <a:lnTo>
                  <a:pt x="18825" y="329"/>
                </a:lnTo>
                <a:lnTo>
                  <a:pt x="18812" y="468"/>
                </a:lnTo>
                <a:lnTo>
                  <a:pt x="18825" y="607"/>
                </a:lnTo>
                <a:lnTo>
                  <a:pt x="18901" y="1289"/>
                </a:lnTo>
                <a:lnTo>
                  <a:pt x="18976" y="1958"/>
                </a:lnTo>
                <a:lnTo>
                  <a:pt x="19141" y="3323"/>
                </a:lnTo>
                <a:lnTo>
                  <a:pt x="19229" y="3992"/>
                </a:lnTo>
                <a:lnTo>
                  <a:pt x="19292" y="4674"/>
                </a:lnTo>
                <a:lnTo>
                  <a:pt x="19343" y="5356"/>
                </a:lnTo>
                <a:lnTo>
                  <a:pt x="19381" y="6026"/>
                </a:lnTo>
                <a:lnTo>
                  <a:pt x="19431" y="7618"/>
                </a:lnTo>
                <a:lnTo>
                  <a:pt x="19469" y="9209"/>
                </a:lnTo>
                <a:lnTo>
                  <a:pt x="19532" y="12405"/>
                </a:lnTo>
                <a:lnTo>
                  <a:pt x="19570" y="15589"/>
                </a:lnTo>
                <a:lnTo>
                  <a:pt x="19621" y="18772"/>
                </a:lnTo>
                <a:lnTo>
                  <a:pt x="19621" y="18924"/>
                </a:lnTo>
                <a:lnTo>
                  <a:pt x="19608" y="19088"/>
                </a:lnTo>
                <a:lnTo>
                  <a:pt x="19558" y="19404"/>
                </a:lnTo>
                <a:lnTo>
                  <a:pt x="19494" y="19707"/>
                </a:lnTo>
                <a:lnTo>
                  <a:pt x="19406" y="20010"/>
                </a:lnTo>
                <a:lnTo>
                  <a:pt x="19254" y="20427"/>
                </a:lnTo>
                <a:lnTo>
                  <a:pt x="19103" y="20831"/>
                </a:lnTo>
                <a:lnTo>
                  <a:pt x="18939" y="21236"/>
                </a:lnTo>
                <a:lnTo>
                  <a:pt x="18762" y="21627"/>
                </a:lnTo>
                <a:lnTo>
                  <a:pt x="18585" y="22019"/>
                </a:lnTo>
                <a:lnTo>
                  <a:pt x="18395" y="22398"/>
                </a:lnTo>
                <a:lnTo>
                  <a:pt x="18193" y="22777"/>
                </a:lnTo>
                <a:lnTo>
                  <a:pt x="17978" y="23156"/>
                </a:lnTo>
                <a:lnTo>
                  <a:pt x="17764" y="23522"/>
                </a:lnTo>
                <a:lnTo>
                  <a:pt x="17549" y="23889"/>
                </a:lnTo>
                <a:lnTo>
                  <a:pt x="17081" y="24596"/>
                </a:lnTo>
                <a:lnTo>
                  <a:pt x="16601" y="25303"/>
                </a:lnTo>
                <a:lnTo>
                  <a:pt x="16096" y="25986"/>
                </a:lnTo>
                <a:lnTo>
                  <a:pt x="15578" y="26668"/>
                </a:lnTo>
                <a:lnTo>
                  <a:pt x="15047" y="27337"/>
                </a:lnTo>
                <a:lnTo>
                  <a:pt x="14504" y="27994"/>
                </a:lnTo>
                <a:lnTo>
                  <a:pt x="13961" y="28651"/>
                </a:lnTo>
                <a:lnTo>
                  <a:pt x="12862" y="29965"/>
                </a:lnTo>
                <a:lnTo>
                  <a:pt x="12318" y="30634"/>
                </a:lnTo>
                <a:lnTo>
                  <a:pt x="11788" y="31291"/>
                </a:lnTo>
                <a:lnTo>
                  <a:pt x="11725" y="31354"/>
                </a:lnTo>
                <a:lnTo>
                  <a:pt x="11636" y="31392"/>
                </a:lnTo>
                <a:lnTo>
                  <a:pt x="11535" y="31430"/>
                </a:lnTo>
                <a:lnTo>
                  <a:pt x="11409" y="31455"/>
                </a:lnTo>
                <a:lnTo>
                  <a:pt x="11295" y="31468"/>
                </a:lnTo>
                <a:lnTo>
                  <a:pt x="11169" y="31468"/>
                </a:lnTo>
                <a:lnTo>
                  <a:pt x="11055" y="31455"/>
                </a:lnTo>
                <a:lnTo>
                  <a:pt x="10954" y="31430"/>
                </a:lnTo>
                <a:lnTo>
                  <a:pt x="10714" y="31367"/>
                </a:lnTo>
                <a:lnTo>
                  <a:pt x="10487" y="31316"/>
                </a:lnTo>
                <a:lnTo>
                  <a:pt x="10247" y="31279"/>
                </a:lnTo>
                <a:lnTo>
                  <a:pt x="10019" y="31241"/>
                </a:lnTo>
                <a:lnTo>
                  <a:pt x="9779" y="31215"/>
                </a:lnTo>
                <a:lnTo>
                  <a:pt x="9539" y="31203"/>
                </a:lnTo>
                <a:lnTo>
                  <a:pt x="9312" y="31190"/>
                </a:lnTo>
                <a:lnTo>
                  <a:pt x="9072" y="31190"/>
                </a:lnTo>
                <a:lnTo>
                  <a:pt x="8844" y="31203"/>
                </a:lnTo>
                <a:lnTo>
                  <a:pt x="8617" y="31228"/>
                </a:lnTo>
                <a:lnTo>
                  <a:pt x="8377" y="31253"/>
                </a:lnTo>
                <a:lnTo>
                  <a:pt x="8149" y="31304"/>
                </a:lnTo>
                <a:lnTo>
                  <a:pt x="7922" y="31342"/>
                </a:lnTo>
                <a:lnTo>
                  <a:pt x="7695" y="31405"/>
                </a:lnTo>
                <a:lnTo>
                  <a:pt x="7480" y="31468"/>
                </a:lnTo>
                <a:lnTo>
                  <a:pt x="7252" y="31544"/>
                </a:lnTo>
                <a:lnTo>
                  <a:pt x="7038" y="31620"/>
                </a:lnTo>
                <a:lnTo>
                  <a:pt x="6823" y="31708"/>
                </a:lnTo>
                <a:lnTo>
                  <a:pt x="6608" y="31809"/>
                </a:lnTo>
                <a:lnTo>
                  <a:pt x="6406" y="31910"/>
                </a:lnTo>
                <a:lnTo>
                  <a:pt x="6204" y="32037"/>
                </a:lnTo>
                <a:lnTo>
                  <a:pt x="6002" y="32150"/>
                </a:lnTo>
                <a:lnTo>
                  <a:pt x="5800" y="32289"/>
                </a:lnTo>
                <a:lnTo>
                  <a:pt x="5610" y="32428"/>
                </a:lnTo>
                <a:lnTo>
                  <a:pt x="5433" y="32567"/>
                </a:lnTo>
                <a:lnTo>
                  <a:pt x="5244" y="32719"/>
                </a:lnTo>
                <a:lnTo>
                  <a:pt x="5067" y="32883"/>
                </a:lnTo>
                <a:lnTo>
                  <a:pt x="4903" y="33060"/>
                </a:lnTo>
                <a:lnTo>
                  <a:pt x="4738" y="33237"/>
                </a:lnTo>
                <a:lnTo>
                  <a:pt x="4587" y="33414"/>
                </a:lnTo>
                <a:lnTo>
                  <a:pt x="4435" y="33616"/>
                </a:lnTo>
                <a:lnTo>
                  <a:pt x="4296" y="33805"/>
                </a:lnTo>
                <a:lnTo>
                  <a:pt x="4170" y="34007"/>
                </a:lnTo>
                <a:lnTo>
                  <a:pt x="4043" y="34209"/>
                </a:lnTo>
                <a:lnTo>
                  <a:pt x="3942" y="34424"/>
                </a:lnTo>
                <a:lnTo>
                  <a:pt x="3841" y="34626"/>
                </a:lnTo>
                <a:lnTo>
                  <a:pt x="3639" y="35068"/>
                </a:lnTo>
                <a:lnTo>
                  <a:pt x="3437" y="35485"/>
                </a:lnTo>
                <a:lnTo>
                  <a:pt x="3728" y="35902"/>
                </a:lnTo>
                <a:lnTo>
                  <a:pt x="8680" y="34967"/>
                </a:lnTo>
                <a:lnTo>
                  <a:pt x="8276" y="35511"/>
                </a:lnTo>
                <a:lnTo>
                  <a:pt x="7796" y="36155"/>
                </a:lnTo>
                <a:lnTo>
                  <a:pt x="7417" y="36723"/>
                </a:lnTo>
                <a:lnTo>
                  <a:pt x="7038" y="37304"/>
                </a:lnTo>
                <a:lnTo>
                  <a:pt x="6671" y="37885"/>
                </a:lnTo>
                <a:lnTo>
                  <a:pt x="6305" y="38467"/>
                </a:lnTo>
                <a:lnTo>
                  <a:pt x="5913" y="39035"/>
                </a:lnTo>
                <a:lnTo>
                  <a:pt x="5711" y="39300"/>
                </a:lnTo>
                <a:lnTo>
                  <a:pt x="5509" y="39578"/>
                </a:lnTo>
                <a:lnTo>
                  <a:pt x="5294" y="39831"/>
                </a:lnTo>
                <a:lnTo>
                  <a:pt x="5067" y="40084"/>
                </a:lnTo>
                <a:lnTo>
                  <a:pt x="4839" y="40311"/>
                </a:lnTo>
                <a:lnTo>
                  <a:pt x="4587" y="40538"/>
                </a:lnTo>
                <a:lnTo>
                  <a:pt x="4195" y="40892"/>
                </a:lnTo>
                <a:lnTo>
                  <a:pt x="3816" y="41246"/>
                </a:lnTo>
                <a:lnTo>
                  <a:pt x="3450" y="41612"/>
                </a:lnTo>
                <a:lnTo>
                  <a:pt x="3096" y="41991"/>
                </a:lnTo>
                <a:lnTo>
                  <a:pt x="2755" y="42370"/>
                </a:lnTo>
                <a:lnTo>
                  <a:pt x="2426" y="42749"/>
                </a:lnTo>
                <a:lnTo>
                  <a:pt x="2111" y="43153"/>
                </a:lnTo>
                <a:lnTo>
                  <a:pt x="1820" y="43558"/>
                </a:lnTo>
                <a:lnTo>
                  <a:pt x="1529" y="43974"/>
                </a:lnTo>
                <a:lnTo>
                  <a:pt x="1264" y="44391"/>
                </a:lnTo>
                <a:lnTo>
                  <a:pt x="1011" y="44833"/>
                </a:lnTo>
                <a:lnTo>
                  <a:pt x="784" y="45276"/>
                </a:lnTo>
                <a:lnTo>
                  <a:pt x="557" y="45730"/>
                </a:lnTo>
                <a:lnTo>
                  <a:pt x="354" y="46210"/>
                </a:lnTo>
                <a:lnTo>
                  <a:pt x="178" y="46690"/>
                </a:lnTo>
                <a:lnTo>
                  <a:pt x="1" y="47183"/>
                </a:lnTo>
                <a:lnTo>
                  <a:pt x="1" y="49230"/>
                </a:lnTo>
                <a:lnTo>
                  <a:pt x="102" y="49406"/>
                </a:lnTo>
                <a:lnTo>
                  <a:pt x="190" y="49558"/>
                </a:lnTo>
                <a:lnTo>
                  <a:pt x="291" y="49697"/>
                </a:lnTo>
                <a:lnTo>
                  <a:pt x="392" y="49798"/>
                </a:lnTo>
                <a:lnTo>
                  <a:pt x="506" y="49886"/>
                </a:lnTo>
                <a:lnTo>
                  <a:pt x="607" y="49950"/>
                </a:lnTo>
                <a:lnTo>
                  <a:pt x="721" y="50000"/>
                </a:lnTo>
                <a:lnTo>
                  <a:pt x="835" y="50025"/>
                </a:lnTo>
                <a:lnTo>
                  <a:pt x="948" y="50025"/>
                </a:lnTo>
                <a:lnTo>
                  <a:pt x="1075" y="50000"/>
                </a:lnTo>
                <a:lnTo>
                  <a:pt x="1201" y="49962"/>
                </a:lnTo>
                <a:lnTo>
                  <a:pt x="1315" y="49912"/>
                </a:lnTo>
                <a:lnTo>
                  <a:pt x="1454" y="49823"/>
                </a:lnTo>
                <a:lnTo>
                  <a:pt x="1580" y="49735"/>
                </a:lnTo>
                <a:lnTo>
                  <a:pt x="1719" y="49609"/>
                </a:lnTo>
                <a:lnTo>
                  <a:pt x="1858" y="49470"/>
                </a:lnTo>
                <a:lnTo>
                  <a:pt x="2186" y="49116"/>
                </a:lnTo>
                <a:lnTo>
                  <a:pt x="2502" y="48737"/>
                </a:lnTo>
                <a:lnTo>
                  <a:pt x="2805" y="48358"/>
                </a:lnTo>
                <a:lnTo>
                  <a:pt x="3096" y="47966"/>
                </a:lnTo>
                <a:lnTo>
                  <a:pt x="3361" y="47562"/>
                </a:lnTo>
                <a:lnTo>
                  <a:pt x="3614" y="47158"/>
                </a:lnTo>
                <a:lnTo>
                  <a:pt x="3854" y="46754"/>
                </a:lnTo>
                <a:lnTo>
                  <a:pt x="4069" y="46324"/>
                </a:lnTo>
                <a:lnTo>
                  <a:pt x="4258" y="45895"/>
                </a:lnTo>
                <a:lnTo>
                  <a:pt x="4435" y="45452"/>
                </a:lnTo>
                <a:lnTo>
                  <a:pt x="4599" y="45010"/>
                </a:lnTo>
                <a:lnTo>
                  <a:pt x="4738" y="44543"/>
                </a:lnTo>
                <a:lnTo>
                  <a:pt x="4852" y="44088"/>
                </a:lnTo>
                <a:lnTo>
                  <a:pt x="4953" y="43608"/>
                </a:lnTo>
                <a:lnTo>
                  <a:pt x="5029" y="43128"/>
                </a:lnTo>
                <a:lnTo>
                  <a:pt x="5092" y="42635"/>
                </a:lnTo>
                <a:lnTo>
                  <a:pt x="5130" y="42332"/>
                </a:lnTo>
                <a:lnTo>
                  <a:pt x="5193" y="42016"/>
                </a:lnTo>
                <a:lnTo>
                  <a:pt x="5294" y="41688"/>
                </a:lnTo>
                <a:lnTo>
                  <a:pt x="5408" y="41334"/>
                </a:lnTo>
                <a:lnTo>
                  <a:pt x="5534" y="40980"/>
                </a:lnTo>
                <a:lnTo>
                  <a:pt x="5686" y="40627"/>
                </a:lnTo>
                <a:lnTo>
                  <a:pt x="5863" y="40260"/>
                </a:lnTo>
                <a:lnTo>
                  <a:pt x="6052" y="39907"/>
                </a:lnTo>
                <a:lnTo>
                  <a:pt x="6242" y="39553"/>
                </a:lnTo>
                <a:lnTo>
                  <a:pt x="6456" y="39212"/>
                </a:lnTo>
                <a:lnTo>
                  <a:pt x="6684" y="38883"/>
                </a:lnTo>
                <a:lnTo>
                  <a:pt x="6911" y="38568"/>
                </a:lnTo>
                <a:lnTo>
                  <a:pt x="7139" y="38290"/>
                </a:lnTo>
                <a:lnTo>
                  <a:pt x="7391" y="38024"/>
                </a:lnTo>
                <a:lnTo>
                  <a:pt x="7631" y="37797"/>
                </a:lnTo>
                <a:lnTo>
                  <a:pt x="7871" y="37595"/>
                </a:lnTo>
                <a:lnTo>
                  <a:pt x="7871" y="37595"/>
                </a:lnTo>
                <a:lnTo>
                  <a:pt x="7834" y="37898"/>
                </a:lnTo>
                <a:lnTo>
                  <a:pt x="7770" y="38201"/>
                </a:lnTo>
                <a:lnTo>
                  <a:pt x="7669" y="38795"/>
                </a:lnTo>
                <a:lnTo>
                  <a:pt x="7619" y="39098"/>
                </a:lnTo>
                <a:lnTo>
                  <a:pt x="7594" y="39389"/>
                </a:lnTo>
                <a:lnTo>
                  <a:pt x="7581" y="39679"/>
                </a:lnTo>
                <a:lnTo>
                  <a:pt x="7581" y="39831"/>
                </a:lnTo>
                <a:lnTo>
                  <a:pt x="7594" y="39970"/>
                </a:lnTo>
                <a:lnTo>
                  <a:pt x="7657" y="40450"/>
                </a:lnTo>
                <a:lnTo>
                  <a:pt x="7732" y="40930"/>
                </a:lnTo>
                <a:lnTo>
                  <a:pt x="7808" y="41410"/>
                </a:lnTo>
                <a:lnTo>
                  <a:pt x="7909" y="41890"/>
                </a:lnTo>
                <a:lnTo>
                  <a:pt x="8010" y="42357"/>
                </a:lnTo>
                <a:lnTo>
                  <a:pt x="8137" y="42825"/>
                </a:lnTo>
                <a:lnTo>
                  <a:pt x="8288" y="43280"/>
                </a:lnTo>
                <a:lnTo>
                  <a:pt x="8453" y="43734"/>
                </a:lnTo>
                <a:lnTo>
                  <a:pt x="8528" y="43899"/>
                </a:lnTo>
                <a:lnTo>
                  <a:pt x="8617" y="44038"/>
                </a:lnTo>
                <a:lnTo>
                  <a:pt x="8705" y="44151"/>
                </a:lnTo>
                <a:lnTo>
                  <a:pt x="8806" y="44240"/>
                </a:lnTo>
                <a:lnTo>
                  <a:pt x="8907" y="44315"/>
                </a:lnTo>
                <a:lnTo>
                  <a:pt x="9008" y="44366"/>
                </a:lnTo>
                <a:lnTo>
                  <a:pt x="9110" y="44391"/>
                </a:lnTo>
                <a:lnTo>
                  <a:pt x="9223" y="44404"/>
                </a:lnTo>
                <a:lnTo>
                  <a:pt x="9324" y="44391"/>
                </a:lnTo>
                <a:lnTo>
                  <a:pt x="9438" y="44353"/>
                </a:lnTo>
                <a:lnTo>
                  <a:pt x="9539" y="44303"/>
                </a:lnTo>
                <a:lnTo>
                  <a:pt x="9640" y="44227"/>
                </a:lnTo>
                <a:lnTo>
                  <a:pt x="9729" y="44126"/>
                </a:lnTo>
                <a:lnTo>
                  <a:pt x="9817" y="44012"/>
                </a:lnTo>
                <a:lnTo>
                  <a:pt x="9905" y="43873"/>
                </a:lnTo>
                <a:lnTo>
                  <a:pt x="9981" y="43722"/>
                </a:lnTo>
                <a:lnTo>
                  <a:pt x="10209" y="43166"/>
                </a:lnTo>
                <a:lnTo>
                  <a:pt x="10411" y="42610"/>
                </a:lnTo>
                <a:lnTo>
                  <a:pt x="10575" y="42054"/>
                </a:lnTo>
                <a:lnTo>
                  <a:pt x="10727" y="41498"/>
                </a:lnTo>
                <a:lnTo>
                  <a:pt x="10840" y="40943"/>
                </a:lnTo>
                <a:lnTo>
                  <a:pt x="10891" y="40665"/>
                </a:lnTo>
                <a:lnTo>
                  <a:pt x="10929" y="40387"/>
                </a:lnTo>
                <a:lnTo>
                  <a:pt x="10967" y="40109"/>
                </a:lnTo>
                <a:lnTo>
                  <a:pt x="10979" y="39831"/>
                </a:lnTo>
                <a:lnTo>
                  <a:pt x="11005" y="39553"/>
                </a:lnTo>
                <a:lnTo>
                  <a:pt x="11005" y="39275"/>
                </a:lnTo>
                <a:lnTo>
                  <a:pt x="11005" y="38997"/>
                </a:lnTo>
                <a:lnTo>
                  <a:pt x="10979" y="38719"/>
                </a:lnTo>
                <a:lnTo>
                  <a:pt x="10967" y="38441"/>
                </a:lnTo>
                <a:lnTo>
                  <a:pt x="10929" y="38163"/>
                </a:lnTo>
                <a:lnTo>
                  <a:pt x="10891" y="37885"/>
                </a:lnTo>
                <a:lnTo>
                  <a:pt x="10840" y="37608"/>
                </a:lnTo>
                <a:lnTo>
                  <a:pt x="10777" y="37330"/>
                </a:lnTo>
                <a:lnTo>
                  <a:pt x="10701" y="37052"/>
                </a:lnTo>
                <a:lnTo>
                  <a:pt x="10613" y="36774"/>
                </a:lnTo>
                <a:lnTo>
                  <a:pt x="10512" y="36496"/>
                </a:lnTo>
                <a:lnTo>
                  <a:pt x="10411" y="36218"/>
                </a:lnTo>
                <a:lnTo>
                  <a:pt x="10297" y="35953"/>
                </a:lnTo>
                <a:lnTo>
                  <a:pt x="10158" y="35675"/>
                </a:lnTo>
                <a:lnTo>
                  <a:pt x="10019" y="35397"/>
                </a:lnTo>
                <a:lnTo>
                  <a:pt x="9868" y="35119"/>
                </a:lnTo>
                <a:lnTo>
                  <a:pt x="9703" y="34841"/>
                </a:lnTo>
                <a:lnTo>
                  <a:pt x="10348" y="34045"/>
                </a:lnTo>
                <a:lnTo>
                  <a:pt x="10992" y="33249"/>
                </a:lnTo>
                <a:lnTo>
                  <a:pt x="12318" y="31683"/>
                </a:lnTo>
                <a:lnTo>
                  <a:pt x="13658" y="30116"/>
                </a:lnTo>
                <a:lnTo>
                  <a:pt x="14315" y="29321"/>
                </a:lnTo>
                <a:lnTo>
                  <a:pt x="14972" y="28512"/>
                </a:lnTo>
                <a:lnTo>
                  <a:pt x="15616" y="27691"/>
                </a:lnTo>
                <a:lnTo>
                  <a:pt x="16248" y="26857"/>
                </a:lnTo>
                <a:lnTo>
                  <a:pt x="16867" y="26011"/>
                </a:lnTo>
                <a:lnTo>
                  <a:pt x="17460" y="25127"/>
                </a:lnTo>
                <a:lnTo>
                  <a:pt x="17751" y="24684"/>
                </a:lnTo>
                <a:lnTo>
                  <a:pt x="18029" y="24242"/>
                </a:lnTo>
                <a:lnTo>
                  <a:pt x="18307" y="23775"/>
                </a:lnTo>
                <a:lnTo>
                  <a:pt x="18585" y="23307"/>
                </a:lnTo>
                <a:lnTo>
                  <a:pt x="18850" y="22840"/>
                </a:lnTo>
                <a:lnTo>
                  <a:pt x="19103" y="22360"/>
                </a:lnTo>
                <a:lnTo>
                  <a:pt x="19355" y="21880"/>
                </a:lnTo>
                <a:lnTo>
                  <a:pt x="19595" y="21375"/>
                </a:lnTo>
                <a:lnTo>
                  <a:pt x="19494" y="23825"/>
                </a:lnTo>
                <a:lnTo>
                  <a:pt x="19381" y="26188"/>
                </a:lnTo>
                <a:lnTo>
                  <a:pt x="19280" y="28462"/>
                </a:lnTo>
                <a:lnTo>
                  <a:pt x="19216" y="29598"/>
                </a:lnTo>
                <a:lnTo>
                  <a:pt x="19141" y="30723"/>
                </a:lnTo>
                <a:lnTo>
                  <a:pt x="19065" y="31834"/>
                </a:lnTo>
                <a:lnTo>
                  <a:pt x="18989" y="32959"/>
                </a:lnTo>
                <a:lnTo>
                  <a:pt x="18800" y="35195"/>
                </a:lnTo>
                <a:lnTo>
                  <a:pt x="18421" y="39591"/>
                </a:lnTo>
                <a:lnTo>
                  <a:pt x="18054" y="39705"/>
                </a:lnTo>
                <a:lnTo>
                  <a:pt x="17688" y="39831"/>
                </a:lnTo>
                <a:lnTo>
                  <a:pt x="17334" y="39970"/>
                </a:lnTo>
                <a:lnTo>
                  <a:pt x="17006" y="40121"/>
                </a:lnTo>
                <a:lnTo>
                  <a:pt x="16677" y="40273"/>
                </a:lnTo>
                <a:lnTo>
                  <a:pt x="16374" y="40437"/>
                </a:lnTo>
                <a:lnTo>
                  <a:pt x="16071" y="40614"/>
                </a:lnTo>
                <a:lnTo>
                  <a:pt x="15780" y="40804"/>
                </a:lnTo>
                <a:lnTo>
                  <a:pt x="15502" y="41006"/>
                </a:lnTo>
                <a:lnTo>
                  <a:pt x="15237" y="41208"/>
                </a:lnTo>
                <a:lnTo>
                  <a:pt x="14984" y="41423"/>
                </a:lnTo>
                <a:lnTo>
                  <a:pt x="14744" y="41637"/>
                </a:lnTo>
                <a:lnTo>
                  <a:pt x="14504" y="41865"/>
                </a:lnTo>
                <a:lnTo>
                  <a:pt x="14277" y="42105"/>
                </a:lnTo>
                <a:lnTo>
                  <a:pt x="14062" y="42357"/>
                </a:lnTo>
                <a:lnTo>
                  <a:pt x="13860" y="42610"/>
                </a:lnTo>
                <a:lnTo>
                  <a:pt x="13658" y="42875"/>
                </a:lnTo>
                <a:lnTo>
                  <a:pt x="13468" y="43141"/>
                </a:lnTo>
                <a:lnTo>
                  <a:pt x="13279" y="43419"/>
                </a:lnTo>
                <a:lnTo>
                  <a:pt x="13102" y="43696"/>
                </a:lnTo>
                <a:lnTo>
                  <a:pt x="12938" y="43987"/>
                </a:lnTo>
                <a:lnTo>
                  <a:pt x="12773" y="44290"/>
                </a:lnTo>
                <a:lnTo>
                  <a:pt x="12622" y="44593"/>
                </a:lnTo>
                <a:lnTo>
                  <a:pt x="12470" y="44897"/>
                </a:lnTo>
                <a:lnTo>
                  <a:pt x="12192" y="45541"/>
                </a:lnTo>
                <a:lnTo>
                  <a:pt x="11927" y="46198"/>
                </a:lnTo>
                <a:lnTo>
                  <a:pt x="11687" y="46880"/>
                </a:lnTo>
                <a:lnTo>
                  <a:pt x="11447" y="47587"/>
                </a:lnTo>
                <a:lnTo>
                  <a:pt x="11725" y="47562"/>
                </a:lnTo>
                <a:lnTo>
                  <a:pt x="11977" y="47549"/>
                </a:lnTo>
                <a:lnTo>
                  <a:pt x="12470" y="47524"/>
                </a:lnTo>
                <a:lnTo>
                  <a:pt x="12685" y="47512"/>
                </a:lnTo>
                <a:lnTo>
                  <a:pt x="12900" y="47474"/>
                </a:lnTo>
                <a:lnTo>
                  <a:pt x="13102" y="47436"/>
                </a:lnTo>
                <a:lnTo>
                  <a:pt x="13291" y="47373"/>
                </a:lnTo>
                <a:lnTo>
                  <a:pt x="13493" y="47284"/>
                </a:lnTo>
                <a:lnTo>
                  <a:pt x="13683" y="47183"/>
                </a:lnTo>
                <a:lnTo>
                  <a:pt x="13872" y="47095"/>
                </a:lnTo>
                <a:lnTo>
                  <a:pt x="14049" y="46981"/>
                </a:lnTo>
                <a:lnTo>
                  <a:pt x="14403" y="46754"/>
                </a:lnTo>
                <a:lnTo>
                  <a:pt x="14732" y="46514"/>
                </a:lnTo>
                <a:lnTo>
                  <a:pt x="15035" y="46248"/>
                </a:lnTo>
                <a:lnTo>
                  <a:pt x="15338" y="45970"/>
                </a:lnTo>
                <a:lnTo>
                  <a:pt x="15616" y="45680"/>
                </a:lnTo>
                <a:lnTo>
                  <a:pt x="15881" y="45377"/>
                </a:lnTo>
                <a:lnTo>
                  <a:pt x="16146" y="45061"/>
                </a:lnTo>
                <a:lnTo>
                  <a:pt x="16399" y="44732"/>
                </a:lnTo>
                <a:lnTo>
                  <a:pt x="16892" y="44075"/>
                </a:lnTo>
                <a:lnTo>
                  <a:pt x="17385" y="43393"/>
                </a:lnTo>
                <a:lnTo>
                  <a:pt x="17877" y="42736"/>
                </a:lnTo>
                <a:lnTo>
                  <a:pt x="15906" y="53752"/>
                </a:lnTo>
                <a:lnTo>
                  <a:pt x="15388" y="53803"/>
                </a:lnTo>
                <a:lnTo>
                  <a:pt x="14883" y="53866"/>
                </a:lnTo>
                <a:lnTo>
                  <a:pt x="14365" y="53954"/>
                </a:lnTo>
                <a:lnTo>
                  <a:pt x="13860" y="54055"/>
                </a:lnTo>
                <a:lnTo>
                  <a:pt x="13354" y="54182"/>
                </a:lnTo>
                <a:lnTo>
                  <a:pt x="12849" y="54333"/>
                </a:lnTo>
                <a:lnTo>
                  <a:pt x="12356" y="54497"/>
                </a:lnTo>
                <a:lnTo>
                  <a:pt x="11876" y="54674"/>
                </a:lnTo>
                <a:lnTo>
                  <a:pt x="11396" y="54876"/>
                </a:lnTo>
                <a:lnTo>
                  <a:pt x="10929" y="55091"/>
                </a:lnTo>
                <a:lnTo>
                  <a:pt x="10474" y="55318"/>
                </a:lnTo>
                <a:lnTo>
                  <a:pt x="10032" y="55559"/>
                </a:lnTo>
                <a:lnTo>
                  <a:pt x="9602" y="55824"/>
                </a:lnTo>
                <a:lnTo>
                  <a:pt x="9185" y="56089"/>
                </a:lnTo>
                <a:lnTo>
                  <a:pt x="8781" y="56367"/>
                </a:lnTo>
                <a:lnTo>
                  <a:pt x="8402" y="56645"/>
                </a:lnTo>
                <a:lnTo>
                  <a:pt x="8036" y="56948"/>
                </a:lnTo>
                <a:lnTo>
                  <a:pt x="7695" y="57251"/>
                </a:lnTo>
                <a:lnTo>
                  <a:pt x="7366" y="57554"/>
                </a:lnTo>
                <a:lnTo>
                  <a:pt x="7063" y="57870"/>
                </a:lnTo>
                <a:lnTo>
                  <a:pt x="6785" y="58199"/>
                </a:lnTo>
                <a:lnTo>
                  <a:pt x="6532" y="58515"/>
                </a:lnTo>
                <a:lnTo>
                  <a:pt x="6305" y="58843"/>
                </a:lnTo>
                <a:lnTo>
                  <a:pt x="6103" y="59184"/>
                </a:lnTo>
                <a:lnTo>
                  <a:pt x="5926" y="59513"/>
                </a:lnTo>
                <a:lnTo>
                  <a:pt x="5787" y="59841"/>
                </a:lnTo>
                <a:lnTo>
                  <a:pt x="5673" y="60169"/>
                </a:lnTo>
                <a:lnTo>
                  <a:pt x="5623" y="60334"/>
                </a:lnTo>
                <a:lnTo>
                  <a:pt x="5585" y="60510"/>
                </a:lnTo>
                <a:lnTo>
                  <a:pt x="5559" y="60675"/>
                </a:lnTo>
                <a:lnTo>
                  <a:pt x="5534" y="60826"/>
                </a:lnTo>
                <a:lnTo>
                  <a:pt x="5522" y="60991"/>
                </a:lnTo>
                <a:lnTo>
                  <a:pt x="5522" y="61155"/>
                </a:lnTo>
                <a:lnTo>
                  <a:pt x="5534" y="61319"/>
                </a:lnTo>
                <a:lnTo>
                  <a:pt x="5547" y="61471"/>
                </a:lnTo>
                <a:lnTo>
                  <a:pt x="5572" y="61635"/>
                </a:lnTo>
                <a:lnTo>
                  <a:pt x="5597" y="61786"/>
                </a:lnTo>
                <a:lnTo>
                  <a:pt x="5989" y="61761"/>
                </a:lnTo>
                <a:lnTo>
                  <a:pt x="6381" y="61723"/>
                </a:lnTo>
                <a:lnTo>
                  <a:pt x="6747" y="61660"/>
                </a:lnTo>
                <a:lnTo>
                  <a:pt x="7126" y="61597"/>
                </a:lnTo>
                <a:lnTo>
                  <a:pt x="7480" y="61521"/>
                </a:lnTo>
                <a:lnTo>
                  <a:pt x="7834" y="61433"/>
                </a:lnTo>
                <a:lnTo>
                  <a:pt x="8187" y="61332"/>
                </a:lnTo>
                <a:lnTo>
                  <a:pt x="8528" y="61218"/>
                </a:lnTo>
                <a:lnTo>
                  <a:pt x="8870" y="61092"/>
                </a:lnTo>
                <a:lnTo>
                  <a:pt x="9198" y="60953"/>
                </a:lnTo>
                <a:lnTo>
                  <a:pt x="9514" y="60814"/>
                </a:lnTo>
                <a:lnTo>
                  <a:pt x="9830" y="60662"/>
                </a:lnTo>
                <a:lnTo>
                  <a:pt x="10146" y="60498"/>
                </a:lnTo>
                <a:lnTo>
                  <a:pt x="10449" y="60321"/>
                </a:lnTo>
                <a:lnTo>
                  <a:pt x="10752" y="60144"/>
                </a:lnTo>
                <a:lnTo>
                  <a:pt x="11042" y="59955"/>
                </a:lnTo>
                <a:lnTo>
                  <a:pt x="11333" y="59753"/>
                </a:lnTo>
                <a:lnTo>
                  <a:pt x="11624" y="59550"/>
                </a:lnTo>
                <a:lnTo>
                  <a:pt x="11902" y="59336"/>
                </a:lnTo>
                <a:lnTo>
                  <a:pt x="12180" y="59108"/>
                </a:lnTo>
                <a:lnTo>
                  <a:pt x="12457" y="58881"/>
                </a:lnTo>
                <a:lnTo>
                  <a:pt x="12723" y="58641"/>
                </a:lnTo>
                <a:lnTo>
                  <a:pt x="13253" y="58161"/>
                </a:lnTo>
                <a:lnTo>
                  <a:pt x="13771" y="57643"/>
                </a:lnTo>
                <a:lnTo>
                  <a:pt x="14277" y="57112"/>
                </a:lnTo>
                <a:lnTo>
                  <a:pt x="14769" y="56569"/>
                </a:lnTo>
                <a:lnTo>
                  <a:pt x="15262" y="56001"/>
                </a:lnTo>
                <a:lnTo>
                  <a:pt x="14908" y="57390"/>
                </a:lnTo>
                <a:lnTo>
                  <a:pt x="14542" y="58755"/>
                </a:lnTo>
                <a:lnTo>
                  <a:pt x="14163" y="60119"/>
                </a:lnTo>
                <a:lnTo>
                  <a:pt x="13746" y="61471"/>
                </a:lnTo>
                <a:lnTo>
                  <a:pt x="13317" y="62860"/>
                </a:lnTo>
                <a:lnTo>
                  <a:pt x="12874" y="64237"/>
                </a:lnTo>
                <a:lnTo>
                  <a:pt x="12407" y="65614"/>
                </a:lnTo>
                <a:lnTo>
                  <a:pt x="12167" y="66309"/>
                </a:lnTo>
                <a:lnTo>
                  <a:pt x="11914" y="66991"/>
                </a:lnTo>
                <a:lnTo>
                  <a:pt x="11813" y="67231"/>
                </a:lnTo>
                <a:lnTo>
                  <a:pt x="11687" y="67471"/>
                </a:lnTo>
                <a:lnTo>
                  <a:pt x="11560" y="67711"/>
                </a:lnTo>
                <a:lnTo>
                  <a:pt x="11409" y="67951"/>
                </a:lnTo>
                <a:lnTo>
                  <a:pt x="11245" y="68166"/>
                </a:lnTo>
                <a:lnTo>
                  <a:pt x="11068" y="68381"/>
                </a:lnTo>
                <a:lnTo>
                  <a:pt x="10891" y="68583"/>
                </a:lnTo>
                <a:lnTo>
                  <a:pt x="10701" y="68772"/>
                </a:lnTo>
                <a:lnTo>
                  <a:pt x="10322" y="69126"/>
                </a:lnTo>
                <a:lnTo>
                  <a:pt x="9956" y="69480"/>
                </a:lnTo>
                <a:lnTo>
                  <a:pt x="9590" y="69846"/>
                </a:lnTo>
                <a:lnTo>
                  <a:pt x="9249" y="70212"/>
                </a:lnTo>
                <a:lnTo>
                  <a:pt x="8907" y="70591"/>
                </a:lnTo>
                <a:lnTo>
                  <a:pt x="8579" y="70983"/>
                </a:lnTo>
                <a:lnTo>
                  <a:pt x="8263" y="71375"/>
                </a:lnTo>
                <a:lnTo>
                  <a:pt x="7960" y="71779"/>
                </a:lnTo>
                <a:lnTo>
                  <a:pt x="7669" y="72183"/>
                </a:lnTo>
                <a:lnTo>
                  <a:pt x="7404" y="72613"/>
                </a:lnTo>
                <a:lnTo>
                  <a:pt x="7139" y="73042"/>
                </a:lnTo>
                <a:lnTo>
                  <a:pt x="6899" y="73484"/>
                </a:lnTo>
                <a:lnTo>
                  <a:pt x="6684" y="73939"/>
                </a:lnTo>
                <a:lnTo>
                  <a:pt x="6469" y="74406"/>
                </a:lnTo>
                <a:lnTo>
                  <a:pt x="6280" y="74874"/>
                </a:lnTo>
                <a:lnTo>
                  <a:pt x="6115" y="75366"/>
                </a:lnTo>
                <a:lnTo>
                  <a:pt x="6014" y="75682"/>
                </a:lnTo>
                <a:lnTo>
                  <a:pt x="5926" y="75998"/>
                </a:lnTo>
                <a:lnTo>
                  <a:pt x="5850" y="76314"/>
                </a:lnTo>
                <a:lnTo>
                  <a:pt x="5787" y="76630"/>
                </a:lnTo>
                <a:lnTo>
                  <a:pt x="5736" y="76946"/>
                </a:lnTo>
                <a:lnTo>
                  <a:pt x="5698" y="77261"/>
                </a:lnTo>
                <a:lnTo>
                  <a:pt x="5673" y="77577"/>
                </a:lnTo>
                <a:lnTo>
                  <a:pt x="5673" y="77893"/>
                </a:lnTo>
                <a:lnTo>
                  <a:pt x="5686" y="78196"/>
                </a:lnTo>
                <a:lnTo>
                  <a:pt x="5724" y="78512"/>
                </a:lnTo>
                <a:lnTo>
                  <a:pt x="5774" y="78828"/>
                </a:lnTo>
                <a:lnTo>
                  <a:pt x="5850" y="79144"/>
                </a:lnTo>
                <a:lnTo>
                  <a:pt x="5939" y="79447"/>
                </a:lnTo>
                <a:lnTo>
                  <a:pt x="6065" y="79763"/>
                </a:lnTo>
                <a:lnTo>
                  <a:pt x="6216" y="80066"/>
                </a:lnTo>
                <a:lnTo>
                  <a:pt x="6381" y="80369"/>
                </a:lnTo>
                <a:lnTo>
                  <a:pt x="6899" y="80369"/>
                </a:lnTo>
                <a:lnTo>
                  <a:pt x="7379" y="79889"/>
                </a:lnTo>
                <a:lnTo>
                  <a:pt x="7619" y="79649"/>
                </a:lnTo>
                <a:lnTo>
                  <a:pt x="7871" y="79409"/>
                </a:lnTo>
                <a:lnTo>
                  <a:pt x="8377" y="78929"/>
                </a:lnTo>
                <a:lnTo>
                  <a:pt x="8629" y="78676"/>
                </a:lnTo>
                <a:lnTo>
                  <a:pt x="8857" y="78436"/>
                </a:lnTo>
                <a:lnTo>
                  <a:pt x="9097" y="78171"/>
                </a:lnTo>
                <a:lnTo>
                  <a:pt x="9312" y="77918"/>
                </a:lnTo>
                <a:lnTo>
                  <a:pt x="9526" y="77653"/>
                </a:lnTo>
                <a:lnTo>
                  <a:pt x="9741" y="77400"/>
                </a:lnTo>
                <a:lnTo>
                  <a:pt x="9943" y="77122"/>
                </a:lnTo>
                <a:lnTo>
                  <a:pt x="10133" y="76857"/>
                </a:lnTo>
                <a:lnTo>
                  <a:pt x="10322" y="76579"/>
                </a:lnTo>
                <a:lnTo>
                  <a:pt x="10499" y="76301"/>
                </a:lnTo>
                <a:lnTo>
                  <a:pt x="10663" y="76023"/>
                </a:lnTo>
                <a:lnTo>
                  <a:pt x="10828" y="75733"/>
                </a:lnTo>
                <a:lnTo>
                  <a:pt x="10979" y="75442"/>
                </a:lnTo>
                <a:lnTo>
                  <a:pt x="11118" y="75152"/>
                </a:lnTo>
                <a:lnTo>
                  <a:pt x="11257" y="74849"/>
                </a:lnTo>
                <a:lnTo>
                  <a:pt x="11384" y="74558"/>
                </a:lnTo>
                <a:lnTo>
                  <a:pt x="11497" y="74242"/>
                </a:lnTo>
                <a:lnTo>
                  <a:pt x="11611" y="73939"/>
                </a:lnTo>
                <a:lnTo>
                  <a:pt x="11712" y="73623"/>
                </a:lnTo>
                <a:lnTo>
                  <a:pt x="11813" y="73307"/>
                </a:lnTo>
                <a:lnTo>
                  <a:pt x="11889" y="72992"/>
                </a:lnTo>
                <a:lnTo>
                  <a:pt x="11965" y="72663"/>
                </a:lnTo>
                <a:lnTo>
                  <a:pt x="12041" y="72335"/>
                </a:lnTo>
                <a:lnTo>
                  <a:pt x="12091" y="72006"/>
                </a:lnTo>
                <a:lnTo>
                  <a:pt x="12142" y="71665"/>
                </a:lnTo>
                <a:lnTo>
                  <a:pt x="12180" y="71324"/>
                </a:lnTo>
                <a:lnTo>
                  <a:pt x="12217" y="70983"/>
                </a:lnTo>
                <a:lnTo>
                  <a:pt x="12230" y="70629"/>
                </a:lnTo>
                <a:lnTo>
                  <a:pt x="12243" y="70276"/>
                </a:lnTo>
                <a:lnTo>
                  <a:pt x="12243" y="69922"/>
                </a:lnTo>
                <a:lnTo>
                  <a:pt x="12255" y="69631"/>
                </a:lnTo>
                <a:lnTo>
                  <a:pt x="12268" y="69353"/>
                </a:lnTo>
                <a:lnTo>
                  <a:pt x="12281" y="69075"/>
                </a:lnTo>
                <a:lnTo>
                  <a:pt x="12318" y="68797"/>
                </a:lnTo>
                <a:lnTo>
                  <a:pt x="12344" y="68532"/>
                </a:lnTo>
                <a:lnTo>
                  <a:pt x="12394" y="68254"/>
                </a:lnTo>
                <a:lnTo>
                  <a:pt x="12495" y="67724"/>
                </a:lnTo>
                <a:lnTo>
                  <a:pt x="12634" y="67193"/>
                </a:lnTo>
                <a:lnTo>
                  <a:pt x="12786" y="66675"/>
                </a:lnTo>
                <a:lnTo>
                  <a:pt x="12950" y="66157"/>
                </a:lnTo>
                <a:lnTo>
                  <a:pt x="13114" y="65639"/>
                </a:lnTo>
                <a:lnTo>
                  <a:pt x="13493" y="64616"/>
                </a:lnTo>
                <a:lnTo>
                  <a:pt x="13860" y="63593"/>
                </a:lnTo>
                <a:lnTo>
                  <a:pt x="14024" y="63075"/>
                </a:lnTo>
                <a:lnTo>
                  <a:pt x="14188" y="62557"/>
                </a:lnTo>
                <a:lnTo>
                  <a:pt x="14327" y="62039"/>
                </a:lnTo>
                <a:lnTo>
                  <a:pt x="14454" y="61508"/>
                </a:lnTo>
                <a:lnTo>
                  <a:pt x="14732" y="62178"/>
                </a:lnTo>
                <a:lnTo>
                  <a:pt x="14997" y="62822"/>
                </a:lnTo>
                <a:lnTo>
                  <a:pt x="15515" y="64111"/>
                </a:lnTo>
                <a:lnTo>
                  <a:pt x="15767" y="64730"/>
                </a:lnTo>
                <a:lnTo>
                  <a:pt x="16045" y="65349"/>
                </a:lnTo>
                <a:lnTo>
                  <a:pt x="16336" y="65955"/>
                </a:lnTo>
                <a:lnTo>
                  <a:pt x="16639" y="66549"/>
                </a:lnTo>
                <a:lnTo>
                  <a:pt x="16728" y="66713"/>
                </a:lnTo>
                <a:lnTo>
                  <a:pt x="16829" y="66877"/>
                </a:lnTo>
                <a:lnTo>
                  <a:pt x="17056" y="67193"/>
                </a:lnTo>
                <a:lnTo>
                  <a:pt x="17309" y="67496"/>
                </a:lnTo>
                <a:lnTo>
                  <a:pt x="17574" y="67787"/>
                </a:lnTo>
                <a:lnTo>
                  <a:pt x="17852" y="68065"/>
                </a:lnTo>
                <a:lnTo>
                  <a:pt x="18155" y="68330"/>
                </a:lnTo>
                <a:lnTo>
                  <a:pt x="18749" y="68848"/>
                </a:lnTo>
                <a:lnTo>
                  <a:pt x="18875" y="68949"/>
                </a:lnTo>
                <a:lnTo>
                  <a:pt x="18989" y="69025"/>
                </a:lnTo>
                <a:lnTo>
                  <a:pt x="19103" y="69088"/>
                </a:lnTo>
                <a:lnTo>
                  <a:pt x="19216" y="69126"/>
                </a:lnTo>
                <a:lnTo>
                  <a:pt x="19318" y="69151"/>
                </a:lnTo>
                <a:lnTo>
                  <a:pt x="19419" y="69151"/>
                </a:lnTo>
                <a:lnTo>
                  <a:pt x="19507" y="69139"/>
                </a:lnTo>
                <a:lnTo>
                  <a:pt x="19595" y="69113"/>
                </a:lnTo>
                <a:lnTo>
                  <a:pt x="19671" y="69063"/>
                </a:lnTo>
                <a:lnTo>
                  <a:pt x="19734" y="68987"/>
                </a:lnTo>
                <a:lnTo>
                  <a:pt x="19798" y="68899"/>
                </a:lnTo>
                <a:lnTo>
                  <a:pt x="19848" y="68797"/>
                </a:lnTo>
                <a:lnTo>
                  <a:pt x="19886" y="68684"/>
                </a:lnTo>
                <a:lnTo>
                  <a:pt x="19911" y="68545"/>
                </a:lnTo>
                <a:lnTo>
                  <a:pt x="19937" y="68393"/>
                </a:lnTo>
                <a:lnTo>
                  <a:pt x="19949" y="68216"/>
                </a:lnTo>
                <a:lnTo>
                  <a:pt x="19949" y="67559"/>
                </a:lnTo>
                <a:lnTo>
                  <a:pt x="19924" y="66915"/>
                </a:lnTo>
                <a:lnTo>
                  <a:pt x="19873" y="66284"/>
                </a:lnTo>
                <a:lnTo>
                  <a:pt x="19835" y="65968"/>
                </a:lnTo>
                <a:lnTo>
                  <a:pt x="19798" y="65665"/>
                </a:lnTo>
                <a:lnTo>
                  <a:pt x="19747" y="65361"/>
                </a:lnTo>
                <a:lnTo>
                  <a:pt x="19684" y="65058"/>
                </a:lnTo>
                <a:lnTo>
                  <a:pt x="19621" y="64755"/>
                </a:lnTo>
                <a:lnTo>
                  <a:pt x="19545" y="64465"/>
                </a:lnTo>
                <a:lnTo>
                  <a:pt x="19456" y="64174"/>
                </a:lnTo>
                <a:lnTo>
                  <a:pt x="19368" y="63896"/>
                </a:lnTo>
                <a:lnTo>
                  <a:pt x="19267" y="63618"/>
                </a:lnTo>
                <a:lnTo>
                  <a:pt x="19153" y="63340"/>
                </a:lnTo>
                <a:lnTo>
                  <a:pt x="19027" y="63062"/>
                </a:lnTo>
                <a:lnTo>
                  <a:pt x="18901" y="62797"/>
                </a:lnTo>
                <a:lnTo>
                  <a:pt x="18762" y="62532"/>
                </a:lnTo>
                <a:lnTo>
                  <a:pt x="18610" y="62279"/>
                </a:lnTo>
                <a:lnTo>
                  <a:pt x="18446" y="62026"/>
                </a:lnTo>
                <a:lnTo>
                  <a:pt x="18269" y="61774"/>
                </a:lnTo>
                <a:lnTo>
                  <a:pt x="18092" y="61534"/>
                </a:lnTo>
                <a:lnTo>
                  <a:pt x="17890" y="61294"/>
                </a:lnTo>
                <a:lnTo>
                  <a:pt x="17688" y="61066"/>
                </a:lnTo>
                <a:lnTo>
                  <a:pt x="17473" y="60839"/>
                </a:lnTo>
                <a:lnTo>
                  <a:pt x="17233" y="60624"/>
                </a:lnTo>
                <a:lnTo>
                  <a:pt x="16993" y="60409"/>
                </a:lnTo>
                <a:lnTo>
                  <a:pt x="16740" y="60195"/>
                </a:lnTo>
                <a:lnTo>
                  <a:pt x="16475" y="59993"/>
                </a:lnTo>
                <a:lnTo>
                  <a:pt x="16184" y="59790"/>
                </a:lnTo>
                <a:lnTo>
                  <a:pt x="15894" y="59601"/>
                </a:lnTo>
                <a:lnTo>
                  <a:pt x="15793" y="59525"/>
                </a:lnTo>
                <a:lnTo>
                  <a:pt x="15692" y="59424"/>
                </a:lnTo>
                <a:lnTo>
                  <a:pt x="15591" y="59310"/>
                </a:lnTo>
                <a:lnTo>
                  <a:pt x="15515" y="59171"/>
                </a:lnTo>
                <a:lnTo>
                  <a:pt x="15452" y="59032"/>
                </a:lnTo>
                <a:lnTo>
                  <a:pt x="15401" y="58906"/>
                </a:lnTo>
                <a:lnTo>
                  <a:pt x="15376" y="58780"/>
                </a:lnTo>
                <a:lnTo>
                  <a:pt x="15376" y="58717"/>
                </a:lnTo>
                <a:lnTo>
                  <a:pt x="15376" y="58666"/>
                </a:lnTo>
                <a:lnTo>
                  <a:pt x="15704" y="57087"/>
                </a:lnTo>
                <a:lnTo>
                  <a:pt x="16033" y="55508"/>
                </a:lnTo>
                <a:lnTo>
                  <a:pt x="16702" y="52362"/>
                </a:lnTo>
                <a:lnTo>
                  <a:pt x="17043" y="50783"/>
                </a:lnTo>
                <a:lnTo>
                  <a:pt x="17372" y="49217"/>
                </a:lnTo>
                <a:lnTo>
                  <a:pt x="17688" y="47638"/>
                </a:lnTo>
                <a:lnTo>
                  <a:pt x="17978" y="46059"/>
                </a:lnTo>
                <a:lnTo>
                  <a:pt x="18193" y="44808"/>
                </a:lnTo>
                <a:lnTo>
                  <a:pt x="18395" y="43558"/>
                </a:lnTo>
                <a:lnTo>
                  <a:pt x="18585" y="42307"/>
                </a:lnTo>
                <a:lnTo>
                  <a:pt x="18762" y="41056"/>
                </a:lnTo>
                <a:lnTo>
                  <a:pt x="19090" y="38542"/>
                </a:lnTo>
                <a:lnTo>
                  <a:pt x="19393" y="36028"/>
                </a:lnTo>
                <a:lnTo>
                  <a:pt x="19494" y="35132"/>
                </a:lnTo>
                <a:lnTo>
                  <a:pt x="19595" y="34235"/>
                </a:lnTo>
                <a:lnTo>
                  <a:pt x="19760" y="32491"/>
                </a:lnTo>
                <a:lnTo>
                  <a:pt x="19899" y="30824"/>
                </a:lnTo>
                <a:lnTo>
                  <a:pt x="20025" y="29308"/>
                </a:lnTo>
                <a:lnTo>
                  <a:pt x="22375" y="35561"/>
                </a:lnTo>
                <a:lnTo>
                  <a:pt x="23600" y="38820"/>
                </a:lnTo>
                <a:lnTo>
                  <a:pt x="24864" y="42117"/>
                </a:lnTo>
                <a:lnTo>
                  <a:pt x="24914" y="42256"/>
                </a:lnTo>
                <a:lnTo>
                  <a:pt x="24952" y="42383"/>
                </a:lnTo>
                <a:lnTo>
                  <a:pt x="24977" y="42496"/>
                </a:lnTo>
                <a:lnTo>
                  <a:pt x="24990" y="42610"/>
                </a:lnTo>
                <a:lnTo>
                  <a:pt x="24990" y="42724"/>
                </a:lnTo>
                <a:lnTo>
                  <a:pt x="24990" y="42825"/>
                </a:lnTo>
                <a:lnTo>
                  <a:pt x="24977" y="42926"/>
                </a:lnTo>
                <a:lnTo>
                  <a:pt x="24952" y="43014"/>
                </a:lnTo>
                <a:lnTo>
                  <a:pt x="24927" y="43115"/>
                </a:lnTo>
                <a:lnTo>
                  <a:pt x="24876" y="43204"/>
                </a:lnTo>
                <a:lnTo>
                  <a:pt x="24775" y="43393"/>
                </a:lnTo>
                <a:lnTo>
                  <a:pt x="24636" y="43583"/>
                </a:lnTo>
                <a:lnTo>
                  <a:pt x="24472" y="43772"/>
                </a:lnTo>
                <a:lnTo>
                  <a:pt x="24118" y="44164"/>
                </a:lnTo>
                <a:lnTo>
                  <a:pt x="23790" y="44568"/>
                </a:lnTo>
                <a:lnTo>
                  <a:pt x="23487" y="44985"/>
                </a:lnTo>
                <a:lnTo>
                  <a:pt x="23209" y="45402"/>
                </a:lnTo>
                <a:lnTo>
                  <a:pt x="22943" y="45831"/>
                </a:lnTo>
                <a:lnTo>
                  <a:pt x="22716" y="46274"/>
                </a:lnTo>
                <a:lnTo>
                  <a:pt x="22501" y="46716"/>
                </a:lnTo>
                <a:lnTo>
                  <a:pt x="22324" y="47170"/>
                </a:lnTo>
                <a:lnTo>
                  <a:pt x="22160" y="47638"/>
                </a:lnTo>
                <a:lnTo>
                  <a:pt x="22097" y="47865"/>
                </a:lnTo>
                <a:lnTo>
                  <a:pt x="22034" y="48105"/>
                </a:lnTo>
                <a:lnTo>
                  <a:pt x="21983" y="48345"/>
                </a:lnTo>
                <a:lnTo>
                  <a:pt x="21933" y="48598"/>
                </a:lnTo>
                <a:lnTo>
                  <a:pt x="21895" y="48838"/>
                </a:lnTo>
                <a:lnTo>
                  <a:pt x="21870" y="49091"/>
                </a:lnTo>
                <a:lnTo>
                  <a:pt x="21844" y="49343"/>
                </a:lnTo>
                <a:lnTo>
                  <a:pt x="21832" y="49596"/>
                </a:lnTo>
                <a:lnTo>
                  <a:pt x="21832" y="49849"/>
                </a:lnTo>
                <a:lnTo>
                  <a:pt x="21832" y="50101"/>
                </a:lnTo>
                <a:lnTo>
                  <a:pt x="21844" y="50366"/>
                </a:lnTo>
                <a:lnTo>
                  <a:pt x="21857" y="50632"/>
                </a:lnTo>
                <a:lnTo>
                  <a:pt x="21882" y="50897"/>
                </a:lnTo>
                <a:lnTo>
                  <a:pt x="21920" y="51162"/>
                </a:lnTo>
                <a:lnTo>
                  <a:pt x="21971" y="51415"/>
                </a:lnTo>
                <a:lnTo>
                  <a:pt x="22046" y="51655"/>
                </a:lnTo>
                <a:lnTo>
                  <a:pt x="22135" y="51895"/>
                </a:lnTo>
                <a:lnTo>
                  <a:pt x="22236" y="52122"/>
                </a:lnTo>
                <a:lnTo>
                  <a:pt x="22463" y="52602"/>
                </a:lnTo>
                <a:lnTo>
                  <a:pt x="22564" y="52830"/>
                </a:lnTo>
                <a:lnTo>
                  <a:pt x="22665" y="53070"/>
                </a:lnTo>
                <a:lnTo>
                  <a:pt x="22905" y="52893"/>
                </a:lnTo>
                <a:lnTo>
                  <a:pt x="23146" y="52716"/>
                </a:lnTo>
                <a:lnTo>
                  <a:pt x="23638" y="52362"/>
                </a:lnTo>
                <a:lnTo>
                  <a:pt x="23866" y="52186"/>
                </a:lnTo>
                <a:lnTo>
                  <a:pt x="23979" y="52085"/>
                </a:lnTo>
                <a:lnTo>
                  <a:pt x="24080" y="51996"/>
                </a:lnTo>
                <a:lnTo>
                  <a:pt x="24169" y="51882"/>
                </a:lnTo>
                <a:lnTo>
                  <a:pt x="24245" y="51781"/>
                </a:lnTo>
                <a:lnTo>
                  <a:pt x="24320" y="51668"/>
                </a:lnTo>
                <a:lnTo>
                  <a:pt x="24384" y="51554"/>
                </a:lnTo>
                <a:lnTo>
                  <a:pt x="24674" y="50859"/>
                </a:lnTo>
                <a:lnTo>
                  <a:pt x="24952" y="50152"/>
                </a:lnTo>
                <a:lnTo>
                  <a:pt x="25217" y="49444"/>
                </a:lnTo>
                <a:lnTo>
                  <a:pt x="25457" y="48737"/>
                </a:lnTo>
                <a:lnTo>
                  <a:pt x="25950" y="47309"/>
                </a:lnTo>
                <a:lnTo>
                  <a:pt x="26430" y="45895"/>
                </a:lnTo>
                <a:lnTo>
                  <a:pt x="27353" y="49545"/>
                </a:lnTo>
                <a:lnTo>
                  <a:pt x="27845" y="51440"/>
                </a:lnTo>
                <a:lnTo>
                  <a:pt x="28363" y="53335"/>
                </a:lnTo>
                <a:lnTo>
                  <a:pt x="28401" y="53512"/>
                </a:lnTo>
                <a:lnTo>
                  <a:pt x="28439" y="53689"/>
                </a:lnTo>
                <a:lnTo>
                  <a:pt x="28464" y="53866"/>
                </a:lnTo>
                <a:lnTo>
                  <a:pt x="28477" y="54030"/>
                </a:lnTo>
                <a:lnTo>
                  <a:pt x="28490" y="54194"/>
                </a:lnTo>
                <a:lnTo>
                  <a:pt x="28490" y="54358"/>
                </a:lnTo>
                <a:lnTo>
                  <a:pt x="28464" y="54687"/>
                </a:lnTo>
                <a:lnTo>
                  <a:pt x="28414" y="55015"/>
                </a:lnTo>
                <a:lnTo>
                  <a:pt x="28338" y="55344"/>
                </a:lnTo>
                <a:lnTo>
                  <a:pt x="28249" y="55672"/>
                </a:lnTo>
                <a:lnTo>
                  <a:pt x="28136" y="56013"/>
                </a:lnTo>
                <a:lnTo>
                  <a:pt x="27959" y="56556"/>
                </a:lnTo>
                <a:lnTo>
                  <a:pt x="27807" y="57100"/>
                </a:lnTo>
                <a:lnTo>
                  <a:pt x="27694" y="57643"/>
                </a:lnTo>
                <a:lnTo>
                  <a:pt x="27593" y="58173"/>
                </a:lnTo>
                <a:lnTo>
                  <a:pt x="27542" y="58717"/>
                </a:lnTo>
                <a:lnTo>
                  <a:pt x="27517" y="58982"/>
                </a:lnTo>
                <a:lnTo>
                  <a:pt x="27504" y="59247"/>
                </a:lnTo>
                <a:lnTo>
                  <a:pt x="27504" y="59513"/>
                </a:lnTo>
                <a:lnTo>
                  <a:pt x="27517" y="59778"/>
                </a:lnTo>
                <a:lnTo>
                  <a:pt x="27529" y="60043"/>
                </a:lnTo>
                <a:lnTo>
                  <a:pt x="27542" y="60308"/>
                </a:lnTo>
                <a:lnTo>
                  <a:pt x="27580" y="60561"/>
                </a:lnTo>
                <a:lnTo>
                  <a:pt x="27618" y="60826"/>
                </a:lnTo>
                <a:lnTo>
                  <a:pt x="27668" y="61092"/>
                </a:lnTo>
                <a:lnTo>
                  <a:pt x="27719" y="61344"/>
                </a:lnTo>
                <a:lnTo>
                  <a:pt x="27782" y="61610"/>
                </a:lnTo>
                <a:lnTo>
                  <a:pt x="27858" y="61862"/>
                </a:lnTo>
                <a:lnTo>
                  <a:pt x="27934" y="62115"/>
                </a:lnTo>
                <a:lnTo>
                  <a:pt x="28035" y="62367"/>
                </a:lnTo>
                <a:lnTo>
                  <a:pt x="28136" y="62620"/>
                </a:lnTo>
                <a:lnTo>
                  <a:pt x="28237" y="62873"/>
                </a:lnTo>
                <a:lnTo>
                  <a:pt x="28363" y="63125"/>
                </a:lnTo>
                <a:lnTo>
                  <a:pt x="28490" y="63378"/>
                </a:lnTo>
                <a:lnTo>
                  <a:pt x="28629" y="63618"/>
                </a:lnTo>
                <a:lnTo>
                  <a:pt x="28780" y="63871"/>
                </a:lnTo>
                <a:lnTo>
                  <a:pt x="28932" y="64111"/>
                </a:lnTo>
                <a:lnTo>
                  <a:pt x="29109" y="64363"/>
                </a:lnTo>
                <a:lnTo>
                  <a:pt x="29210" y="64490"/>
                </a:lnTo>
                <a:lnTo>
                  <a:pt x="29349" y="64616"/>
                </a:lnTo>
                <a:lnTo>
                  <a:pt x="29500" y="64730"/>
                </a:lnTo>
                <a:lnTo>
                  <a:pt x="29664" y="64831"/>
                </a:lnTo>
                <a:lnTo>
                  <a:pt x="29829" y="64919"/>
                </a:lnTo>
                <a:lnTo>
                  <a:pt x="30006" y="64982"/>
                </a:lnTo>
                <a:lnTo>
                  <a:pt x="30170" y="65020"/>
                </a:lnTo>
                <a:lnTo>
                  <a:pt x="30246" y="65033"/>
                </a:lnTo>
                <a:lnTo>
                  <a:pt x="30372" y="65033"/>
                </a:lnTo>
                <a:lnTo>
                  <a:pt x="30435" y="65008"/>
                </a:lnTo>
                <a:lnTo>
                  <a:pt x="30486" y="64970"/>
                </a:lnTo>
                <a:lnTo>
                  <a:pt x="30549" y="64932"/>
                </a:lnTo>
                <a:lnTo>
                  <a:pt x="30663" y="64818"/>
                </a:lnTo>
                <a:lnTo>
                  <a:pt x="30776" y="64679"/>
                </a:lnTo>
                <a:lnTo>
                  <a:pt x="30877" y="64515"/>
                </a:lnTo>
                <a:lnTo>
                  <a:pt x="30966" y="64351"/>
                </a:lnTo>
                <a:lnTo>
                  <a:pt x="31042" y="64174"/>
                </a:lnTo>
                <a:lnTo>
                  <a:pt x="31092" y="64022"/>
                </a:lnTo>
                <a:lnTo>
                  <a:pt x="31256" y="63416"/>
                </a:lnTo>
                <a:lnTo>
                  <a:pt x="31383" y="62810"/>
                </a:lnTo>
                <a:lnTo>
                  <a:pt x="31484" y="62203"/>
                </a:lnTo>
                <a:lnTo>
                  <a:pt x="31522" y="61913"/>
                </a:lnTo>
                <a:lnTo>
                  <a:pt x="31560" y="61610"/>
                </a:lnTo>
                <a:lnTo>
                  <a:pt x="31585" y="61319"/>
                </a:lnTo>
                <a:lnTo>
                  <a:pt x="31597" y="61016"/>
                </a:lnTo>
                <a:lnTo>
                  <a:pt x="31597" y="60725"/>
                </a:lnTo>
                <a:lnTo>
                  <a:pt x="31597" y="60435"/>
                </a:lnTo>
                <a:lnTo>
                  <a:pt x="31597" y="60144"/>
                </a:lnTo>
                <a:lnTo>
                  <a:pt x="31572" y="59854"/>
                </a:lnTo>
                <a:lnTo>
                  <a:pt x="31547" y="59563"/>
                </a:lnTo>
                <a:lnTo>
                  <a:pt x="31509" y="59272"/>
                </a:lnTo>
                <a:lnTo>
                  <a:pt x="31471" y="58982"/>
                </a:lnTo>
                <a:lnTo>
                  <a:pt x="31421" y="58704"/>
                </a:lnTo>
                <a:lnTo>
                  <a:pt x="31357" y="58413"/>
                </a:lnTo>
                <a:lnTo>
                  <a:pt x="31282" y="58136"/>
                </a:lnTo>
                <a:lnTo>
                  <a:pt x="31206" y="57845"/>
                </a:lnTo>
                <a:lnTo>
                  <a:pt x="31117" y="57567"/>
                </a:lnTo>
                <a:lnTo>
                  <a:pt x="31029" y="57289"/>
                </a:lnTo>
                <a:lnTo>
                  <a:pt x="30928" y="57011"/>
                </a:lnTo>
                <a:lnTo>
                  <a:pt x="30814" y="56733"/>
                </a:lnTo>
                <a:lnTo>
                  <a:pt x="30688" y="56455"/>
                </a:lnTo>
                <a:lnTo>
                  <a:pt x="30549" y="56178"/>
                </a:lnTo>
                <a:lnTo>
                  <a:pt x="30410" y="55912"/>
                </a:lnTo>
                <a:lnTo>
                  <a:pt x="30258" y="55634"/>
                </a:lnTo>
                <a:lnTo>
                  <a:pt x="30094" y="55369"/>
                </a:lnTo>
                <a:lnTo>
                  <a:pt x="29930" y="55104"/>
                </a:lnTo>
                <a:lnTo>
                  <a:pt x="29753" y="54826"/>
                </a:lnTo>
                <a:lnTo>
                  <a:pt x="29639" y="54662"/>
                </a:lnTo>
                <a:lnTo>
                  <a:pt x="29538" y="54485"/>
                </a:lnTo>
                <a:lnTo>
                  <a:pt x="29462" y="54295"/>
                </a:lnTo>
                <a:lnTo>
                  <a:pt x="29374" y="54106"/>
                </a:lnTo>
                <a:lnTo>
                  <a:pt x="29248" y="53727"/>
                </a:lnTo>
                <a:lnTo>
                  <a:pt x="29134" y="53335"/>
                </a:lnTo>
                <a:lnTo>
                  <a:pt x="28919" y="52527"/>
                </a:lnTo>
                <a:lnTo>
                  <a:pt x="28704" y="51718"/>
                </a:lnTo>
                <a:lnTo>
                  <a:pt x="28300" y="50089"/>
                </a:lnTo>
                <a:lnTo>
                  <a:pt x="28085" y="49280"/>
                </a:lnTo>
                <a:lnTo>
                  <a:pt x="27870" y="48472"/>
                </a:lnTo>
                <a:lnTo>
                  <a:pt x="27656" y="47663"/>
                </a:lnTo>
                <a:lnTo>
                  <a:pt x="27416" y="46867"/>
                </a:lnTo>
                <a:lnTo>
                  <a:pt x="27188" y="46135"/>
                </a:lnTo>
                <a:lnTo>
                  <a:pt x="26936" y="45415"/>
                </a:lnTo>
                <a:lnTo>
                  <a:pt x="26683" y="44694"/>
                </a:lnTo>
                <a:lnTo>
                  <a:pt x="26430" y="43974"/>
                </a:lnTo>
                <a:lnTo>
                  <a:pt x="25887" y="42547"/>
                </a:lnTo>
                <a:lnTo>
                  <a:pt x="25369" y="41107"/>
                </a:lnTo>
                <a:lnTo>
                  <a:pt x="26077" y="41625"/>
                </a:lnTo>
                <a:lnTo>
                  <a:pt x="26771" y="42143"/>
                </a:lnTo>
                <a:lnTo>
                  <a:pt x="27441" y="42686"/>
                </a:lnTo>
                <a:lnTo>
                  <a:pt x="28111" y="43229"/>
                </a:lnTo>
                <a:lnTo>
                  <a:pt x="28767" y="43785"/>
                </a:lnTo>
                <a:lnTo>
                  <a:pt x="29399" y="44366"/>
                </a:lnTo>
                <a:lnTo>
                  <a:pt x="30006" y="44960"/>
                </a:lnTo>
                <a:lnTo>
                  <a:pt x="30599" y="45579"/>
                </a:lnTo>
                <a:lnTo>
                  <a:pt x="30827" y="45819"/>
                </a:lnTo>
                <a:lnTo>
                  <a:pt x="31042" y="46071"/>
                </a:lnTo>
                <a:lnTo>
                  <a:pt x="31256" y="46324"/>
                </a:lnTo>
                <a:lnTo>
                  <a:pt x="31458" y="46589"/>
                </a:lnTo>
                <a:lnTo>
                  <a:pt x="31648" y="46855"/>
                </a:lnTo>
                <a:lnTo>
                  <a:pt x="31825" y="47133"/>
                </a:lnTo>
                <a:lnTo>
                  <a:pt x="31989" y="47410"/>
                </a:lnTo>
                <a:lnTo>
                  <a:pt x="32141" y="47714"/>
                </a:lnTo>
                <a:lnTo>
                  <a:pt x="32280" y="48004"/>
                </a:lnTo>
                <a:lnTo>
                  <a:pt x="32393" y="48320"/>
                </a:lnTo>
                <a:lnTo>
                  <a:pt x="32494" y="48636"/>
                </a:lnTo>
                <a:lnTo>
                  <a:pt x="32583" y="48964"/>
                </a:lnTo>
                <a:lnTo>
                  <a:pt x="32646" y="49305"/>
                </a:lnTo>
                <a:lnTo>
                  <a:pt x="32697" y="49659"/>
                </a:lnTo>
                <a:lnTo>
                  <a:pt x="32722" y="50025"/>
                </a:lnTo>
                <a:lnTo>
                  <a:pt x="32722" y="50392"/>
                </a:lnTo>
                <a:lnTo>
                  <a:pt x="32722" y="50657"/>
                </a:lnTo>
                <a:lnTo>
                  <a:pt x="32747" y="50922"/>
                </a:lnTo>
                <a:lnTo>
                  <a:pt x="32772" y="51188"/>
                </a:lnTo>
                <a:lnTo>
                  <a:pt x="32810" y="51466"/>
                </a:lnTo>
                <a:lnTo>
                  <a:pt x="32848" y="51731"/>
                </a:lnTo>
                <a:lnTo>
                  <a:pt x="32911" y="51996"/>
                </a:lnTo>
                <a:lnTo>
                  <a:pt x="32974" y="52261"/>
                </a:lnTo>
                <a:lnTo>
                  <a:pt x="33050" y="52527"/>
                </a:lnTo>
                <a:lnTo>
                  <a:pt x="33215" y="53070"/>
                </a:lnTo>
                <a:lnTo>
                  <a:pt x="33404" y="53588"/>
                </a:lnTo>
                <a:lnTo>
                  <a:pt x="33606" y="54118"/>
                </a:lnTo>
                <a:lnTo>
                  <a:pt x="33808" y="54624"/>
                </a:lnTo>
                <a:lnTo>
                  <a:pt x="33871" y="54775"/>
                </a:lnTo>
                <a:lnTo>
                  <a:pt x="33960" y="54927"/>
                </a:lnTo>
                <a:lnTo>
                  <a:pt x="34048" y="55066"/>
                </a:lnTo>
                <a:lnTo>
                  <a:pt x="34137" y="55205"/>
                </a:lnTo>
                <a:lnTo>
                  <a:pt x="34352" y="55495"/>
                </a:lnTo>
                <a:lnTo>
                  <a:pt x="34592" y="55761"/>
                </a:lnTo>
                <a:lnTo>
                  <a:pt x="35110" y="56329"/>
                </a:lnTo>
                <a:lnTo>
                  <a:pt x="35375" y="56620"/>
                </a:lnTo>
                <a:lnTo>
                  <a:pt x="35640" y="56935"/>
                </a:lnTo>
                <a:lnTo>
                  <a:pt x="36247" y="55862"/>
                </a:lnTo>
                <a:lnTo>
                  <a:pt x="36247" y="54838"/>
                </a:lnTo>
                <a:lnTo>
                  <a:pt x="36158" y="54384"/>
                </a:lnTo>
                <a:lnTo>
                  <a:pt x="36070" y="53916"/>
                </a:lnTo>
                <a:lnTo>
                  <a:pt x="35969" y="53461"/>
                </a:lnTo>
                <a:lnTo>
                  <a:pt x="35905" y="53247"/>
                </a:lnTo>
                <a:lnTo>
                  <a:pt x="35830" y="53019"/>
                </a:lnTo>
                <a:lnTo>
                  <a:pt x="35691" y="52602"/>
                </a:lnTo>
                <a:lnTo>
                  <a:pt x="35539" y="52186"/>
                </a:lnTo>
                <a:lnTo>
                  <a:pt x="35375" y="51781"/>
                </a:lnTo>
                <a:lnTo>
                  <a:pt x="35211" y="51390"/>
                </a:lnTo>
                <a:lnTo>
                  <a:pt x="35034" y="50998"/>
                </a:lnTo>
                <a:lnTo>
                  <a:pt x="34844" y="50607"/>
                </a:lnTo>
                <a:lnTo>
                  <a:pt x="34655" y="50215"/>
                </a:lnTo>
                <a:lnTo>
                  <a:pt x="34453" y="49849"/>
                </a:lnTo>
                <a:lnTo>
                  <a:pt x="34250" y="49470"/>
                </a:lnTo>
                <a:lnTo>
                  <a:pt x="34036" y="49103"/>
                </a:lnTo>
                <a:lnTo>
                  <a:pt x="33821" y="48737"/>
                </a:lnTo>
                <a:lnTo>
                  <a:pt x="33594" y="48383"/>
                </a:lnTo>
                <a:lnTo>
                  <a:pt x="33366" y="48029"/>
                </a:lnTo>
                <a:lnTo>
                  <a:pt x="33126" y="47676"/>
                </a:lnTo>
                <a:lnTo>
                  <a:pt x="32873" y="47335"/>
                </a:lnTo>
                <a:lnTo>
                  <a:pt x="32633" y="46994"/>
                </a:lnTo>
                <a:lnTo>
                  <a:pt x="32103" y="46324"/>
                </a:lnTo>
                <a:lnTo>
                  <a:pt x="31560" y="45680"/>
                </a:lnTo>
                <a:lnTo>
                  <a:pt x="30991" y="45048"/>
                </a:lnTo>
                <a:lnTo>
                  <a:pt x="30410" y="44442"/>
                </a:lnTo>
                <a:lnTo>
                  <a:pt x="29791" y="43835"/>
                </a:lnTo>
                <a:lnTo>
                  <a:pt x="29172" y="43254"/>
                </a:lnTo>
                <a:lnTo>
                  <a:pt x="28515" y="42686"/>
                </a:lnTo>
                <a:lnTo>
                  <a:pt x="27858" y="42130"/>
                </a:lnTo>
                <a:lnTo>
                  <a:pt x="27138" y="41562"/>
                </a:lnTo>
                <a:lnTo>
                  <a:pt x="26430" y="41006"/>
                </a:lnTo>
                <a:lnTo>
                  <a:pt x="26077" y="40728"/>
                </a:lnTo>
                <a:lnTo>
                  <a:pt x="25735" y="40437"/>
                </a:lnTo>
                <a:lnTo>
                  <a:pt x="25407" y="40134"/>
                </a:lnTo>
                <a:lnTo>
                  <a:pt x="25091" y="39831"/>
                </a:lnTo>
                <a:lnTo>
                  <a:pt x="24801" y="39502"/>
                </a:lnTo>
                <a:lnTo>
                  <a:pt x="24662" y="39338"/>
                </a:lnTo>
                <a:lnTo>
                  <a:pt x="24535" y="39161"/>
                </a:lnTo>
                <a:lnTo>
                  <a:pt x="24409" y="38984"/>
                </a:lnTo>
                <a:lnTo>
                  <a:pt x="24295" y="38795"/>
                </a:lnTo>
                <a:lnTo>
                  <a:pt x="24181" y="38606"/>
                </a:lnTo>
                <a:lnTo>
                  <a:pt x="24080" y="38403"/>
                </a:lnTo>
                <a:lnTo>
                  <a:pt x="23992" y="38201"/>
                </a:lnTo>
                <a:lnTo>
                  <a:pt x="23904" y="37999"/>
                </a:lnTo>
                <a:lnTo>
                  <a:pt x="23828" y="37772"/>
                </a:lnTo>
                <a:lnTo>
                  <a:pt x="23765" y="37557"/>
                </a:lnTo>
                <a:lnTo>
                  <a:pt x="23714" y="37317"/>
                </a:lnTo>
                <a:lnTo>
                  <a:pt x="23663" y="37077"/>
                </a:lnTo>
                <a:lnTo>
                  <a:pt x="23638" y="36824"/>
                </a:lnTo>
                <a:lnTo>
                  <a:pt x="23613" y="36572"/>
                </a:lnTo>
                <a:lnTo>
                  <a:pt x="24801" y="37582"/>
                </a:lnTo>
                <a:lnTo>
                  <a:pt x="25318" y="38012"/>
                </a:lnTo>
                <a:lnTo>
                  <a:pt x="25786" y="38391"/>
                </a:lnTo>
                <a:lnTo>
                  <a:pt x="26215" y="38732"/>
                </a:lnTo>
                <a:lnTo>
                  <a:pt x="26620" y="39022"/>
                </a:lnTo>
                <a:lnTo>
                  <a:pt x="27011" y="39275"/>
                </a:lnTo>
                <a:lnTo>
                  <a:pt x="27378" y="39502"/>
                </a:lnTo>
                <a:lnTo>
                  <a:pt x="27744" y="39705"/>
                </a:lnTo>
                <a:lnTo>
                  <a:pt x="28111" y="39869"/>
                </a:lnTo>
                <a:lnTo>
                  <a:pt x="28502" y="40033"/>
                </a:lnTo>
                <a:lnTo>
                  <a:pt x="28894" y="40172"/>
                </a:lnTo>
                <a:lnTo>
                  <a:pt x="29323" y="40298"/>
                </a:lnTo>
                <a:lnTo>
                  <a:pt x="29791" y="40425"/>
                </a:lnTo>
                <a:lnTo>
                  <a:pt x="30284" y="40551"/>
                </a:lnTo>
                <a:lnTo>
                  <a:pt x="30839" y="40677"/>
                </a:lnTo>
                <a:lnTo>
                  <a:pt x="30940" y="40690"/>
                </a:lnTo>
                <a:lnTo>
                  <a:pt x="31042" y="40703"/>
                </a:lnTo>
                <a:lnTo>
                  <a:pt x="31244" y="40703"/>
                </a:lnTo>
                <a:lnTo>
                  <a:pt x="31458" y="40690"/>
                </a:lnTo>
                <a:lnTo>
                  <a:pt x="31673" y="40652"/>
                </a:lnTo>
                <a:lnTo>
                  <a:pt x="32090" y="40564"/>
                </a:lnTo>
                <a:lnTo>
                  <a:pt x="32305" y="40513"/>
                </a:lnTo>
                <a:lnTo>
                  <a:pt x="32520" y="40488"/>
                </a:lnTo>
                <a:lnTo>
                  <a:pt x="32469" y="40298"/>
                </a:lnTo>
                <a:lnTo>
                  <a:pt x="32431" y="40109"/>
                </a:lnTo>
                <a:lnTo>
                  <a:pt x="32355" y="39730"/>
                </a:lnTo>
                <a:lnTo>
                  <a:pt x="32305" y="39540"/>
                </a:lnTo>
                <a:lnTo>
                  <a:pt x="32254" y="39363"/>
                </a:lnTo>
                <a:lnTo>
                  <a:pt x="32179" y="39187"/>
                </a:lnTo>
                <a:lnTo>
                  <a:pt x="32090" y="39035"/>
                </a:lnTo>
                <a:lnTo>
                  <a:pt x="31875" y="38757"/>
                </a:lnTo>
                <a:lnTo>
                  <a:pt x="31661" y="38479"/>
                </a:lnTo>
                <a:lnTo>
                  <a:pt x="31446" y="38214"/>
                </a:lnTo>
                <a:lnTo>
                  <a:pt x="31218" y="37949"/>
                </a:lnTo>
                <a:lnTo>
                  <a:pt x="30991" y="37709"/>
                </a:lnTo>
                <a:lnTo>
                  <a:pt x="30764" y="37469"/>
                </a:lnTo>
                <a:lnTo>
                  <a:pt x="30524" y="37241"/>
                </a:lnTo>
                <a:lnTo>
                  <a:pt x="30284" y="37039"/>
                </a:lnTo>
                <a:lnTo>
                  <a:pt x="30043" y="36837"/>
                </a:lnTo>
                <a:lnTo>
                  <a:pt x="29791" y="36635"/>
                </a:lnTo>
                <a:lnTo>
                  <a:pt x="29538" y="36458"/>
                </a:lnTo>
                <a:lnTo>
                  <a:pt x="29273" y="36294"/>
                </a:lnTo>
                <a:lnTo>
                  <a:pt x="29020" y="36130"/>
                </a:lnTo>
                <a:lnTo>
                  <a:pt x="28742" y="35991"/>
                </a:lnTo>
                <a:lnTo>
                  <a:pt x="28477" y="35852"/>
                </a:lnTo>
                <a:lnTo>
                  <a:pt x="28199" y="35725"/>
                </a:lnTo>
                <a:lnTo>
                  <a:pt x="27921" y="35612"/>
                </a:lnTo>
                <a:lnTo>
                  <a:pt x="27630" y="35511"/>
                </a:lnTo>
                <a:lnTo>
                  <a:pt x="27340" y="35435"/>
                </a:lnTo>
                <a:lnTo>
                  <a:pt x="27037" y="35359"/>
                </a:lnTo>
                <a:lnTo>
                  <a:pt x="26746" y="35296"/>
                </a:lnTo>
                <a:lnTo>
                  <a:pt x="26430" y="35233"/>
                </a:lnTo>
                <a:lnTo>
                  <a:pt x="26127" y="35195"/>
                </a:lnTo>
                <a:lnTo>
                  <a:pt x="25811" y="35169"/>
                </a:lnTo>
                <a:lnTo>
                  <a:pt x="25483" y="35157"/>
                </a:lnTo>
                <a:lnTo>
                  <a:pt x="25167" y="35157"/>
                </a:lnTo>
                <a:lnTo>
                  <a:pt x="24826" y="35169"/>
                </a:lnTo>
                <a:lnTo>
                  <a:pt x="24497" y="35195"/>
                </a:lnTo>
                <a:lnTo>
                  <a:pt x="24156" y="35233"/>
                </a:lnTo>
                <a:lnTo>
                  <a:pt x="23802" y="35283"/>
                </a:lnTo>
                <a:lnTo>
                  <a:pt x="23461" y="35346"/>
                </a:lnTo>
                <a:lnTo>
                  <a:pt x="23095" y="35422"/>
                </a:lnTo>
                <a:lnTo>
                  <a:pt x="22754" y="34626"/>
                </a:lnTo>
                <a:lnTo>
                  <a:pt x="22438" y="33830"/>
                </a:lnTo>
                <a:lnTo>
                  <a:pt x="22135" y="33022"/>
                </a:lnTo>
                <a:lnTo>
                  <a:pt x="21844" y="32226"/>
                </a:lnTo>
                <a:lnTo>
                  <a:pt x="21592" y="31418"/>
                </a:lnTo>
                <a:lnTo>
                  <a:pt x="21352" y="30596"/>
                </a:lnTo>
                <a:lnTo>
                  <a:pt x="21137" y="29775"/>
                </a:lnTo>
                <a:lnTo>
                  <a:pt x="20947" y="28967"/>
                </a:lnTo>
                <a:lnTo>
                  <a:pt x="20783" y="28133"/>
                </a:lnTo>
                <a:lnTo>
                  <a:pt x="20631" y="27312"/>
                </a:lnTo>
                <a:lnTo>
                  <a:pt x="20505" y="26478"/>
                </a:lnTo>
                <a:lnTo>
                  <a:pt x="20404" y="25632"/>
                </a:lnTo>
                <a:lnTo>
                  <a:pt x="20316" y="24798"/>
                </a:lnTo>
                <a:lnTo>
                  <a:pt x="20265" y="23952"/>
                </a:lnTo>
                <a:lnTo>
                  <a:pt x="20227" y="23105"/>
                </a:lnTo>
                <a:lnTo>
                  <a:pt x="20215" y="22246"/>
                </a:lnTo>
                <a:lnTo>
                  <a:pt x="20227" y="21375"/>
                </a:lnTo>
                <a:lnTo>
                  <a:pt x="20252" y="20490"/>
                </a:lnTo>
                <a:lnTo>
                  <a:pt x="20341" y="18734"/>
                </a:lnTo>
                <a:lnTo>
                  <a:pt x="20379" y="17863"/>
                </a:lnTo>
                <a:lnTo>
                  <a:pt x="20404" y="16991"/>
                </a:lnTo>
                <a:lnTo>
                  <a:pt x="20417" y="16107"/>
                </a:lnTo>
                <a:lnTo>
                  <a:pt x="20404" y="15677"/>
                </a:lnTo>
                <a:lnTo>
                  <a:pt x="20391" y="15235"/>
                </a:lnTo>
                <a:lnTo>
                  <a:pt x="20328" y="13681"/>
                </a:lnTo>
                <a:lnTo>
                  <a:pt x="20240" y="12128"/>
                </a:lnTo>
                <a:lnTo>
                  <a:pt x="20151" y="10574"/>
                </a:lnTo>
                <a:lnTo>
                  <a:pt x="20050" y="9020"/>
                </a:lnTo>
                <a:lnTo>
                  <a:pt x="19835" y="5912"/>
                </a:lnTo>
                <a:lnTo>
                  <a:pt x="19608" y="2817"/>
                </a:lnTo>
                <a:lnTo>
                  <a:pt x="19583" y="2464"/>
                </a:lnTo>
                <a:lnTo>
                  <a:pt x="19545" y="2110"/>
                </a:lnTo>
                <a:lnTo>
                  <a:pt x="19431" y="1402"/>
                </a:lnTo>
                <a:lnTo>
                  <a:pt x="19305" y="708"/>
                </a:lnTo>
                <a:lnTo>
                  <a:pt x="19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7" name="Google Shape;327;p11"/>
          <p:cNvGrpSpPr/>
          <p:nvPr/>
        </p:nvGrpSpPr>
        <p:grpSpPr>
          <a:xfrm>
            <a:off x="7128311" y="1826176"/>
            <a:ext cx="254995" cy="615139"/>
            <a:chOff x="55686" y="4229064"/>
            <a:chExt cx="254995" cy="615139"/>
          </a:xfrm>
        </p:grpSpPr>
        <p:sp>
          <p:nvSpPr>
            <p:cNvPr id="328" name="Google Shape;328;p11"/>
            <p:cNvSpPr/>
            <p:nvPr/>
          </p:nvSpPr>
          <p:spPr>
            <a:xfrm rot="10800000">
              <a:off x="191977" y="4388602"/>
              <a:ext cx="118704" cy="357566"/>
            </a:xfrm>
            <a:custGeom>
              <a:rect b="b" l="l" r="r" t="t"/>
              <a:pathLst>
                <a:path extrusionOk="0" h="39807" w="13215">
                  <a:moveTo>
                    <a:pt x="9766" y="24129"/>
                  </a:moveTo>
                  <a:lnTo>
                    <a:pt x="9867" y="24142"/>
                  </a:lnTo>
                  <a:lnTo>
                    <a:pt x="9968" y="24167"/>
                  </a:lnTo>
                  <a:lnTo>
                    <a:pt x="10069" y="24217"/>
                  </a:lnTo>
                  <a:lnTo>
                    <a:pt x="10183" y="24268"/>
                  </a:lnTo>
                  <a:lnTo>
                    <a:pt x="10296" y="24344"/>
                  </a:lnTo>
                  <a:lnTo>
                    <a:pt x="10536" y="24533"/>
                  </a:lnTo>
                  <a:lnTo>
                    <a:pt x="10777" y="24761"/>
                  </a:lnTo>
                  <a:lnTo>
                    <a:pt x="10991" y="24988"/>
                  </a:lnTo>
                  <a:lnTo>
                    <a:pt x="11181" y="25241"/>
                  </a:lnTo>
                  <a:lnTo>
                    <a:pt x="11345" y="25493"/>
                  </a:lnTo>
                  <a:lnTo>
                    <a:pt x="11484" y="25759"/>
                  </a:lnTo>
                  <a:lnTo>
                    <a:pt x="11598" y="26024"/>
                  </a:lnTo>
                  <a:lnTo>
                    <a:pt x="11686" y="26302"/>
                  </a:lnTo>
                  <a:lnTo>
                    <a:pt x="11762" y="26580"/>
                  </a:lnTo>
                  <a:lnTo>
                    <a:pt x="11812" y="26870"/>
                  </a:lnTo>
                  <a:lnTo>
                    <a:pt x="11838" y="27161"/>
                  </a:lnTo>
                  <a:lnTo>
                    <a:pt x="11850" y="27451"/>
                  </a:lnTo>
                  <a:lnTo>
                    <a:pt x="11850" y="27755"/>
                  </a:lnTo>
                  <a:lnTo>
                    <a:pt x="11838" y="28045"/>
                  </a:lnTo>
                  <a:lnTo>
                    <a:pt x="11812" y="28348"/>
                  </a:lnTo>
                  <a:lnTo>
                    <a:pt x="11775" y="28639"/>
                  </a:lnTo>
                  <a:lnTo>
                    <a:pt x="11737" y="28942"/>
                  </a:lnTo>
                  <a:lnTo>
                    <a:pt x="11610" y="29586"/>
                  </a:lnTo>
                  <a:lnTo>
                    <a:pt x="11471" y="30218"/>
                  </a:lnTo>
                  <a:lnTo>
                    <a:pt x="11307" y="30824"/>
                  </a:lnTo>
                  <a:lnTo>
                    <a:pt x="11118" y="31431"/>
                  </a:lnTo>
                  <a:lnTo>
                    <a:pt x="10903" y="32024"/>
                  </a:lnTo>
                  <a:lnTo>
                    <a:pt x="10663" y="32606"/>
                  </a:lnTo>
                  <a:lnTo>
                    <a:pt x="10385" y="33174"/>
                  </a:lnTo>
                  <a:lnTo>
                    <a:pt x="10094" y="33717"/>
                  </a:lnTo>
                  <a:lnTo>
                    <a:pt x="9778" y="34260"/>
                  </a:lnTo>
                  <a:lnTo>
                    <a:pt x="9437" y="34778"/>
                  </a:lnTo>
                  <a:lnTo>
                    <a:pt x="9071" y="35284"/>
                  </a:lnTo>
                  <a:lnTo>
                    <a:pt x="8679" y="35776"/>
                  </a:lnTo>
                  <a:lnTo>
                    <a:pt x="8250" y="36256"/>
                  </a:lnTo>
                  <a:lnTo>
                    <a:pt x="7808" y="36724"/>
                  </a:lnTo>
                  <a:lnTo>
                    <a:pt x="7328" y="37166"/>
                  </a:lnTo>
                  <a:lnTo>
                    <a:pt x="6835" y="37595"/>
                  </a:lnTo>
                  <a:lnTo>
                    <a:pt x="6620" y="37760"/>
                  </a:lnTo>
                  <a:lnTo>
                    <a:pt x="6405" y="37924"/>
                  </a:lnTo>
                  <a:lnTo>
                    <a:pt x="6178" y="38075"/>
                  </a:lnTo>
                  <a:lnTo>
                    <a:pt x="5950" y="38214"/>
                  </a:lnTo>
                  <a:lnTo>
                    <a:pt x="5685" y="38366"/>
                  </a:lnTo>
                  <a:lnTo>
                    <a:pt x="5420" y="38492"/>
                  </a:lnTo>
                  <a:lnTo>
                    <a:pt x="5167" y="38606"/>
                  </a:lnTo>
                  <a:lnTo>
                    <a:pt x="4915" y="38707"/>
                  </a:lnTo>
                  <a:lnTo>
                    <a:pt x="4662" y="38783"/>
                  </a:lnTo>
                  <a:lnTo>
                    <a:pt x="4422" y="38846"/>
                  </a:lnTo>
                  <a:lnTo>
                    <a:pt x="4182" y="38897"/>
                  </a:lnTo>
                  <a:lnTo>
                    <a:pt x="3954" y="38934"/>
                  </a:lnTo>
                  <a:lnTo>
                    <a:pt x="3727" y="38947"/>
                  </a:lnTo>
                  <a:lnTo>
                    <a:pt x="3512" y="38947"/>
                  </a:lnTo>
                  <a:lnTo>
                    <a:pt x="3297" y="38934"/>
                  </a:lnTo>
                  <a:lnTo>
                    <a:pt x="3095" y="38909"/>
                  </a:lnTo>
                  <a:lnTo>
                    <a:pt x="2906" y="38871"/>
                  </a:lnTo>
                  <a:lnTo>
                    <a:pt x="2716" y="38808"/>
                  </a:lnTo>
                  <a:lnTo>
                    <a:pt x="2527" y="38732"/>
                  </a:lnTo>
                  <a:lnTo>
                    <a:pt x="2363" y="38644"/>
                  </a:lnTo>
                  <a:lnTo>
                    <a:pt x="2198" y="38543"/>
                  </a:lnTo>
                  <a:lnTo>
                    <a:pt x="2047" y="38429"/>
                  </a:lnTo>
                  <a:lnTo>
                    <a:pt x="1895" y="38290"/>
                  </a:lnTo>
                  <a:lnTo>
                    <a:pt x="1756" y="38151"/>
                  </a:lnTo>
                  <a:lnTo>
                    <a:pt x="1630" y="37987"/>
                  </a:lnTo>
                  <a:lnTo>
                    <a:pt x="1516" y="37810"/>
                  </a:lnTo>
                  <a:lnTo>
                    <a:pt x="1415" y="37633"/>
                  </a:lnTo>
                  <a:lnTo>
                    <a:pt x="1314" y="37431"/>
                  </a:lnTo>
                  <a:lnTo>
                    <a:pt x="1238" y="37216"/>
                  </a:lnTo>
                  <a:lnTo>
                    <a:pt x="1162" y="36989"/>
                  </a:lnTo>
                  <a:lnTo>
                    <a:pt x="1099" y="36749"/>
                  </a:lnTo>
                  <a:lnTo>
                    <a:pt x="1049" y="36496"/>
                  </a:lnTo>
                  <a:lnTo>
                    <a:pt x="1011" y="36231"/>
                  </a:lnTo>
                  <a:lnTo>
                    <a:pt x="985" y="35953"/>
                  </a:lnTo>
                  <a:lnTo>
                    <a:pt x="985" y="35663"/>
                  </a:lnTo>
                  <a:lnTo>
                    <a:pt x="985" y="35359"/>
                  </a:lnTo>
                  <a:lnTo>
                    <a:pt x="998" y="34943"/>
                  </a:lnTo>
                  <a:lnTo>
                    <a:pt x="1023" y="34526"/>
                  </a:lnTo>
                  <a:lnTo>
                    <a:pt x="1074" y="34121"/>
                  </a:lnTo>
                  <a:lnTo>
                    <a:pt x="1124" y="33717"/>
                  </a:lnTo>
                  <a:lnTo>
                    <a:pt x="1175" y="33326"/>
                  </a:lnTo>
                  <a:lnTo>
                    <a:pt x="1251" y="32934"/>
                  </a:lnTo>
                  <a:lnTo>
                    <a:pt x="1339" y="32555"/>
                  </a:lnTo>
                  <a:lnTo>
                    <a:pt x="1428" y="32176"/>
                  </a:lnTo>
                  <a:lnTo>
                    <a:pt x="1529" y="31797"/>
                  </a:lnTo>
                  <a:lnTo>
                    <a:pt x="1642" y="31431"/>
                  </a:lnTo>
                  <a:lnTo>
                    <a:pt x="1769" y="31077"/>
                  </a:lnTo>
                  <a:lnTo>
                    <a:pt x="1908" y="30711"/>
                  </a:lnTo>
                  <a:lnTo>
                    <a:pt x="2059" y="30370"/>
                  </a:lnTo>
                  <a:lnTo>
                    <a:pt x="2211" y="30016"/>
                  </a:lnTo>
                  <a:lnTo>
                    <a:pt x="2375" y="29687"/>
                  </a:lnTo>
                  <a:lnTo>
                    <a:pt x="2552" y="29346"/>
                  </a:lnTo>
                  <a:lnTo>
                    <a:pt x="2742" y="29018"/>
                  </a:lnTo>
                  <a:lnTo>
                    <a:pt x="2944" y="28702"/>
                  </a:lnTo>
                  <a:lnTo>
                    <a:pt x="3158" y="28386"/>
                  </a:lnTo>
                  <a:lnTo>
                    <a:pt x="3373" y="28083"/>
                  </a:lnTo>
                  <a:lnTo>
                    <a:pt x="3601" y="27780"/>
                  </a:lnTo>
                  <a:lnTo>
                    <a:pt x="3853" y="27477"/>
                  </a:lnTo>
                  <a:lnTo>
                    <a:pt x="4106" y="27186"/>
                  </a:lnTo>
                  <a:lnTo>
                    <a:pt x="4359" y="26896"/>
                  </a:lnTo>
                  <a:lnTo>
                    <a:pt x="4637" y="26618"/>
                  </a:lnTo>
                  <a:lnTo>
                    <a:pt x="4915" y="26340"/>
                  </a:lnTo>
                  <a:lnTo>
                    <a:pt x="5218" y="26074"/>
                  </a:lnTo>
                  <a:lnTo>
                    <a:pt x="5521" y="25809"/>
                  </a:lnTo>
                  <a:lnTo>
                    <a:pt x="5837" y="25557"/>
                  </a:lnTo>
                  <a:lnTo>
                    <a:pt x="6153" y="25304"/>
                  </a:lnTo>
                  <a:lnTo>
                    <a:pt x="6494" y="25064"/>
                  </a:lnTo>
                  <a:lnTo>
                    <a:pt x="6835" y="24824"/>
                  </a:lnTo>
                  <a:lnTo>
                    <a:pt x="6999" y="24723"/>
                  </a:lnTo>
                  <a:lnTo>
                    <a:pt x="7176" y="24634"/>
                  </a:lnTo>
                  <a:lnTo>
                    <a:pt x="7365" y="24546"/>
                  </a:lnTo>
                  <a:lnTo>
                    <a:pt x="7542" y="24470"/>
                  </a:lnTo>
                  <a:lnTo>
                    <a:pt x="7921" y="24331"/>
                  </a:lnTo>
                  <a:lnTo>
                    <a:pt x="8300" y="24180"/>
                  </a:lnTo>
                  <a:lnTo>
                    <a:pt x="8553" y="24445"/>
                  </a:lnTo>
                  <a:lnTo>
                    <a:pt x="5496" y="32643"/>
                  </a:lnTo>
                  <a:lnTo>
                    <a:pt x="5875" y="32820"/>
                  </a:lnTo>
                  <a:lnTo>
                    <a:pt x="6052" y="32568"/>
                  </a:lnTo>
                  <a:lnTo>
                    <a:pt x="6228" y="32328"/>
                  </a:lnTo>
                  <a:lnTo>
                    <a:pt x="6380" y="32075"/>
                  </a:lnTo>
                  <a:lnTo>
                    <a:pt x="6456" y="31949"/>
                  </a:lnTo>
                  <a:lnTo>
                    <a:pt x="6519" y="31810"/>
                  </a:lnTo>
                  <a:lnTo>
                    <a:pt x="7176" y="30117"/>
                  </a:lnTo>
                  <a:lnTo>
                    <a:pt x="7833" y="28424"/>
                  </a:lnTo>
                  <a:lnTo>
                    <a:pt x="8161" y="27578"/>
                  </a:lnTo>
                  <a:lnTo>
                    <a:pt x="8465" y="26719"/>
                  </a:lnTo>
                  <a:lnTo>
                    <a:pt x="8768" y="25860"/>
                  </a:lnTo>
                  <a:lnTo>
                    <a:pt x="9046" y="25001"/>
                  </a:lnTo>
                  <a:lnTo>
                    <a:pt x="9109" y="24799"/>
                  </a:lnTo>
                  <a:lnTo>
                    <a:pt x="9185" y="24634"/>
                  </a:lnTo>
                  <a:lnTo>
                    <a:pt x="9260" y="24483"/>
                  </a:lnTo>
                  <a:lnTo>
                    <a:pt x="9336" y="24369"/>
                  </a:lnTo>
                  <a:lnTo>
                    <a:pt x="9412" y="24281"/>
                  </a:lnTo>
                  <a:lnTo>
                    <a:pt x="9501" y="24205"/>
                  </a:lnTo>
                  <a:lnTo>
                    <a:pt x="9589" y="24154"/>
                  </a:lnTo>
                  <a:lnTo>
                    <a:pt x="9677" y="24129"/>
                  </a:lnTo>
                  <a:close/>
                  <a:moveTo>
                    <a:pt x="12520" y="1"/>
                  </a:moveTo>
                  <a:lnTo>
                    <a:pt x="12457" y="215"/>
                  </a:lnTo>
                  <a:lnTo>
                    <a:pt x="12406" y="531"/>
                  </a:lnTo>
                  <a:lnTo>
                    <a:pt x="12343" y="936"/>
                  </a:lnTo>
                  <a:lnTo>
                    <a:pt x="12280" y="1441"/>
                  </a:lnTo>
                  <a:lnTo>
                    <a:pt x="12154" y="2679"/>
                  </a:lnTo>
                  <a:lnTo>
                    <a:pt x="12002" y="4207"/>
                  </a:lnTo>
                  <a:lnTo>
                    <a:pt x="11825" y="5989"/>
                  </a:lnTo>
                  <a:lnTo>
                    <a:pt x="11610" y="7972"/>
                  </a:lnTo>
                  <a:lnTo>
                    <a:pt x="11484" y="9033"/>
                  </a:lnTo>
                  <a:lnTo>
                    <a:pt x="11345" y="10119"/>
                  </a:lnTo>
                  <a:lnTo>
                    <a:pt x="11193" y="11244"/>
                  </a:lnTo>
                  <a:lnTo>
                    <a:pt x="11017" y="12393"/>
                  </a:lnTo>
                  <a:lnTo>
                    <a:pt x="10802" y="13669"/>
                  </a:lnTo>
                  <a:lnTo>
                    <a:pt x="10562" y="14945"/>
                  </a:lnTo>
                  <a:lnTo>
                    <a:pt x="10309" y="16208"/>
                  </a:lnTo>
                  <a:lnTo>
                    <a:pt x="10044" y="17472"/>
                  </a:lnTo>
                  <a:lnTo>
                    <a:pt x="9488" y="20011"/>
                  </a:lnTo>
                  <a:lnTo>
                    <a:pt x="8919" y="22537"/>
                  </a:lnTo>
                  <a:lnTo>
                    <a:pt x="8894" y="22664"/>
                  </a:lnTo>
                  <a:lnTo>
                    <a:pt x="8844" y="22790"/>
                  </a:lnTo>
                  <a:lnTo>
                    <a:pt x="8793" y="22916"/>
                  </a:lnTo>
                  <a:lnTo>
                    <a:pt x="8730" y="23030"/>
                  </a:lnTo>
                  <a:lnTo>
                    <a:pt x="8654" y="23144"/>
                  </a:lnTo>
                  <a:lnTo>
                    <a:pt x="8578" y="23232"/>
                  </a:lnTo>
                  <a:lnTo>
                    <a:pt x="8490" y="23308"/>
                  </a:lnTo>
                  <a:lnTo>
                    <a:pt x="8452" y="23321"/>
                  </a:lnTo>
                  <a:lnTo>
                    <a:pt x="8414" y="23333"/>
                  </a:lnTo>
                  <a:lnTo>
                    <a:pt x="8149" y="23396"/>
                  </a:lnTo>
                  <a:lnTo>
                    <a:pt x="7896" y="23472"/>
                  </a:lnTo>
                  <a:lnTo>
                    <a:pt x="7656" y="23548"/>
                  </a:lnTo>
                  <a:lnTo>
                    <a:pt x="7416" y="23636"/>
                  </a:lnTo>
                  <a:lnTo>
                    <a:pt x="7176" y="23725"/>
                  </a:lnTo>
                  <a:lnTo>
                    <a:pt x="6949" y="23826"/>
                  </a:lnTo>
                  <a:lnTo>
                    <a:pt x="6721" y="23927"/>
                  </a:lnTo>
                  <a:lnTo>
                    <a:pt x="6506" y="24041"/>
                  </a:lnTo>
                  <a:lnTo>
                    <a:pt x="6292" y="24167"/>
                  </a:lnTo>
                  <a:lnTo>
                    <a:pt x="6077" y="24281"/>
                  </a:lnTo>
                  <a:lnTo>
                    <a:pt x="5673" y="24546"/>
                  </a:lnTo>
                  <a:lnTo>
                    <a:pt x="5281" y="24836"/>
                  </a:lnTo>
                  <a:lnTo>
                    <a:pt x="4915" y="25140"/>
                  </a:lnTo>
                  <a:lnTo>
                    <a:pt x="4561" y="25468"/>
                  </a:lnTo>
                  <a:lnTo>
                    <a:pt x="4220" y="25809"/>
                  </a:lnTo>
                  <a:lnTo>
                    <a:pt x="3891" y="26163"/>
                  </a:lnTo>
                  <a:lnTo>
                    <a:pt x="3563" y="26542"/>
                  </a:lnTo>
                  <a:lnTo>
                    <a:pt x="3260" y="26921"/>
                  </a:lnTo>
                  <a:lnTo>
                    <a:pt x="2956" y="27325"/>
                  </a:lnTo>
                  <a:lnTo>
                    <a:pt x="2666" y="27729"/>
                  </a:lnTo>
                  <a:lnTo>
                    <a:pt x="2375" y="28134"/>
                  </a:lnTo>
                  <a:lnTo>
                    <a:pt x="2148" y="28500"/>
                  </a:lnTo>
                  <a:lnTo>
                    <a:pt x="1920" y="28866"/>
                  </a:lnTo>
                  <a:lnTo>
                    <a:pt x="1718" y="29233"/>
                  </a:lnTo>
                  <a:lnTo>
                    <a:pt x="1529" y="29612"/>
                  </a:lnTo>
                  <a:lnTo>
                    <a:pt x="1339" y="30003"/>
                  </a:lnTo>
                  <a:lnTo>
                    <a:pt x="1175" y="30382"/>
                  </a:lnTo>
                  <a:lnTo>
                    <a:pt x="1023" y="30786"/>
                  </a:lnTo>
                  <a:lnTo>
                    <a:pt x="872" y="31178"/>
                  </a:lnTo>
                  <a:lnTo>
                    <a:pt x="745" y="31582"/>
                  </a:lnTo>
                  <a:lnTo>
                    <a:pt x="619" y="31974"/>
                  </a:lnTo>
                  <a:lnTo>
                    <a:pt x="493" y="32391"/>
                  </a:lnTo>
                  <a:lnTo>
                    <a:pt x="379" y="32795"/>
                  </a:lnTo>
                  <a:lnTo>
                    <a:pt x="177" y="33616"/>
                  </a:lnTo>
                  <a:lnTo>
                    <a:pt x="0" y="34450"/>
                  </a:lnTo>
                  <a:lnTo>
                    <a:pt x="0" y="36143"/>
                  </a:lnTo>
                  <a:lnTo>
                    <a:pt x="101" y="36218"/>
                  </a:lnTo>
                  <a:lnTo>
                    <a:pt x="139" y="36256"/>
                  </a:lnTo>
                  <a:lnTo>
                    <a:pt x="164" y="36294"/>
                  </a:lnTo>
                  <a:lnTo>
                    <a:pt x="215" y="36635"/>
                  </a:lnTo>
                  <a:lnTo>
                    <a:pt x="291" y="36951"/>
                  </a:lnTo>
                  <a:lnTo>
                    <a:pt x="379" y="37254"/>
                  </a:lnTo>
                  <a:lnTo>
                    <a:pt x="467" y="37532"/>
                  </a:lnTo>
                  <a:lnTo>
                    <a:pt x="581" y="37798"/>
                  </a:lnTo>
                  <a:lnTo>
                    <a:pt x="708" y="38050"/>
                  </a:lnTo>
                  <a:lnTo>
                    <a:pt x="847" y="38290"/>
                  </a:lnTo>
                  <a:lnTo>
                    <a:pt x="998" y="38505"/>
                  </a:lnTo>
                  <a:lnTo>
                    <a:pt x="1162" y="38694"/>
                  </a:lnTo>
                  <a:lnTo>
                    <a:pt x="1327" y="38884"/>
                  </a:lnTo>
                  <a:lnTo>
                    <a:pt x="1516" y="39048"/>
                  </a:lnTo>
                  <a:lnTo>
                    <a:pt x="1706" y="39200"/>
                  </a:lnTo>
                  <a:lnTo>
                    <a:pt x="1895" y="39326"/>
                  </a:lnTo>
                  <a:lnTo>
                    <a:pt x="2110" y="39440"/>
                  </a:lnTo>
                  <a:lnTo>
                    <a:pt x="2325" y="39541"/>
                  </a:lnTo>
                  <a:lnTo>
                    <a:pt x="2552" y="39629"/>
                  </a:lnTo>
                  <a:lnTo>
                    <a:pt x="2779" y="39692"/>
                  </a:lnTo>
                  <a:lnTo>
                    <a:pt x="3007" y="39743"/>
                  </a:lnTo>
                  <a:lnTo>
                    <a:pt x="3247" y="39781"/>
                  </a:lnTo>
                  <a:lnTo>
                    <a:pt x="3500" y="39793"/>
                  </a:lnTo>
                  <a:lnTo>
                    <a:pt x="3740" y="39806"/>
                  </a:lnTo>
                  <a:lnTo>
                    <a:pt x="3992" y="39793"/>
                  </a:lnTo>
                  <a:lnTo>
                    <a:pt x="4258" y="39756"/>
                  </a:lnTo>
                  <a:lnTo>
                    <a:pt x="4510" y="39718"/>
                  </a:lnTo>
                  <a:lnTo>
                    <a:pt x="4776" y="39655"/>
                  </a:lnTo>
                  <a:lnTo>
                    <a:pt x="5041" y="39579"/>
                  </a:lnTo>
                  <a:lnTo>
                    <a:pt x="5294" y="39490"/>
                  </a:lnTo>
                  <a:lnTo>
                    <a:pt x="5559" y="39377"/>
                  </a:lnTo>
                  <a:lnTo>
                    <a:pt x="5824" y="39250"/>
                  </a:lnTo>
                  <a:lnTo>
                    <a:pt x="6089" y="39111"/>
                  </a:lnTo>
                  <a:lnTo>
                    <a:pt x="6342" y="38960"/>
                  </a:lnTo>
                  <a:lnTo>
                    <a:pt x="6595" y="38796"/>
                  </a:lnTo>
                  <a:lnTo>
                    <a:pt x="6911" y="38568"/>
                  </a:lnTo>
                  <a:lnTo>
                    <a:pt x="7214" y="38353"/>
                  </a:lnTo>
                  <a:lnTo>
                    <a:pt x="7504" y="38113"/>
                  </a:lnTo>
                  <a:lnTo>
                    <a:pt x="7782" y="37886"/>
                  </a:lnTo>
                  <a:lnTo>
                    <a:pt x="8060" y="37646"/>
                  </a:lnTo>
                  <a:lnTo>
                    <a:pt x="8326" y="37393"/>
                  </a:lnTo>
                  <a:lnTo>
                    <a:pt x="8591" y="37141"/>
                  </a:lnTo>
                  <a:lnTo>
                    <a:pt x="8844" y="36888"/>
                  </a:lnTo>
                  <a:lnTo>
                    <a:pt x="9084" y="36623"/>
                  </a:lnTo>
                  <a:lnTo>
                    <a:pt x="9311" y="36357"/>
                  </a:lnTo>
                  <a:lnTo>
                    <a:pt x="9538" y="36092"/>
                  </a:lnTo>
                  <a:lnTo>
                    <a:pt x="9766" y="35814"/>
                  </a:lnTo>
                  <a:lnTo>
                    <a:pt x="9968" y="35524"/>
                  </a:lnTo>
                  <a:lnTo>
                    <a:pt x="10170" y="35246"/>
                  </a:lnTo>
                  <a:lnTo>
                    <a:pt x="10372" y="34943"/>
                  </a:lnTo>
                  <a:lnTo>
                    <a:pt x="10549" y="34652"/>
                  </a:lnTo>
                  <a:lnTo>
                    <a:pt x="10739" y="34349"/>
                  </a:lnTo>
                  <a:lnTo>
                    <a:pt x="10903" y="34046"/>
                  </a:lnTo>
                  <a:lnTo>
                    <a:pt x="11067" y="33730"/>
                  </a:lnTo>
                  <a:lnTo>
                    <a:pt x="11219" y="33414"/>
                  </a:lnTo>
                  <a:lnTo>
                    <a:pt x="11370" y="33098"/>
                  </a:lnTo>
                  <a:lnTo>
                    <a:pt x="11509" y="32770"/>
                  </a:lnTo>
                  <a:lnTo>
                    <a:pt x="11636" y="32441"/>
                  </a:lnTo>
                  <a:lnTo>
                    <a:pt x="11762" y="32100"/>
                  </a:lnTo>
                  <a:lnTo>
                    <a:pt x="11876" y="31772"/>
                  </a:lnTo>
                  <a:lnTo>
                    <a:pt x="11989" y="31418"/>
                  </a:lnTo>
                  <a:lnTo>
                    <a:pt x="12090" y="31077"/>
                  </a:lnTo>
                  <a:lnTo>
                    <a:pt x="12179" y="30723"/>
                  </a:lnTo>
                  <a:lnTo>
                    <a:pt x="12267" y="30370"/>
                  </a:lnTo>
                  <a:lnTo>
                    <a:pt x="12343" y="30016"/>
                  </a:lnTo>
                  <a:lnTo>
                    <a:pt x="12406" y="29649"/>
                  </a:lnTo>
                  <a:lnTo>
                    <a:pt x="12469" y="29283"/>
                  </a:lnTo>
                  <a:lnTo>
                    <a:pt x="12558" y="28702"/>
                  </a:lnTo>
                  <a:lnTo>
                    <a:pt x="12596" y="28159"/>
                  </a:lnTo>
                  <a:lnTo>
                    <a:pt x="12621" y="27654"/>
                  </a:lnTo>
                  <a:lnTo>
                    <a:pt x="12608" y="27414"/>
                  </a:lnTo>
                  <a:lnTo>
                    <a:pt x="12608" y="27186"/>
                  </a:lnTo>
                  <a:lnTo>
                    <a:pt x="12583" y="26959"/>
                  </a:lnTo>
                  <a:lnTo>
                    <a:pt x="12558" y="26744"/>
                  </a:lnTo>
                  <a:lnTo>
                    <a:pt x="12520" y="26529"/>
                  </a:lnTo>
                  <a:lnTo>
                    <a:pt x="12482" y="26327"/>
                  </a:lnTo>
                  <a:lnTo>
                    <a:pt x="12432" y="26138"/>
                  </a:lnTo>
                  <a:lnTo>
                    <a:pt x="12368" y="25948"/>
                  </a:lnTo>
                  <a:lnTo>
                    <a:pt x="12305" y="25759"/>
                  </a:lnTo>
                  <a:lnTo>
                    <a:pt x="12229" y="25582"/>
                  </a:lnTo>
                  <a:lnTo>
                    <a:pt x="12141" y="25418"/>
                  </a:lnTo>
                  <a:lnTo>
                    <a:pt x="12053" y="25241"/>
                  </a:lnTo>
                  <a:lnTo>
                    <a:pt x="11951" y="25089"/>
                  </a:lnTo>
                  <a:lnTo>
                    <a:pt x="11838" y="24925"/>
                  </a:lnTo>
                  <a:lnTo>
                    <a:pt x="11724" y="24773"/>
                  </a:lnTo>
                  <a:lnTo>
                    <a:pt x="11598" y="24634"/>
                  </a:lnTo>
                  <a:lnTo>
                    <a:pt x="11459" y="24483"/>
                  </a:lnTo>
                  <a:lnTo>
                    <a:pt x="11320" y="24344"/>
                  </a:lnTo>
                  <a:lnTo>
                    <a:pt x="11168" y="24217"/>
                  </a:lnTo>
                  <a:lnTo>
                    <a:pt x="11004" y="24079"/>
                  </a:lnTo>
                  <a:lnTo>
                    <a:pt x="10663" y="23826"/>
                  </a:lnTo>
                  <a:lnTo>
                    <a:pt x="10284" y="23586"/>
                  </a:lnTo>
                  <a:lnTo>
                    <a:pt x="9867" y="23346"/>
                  </a:lnTo>
                  <a:lnTo>
                    <a:pt x="10271" y="20845"/>
                  </a:lnTo>
                  <a:lnTo>
                    <a:pt x="10688" y="18204"/>
                  </a:lnTo>
                  <a:lnTo>
                    <a:pt x="11547" y="12697"/>
                  </a:lnTo>
                  <a:lnTo>
                    <a:pt x="12394" y="7214"/>
                  </a:lnTo>
                  <a:lnTo>
                    <a:pt x="12811" y="4586"/>
                  </a:lnTo>
                  <a:lnTo>
                    <a:pt x="13215" y="2085"/>
                  </a:lnTo>
                  <a:lnTo>
                    <a:pt x="1252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1"/>
            <p:cNvSpPr/>
            <p:nvPr/>
          </p:nvSpPr>
          <p:spPr>
            <a:xfrm rot="10800000">
              <a:off x="191977" y="4388602"/>
              <a:ext cx="118704" cy="357566"/>
            </a:xfrm>
            <a:custGeom>
              <a:rect b="b" l="l" r="r" t="t"/>
              <a:pathLst>
                <a:path extrusionOk="0" fill="none" h="39807" w="13215">
                  <a:moveTo>
                    <a:pt x="13215" y="2085"/>
                  </a:moveTo>
                  <a:lnTo>
                    <a:pt x="13215" y="2085"/>
                  </a:lnTo>
                  <a:lnTo>
                    <a:pt x="12811" y="4586"/>
                  </a:lnTo>
                  <a:lnTo>
                    <a:pt x="12394" y="7214"/>
                  </a:lnTo>
                  <a:lnTo>
                    <a:pt x="11547" y="12697"/>
                  </a:lnTo>
                  <a:lnTo>
                    <a:pt x="10688" y="18204"/>
                  </a:lnTo>
                  <a:lnTo>
                    <a:pt x="10271" y="20845"/>
                  </a:lnTo>
                  <a:lnTo>
                    <a:pt x="9867" y="23346"/>
                  </a:lnTo>
                  <a:lnTo>
                    <a:pt x="9867" y="23346"/>
                  </a:lnTo>
                  <a:lnTo>
                    <a:pt x="10284" y="23586"/>
                  </a:lnTo>
                  <a:lnTo>
                    <a:pt x="10663" y="23826"/>
                  </a:lnTo>
                  <a:lnTo>
                    <a:pt x="11004" y="24079"/>
                  </a:lnTo>
                  <a:lnTo>
                    <a:pt x="11168" y="24217"/>
                  </a:lnTo>
                  <a:lnTo>
                    <a:pt x="11320" y="24344"/>
                  </a:lnTo>
                  <a:lnTo>
                    <a:pt x="11459" y="24483"/>
                  </a:lnTo>
                  <a:lnTo>
                    <a:pt x="11598" y="24634"/>
                  </a:lnTo>
                  <a:lnTo>
                    <a:pt x="11724" y="24773"/>
                  </a:lnTo>
                  <a:lnTo>
                    <a:pt x="11838" y="24925"/>
                  </a:lnTo>
                  <a:lnTo>
                    <a:pt x="11951" y="25089"/>
                  </a:lnTo>
                  <a:lnTo>
                    <a:pt x="12053" y="25241"/>
                  </a:lnTo>
                  <a:lnTo>
                    <a:pt x="12141" y="25418"/>
                  </a:lnTo>
                  <a:lnTo>
                    <a:pt x="12229" y="25582"/>
                  </a:lnTo>
                  <a:lnTo>
                    <a:pt x="12305" y="25759"/>
                  </a:lnTo>
                  <a:lnTo>
                    <a:pt x="12368" y="25948"/>
                  </a:lnTo>
                  <a:lnTo>
                    <a:pt x="12432" y="26138"/>
                  </a:lnTo>
                  <a:lnTo>
                    <a:pt x="12482" y="26327"/>
                  </a:lnTo>
                  <a:lnTo>
                    <a:pt x="12520" y="26529"/>
                  </a:lnTo>
                  <a:lnTo>
                    <a:pt x="12558" y="26744"/>
                  </a:lnTo>
                  <a:lnTo>
                    <a:pt x="12583" y="26959"/>
                  </a:lnTo>
                  <a:lnTo>
                    <a:pt x="12608" y="27186"/>
                  </a:lnTo>
                  <a:lnTo>
                    <a:pt x="12608" y="27414"/>
                  </a:lnTo>
                  <a:lnTo>
                    <a:pt x="12621" y="27654"/>
                  </a:lnTo>
                  <a:lnTo>
                    <a:pt x="12596" y="28159"/>
                  </a:lnTo>
                  <a:lnTo>
                    <a:pt x="12558" y="28702"/>
                  </a:lnTo>
                  <a:lnTo>
                    <a:pt x="12469" y="29283"/>
                  </a:lnTo>
                  <a:lnTo>
                    <a:pt x="12469" y="29283"/>
                  </a:lnTo>
                  <a:lnTo>
                    <a:pt x="12406" y="29649"/>
                  </a:lnTo>
                  <a:lnTo>
                    <a:pt x="12343" y="30016"/>
                  </a:lnTo>
                  <a:lnTo>
                    <a:pt x="12267" y="30370"/>
                  </a:lnTo>
                  <a:lnTo>
                    <a:pt x="12179" y="30723"/>
                  </a:lnTo>
                  <a:lnTo>
                    <a:pt x="12090" y="31077"/>
                  </a:lnTo>
                  <a:lnTo>
                    <a:pt x="11989" y="31418"/>
                  </a:lnTo>
                  <a:lnTo>
                    <a:pt x="11876" y="31772"/>
                  </a:lnTo>
                  <a:lnTo>
                    <a:pt x="11762" y="32100"/>
                  </a:lnTo>
                  <a:lnTo>
                    <a:pt x="11636" y="32441"/>
                  </a:lnTo>
                  <a:lnTo>
                    <a:pt x="11509" y="32770"/>
                  </a:lnTo>
                  <a:lnTo>
                    <a:pt x="11370" y="33098"/>
                  </a:lnTo>
                  <a:lnTo>
                    <a:pt x="11219" y="33414"/>
                  </a:lnTo>
                  <a:lnTo>
                    <a:pt x="11067" y="33730"/>
                  </a:lnTo>
                  <a:lnTo>
                    <a:pt x="10903" y="34046"/>
                  </a:lnTo>
                  <a:lnTo>
                    <a:pt x="10739" y="34349"/>
                  </a:lnTo>
                  <a:lnTo>
                    <a:pt x="10549" y="34652"/>
                  </a:lnTo>
                  <a:lnTo>
                    <a:pt x="10372" y="34943"/>
                  </a:lnTo>
                  <a:lnTo>
                    <a:pt x="10170" y="35246"/>
                  </a:lnTo>
                  <a:lnTo>
                    <a:pt x="9968" y="35524"/>
                  </a:lnTo>
                  <a:lnTo>
                    <a:pt x="9766" y="35814"/>
                  </a:lnTo>
                  <a:lnTo>
                    <a:pt x="9538" y="36092"/>
                  </a:lnTo>
                  <a:lnTo>
                    <a:pt x="9311" y="36357"/>
                  </a:lnTo>
                  <a:lnTo>
                    <a:pt x="9084" y="36623"/>
                  </a:lnTo>
                  <a:lnTo>
                    <a:pt x="8844" y="36888"/>
                  </a:lnTo>
                  <a:lnTo>
                    <a:pt x="8591" y="37141"/>
                  </a:lnTo>
                  <a:lnTo>
                    <a:pt x="8326" y="37393"/>
                  </a:lnTo>
                  <a:lnTo>
                    <a:pt x="8060" y="37646"/>
                  </a:lnTo>
                  <a:lnTo>
                    <a:pt x="7782" y="37886"/>
                  </a:lnTo>
                  <a:lnTo>
                    <a:pt x="7504" y="38113"/>
                  </a:lnTo>
                  <a:lnTo>
                    <a:pt x="7214" y="38353"/>
                  </a:lnTo>
                  <a:lnTo>
                    <a:pt x="6911" y="38568"/>
                  </a:lnTo>
                  <a:lnTo>
                    <a:pt x="6595" y="38796"/>
                  </a:lnTo>
                  <a:lnTo>
                    <a:pt x="6595" y="38796"/>
                  </a:lnTo>
                  <a:lnTo>
                    <a:pt x="6342" y="38960"/>
                  </a:lnTo>
                  <a:lnTo>
                    <a:pt x="6089" y="39111"/>
                  </a:lnTo>
                  <a:lnTo>
                    <a:pt x="5824" y="39250"/>
                  </a:lnTo>
                  <a:lnTo>
                    <a:pt x="5559" y="39377"/>
                  </a:lnTo>
                  <a:lnTo>
                    <a:pt x="5294" y="39490"/>
                  </a:lnTo>
                  <a:lnTo>
                    <a:pt x="5041" y="39579"/>
                  </a:lnTo>
                  <a:lnTo>
                    <a:pt x="4776" y="39655"/>
                  </a:lnTo>
                  <a:lnTo>
                    <a:pt x="4510" y="39718"/>
                  </a:lnTo>
                  <a:lnTo>
                    <a:pt x="4258" y="39756"/>
                  </a:lnTo>
                  <a:lnTo>
                    <a:pt x="3992" y="39793"/>
                  </a:lnTo>
                  <a:lnTo>
                    <a:pt x="3740" y="39806"/>
                  </a:lnTo>
                  <a:lnTo>
                    <a:pt x="3500" y="39793"/>
                  </a:lnTo>
                  <a:lnTo>
                    <a:pt x="3247" y="39781"/>
                  </a:lnTo>
                  <a:lnTo>
                    <a:pt x="3007" y="39743"/>
                  </a:lnTo>
                  <a:lnTo>
                    <a:pt x="2779" y="39692"/>
                  </a:lnTo>
                  <a:lnTo>
                    <a:pt x="2552" y="39629"/>
                  </a:lnTo>
                  <a:lnTo>
                    <a:pt x="2325" y="39541"/>
                  </a:lnTo>
                  <a:lnTo>
                    <a:pt x="2110" y="39440"/>
                  </a:lnTo>
                  <a:lnTo>
                    <a:pt x="1895" y="39326"/>
                  </a:lnTo>
                  <a:lnTo>
                    <a:pt x="1706" y="39200"/>
                  </a:lnTo>
                  <a:lnTo>
                    <a:pt x="1516" y="39048"/>
                  </a:lnTo>
                  <a:lnTo>
                    <a:pt x="1327" y="38884"/>
                  </a:lnTo>
                  <a:lnTo>
                    <a:pt x="1162" y="38694"/>
                  </a:lnTo>
                  <a:lnTo>
                    <a:pt x="998" y="38505"/>
                  </a:lnTo>
                  <a:lnTo>
                    <a:pt x="847" y="38290"/>
                  </a:lnTo>
                  <a:lnTo>
                    <a:pt x="708" y="38050"/>
                  </a:lnTo>
                  <a:lnTo>
                    <a:pt x="581" y="37798"/>
                  </a:lnTo>
                  <a:lnTo>
                    <a:pt x="467" y="37532"/>
                  </a:lnTo>
                  <a:lnTo>
                    <a:pt x="379" y="37254"/>
                  </a:lnTo>
                  <a:lnTo>
                    <a:pt x="291" y="36951"/>
                  </a:lnTo>
                  <a:lnTo>
                    <a:pt x="215" y="36635"/>
                  </a:lnTo>
                  <a:lnTo>
                    <a:pt x="164" y="36294"/>
                  </a:lnTo>
                  <a:lnTo>
                    <a:pt x="164" y="36294"/>
                  </a:lnTo>
                  <a:lnTo>
                    <a:pt x="139" y="36256"/>
                  </a:lnTo>
                  <a:lnTo>
                    <a:pt x="101" y="36218"/>
                  </a:lnTo>
                  <a:lnTo>
                    <a:pt x="0" y="36143"/>
                  </a:lnTo>
                  <a:lnTo>
                    <a:pt x="0" y="36143"/>
                  </a:lnTo>
                  <a:lnTo>
                    <a:pt x="0" y="34450"/>
                  </a:lnTo>
                  <a:lnTo>
                    <a:pt x="0" y="34450"/>
                  </a:lnTo>
                  <a:lnTo>
                    <a:pt x="177" y="33616"/>
                  </a:lnTo>
                  <a:lnTo>
                    <a:pt x="379" y="32795"/>
                  </a:lnTo>
                  <a:lnTo>
                    <a:pt x="493" y="32391"/>
                  </a:lnTo>
                  <a:lnTo>
                    <a:pt x="619" y="31974"/>
                  </a:lnTo>
                  <a:lnTo>
                    <a:pt x="745" y="31582"/>
                  </a:lnTo>
                  <a:lnTo>
                    <a:pt x="872" y="31178"/>
                  </a:lnTo>
                  <a:lnTo>
                    <a:pt x="1023" y="30786"/>
                  </a:lnTo>
                  <a:lnTo>
                    <a:pt x="1175" y="30382"/>
                  </a:lnTo>
                  <a:lnTo>
                    <a:pt x="1339" y="30003"/>
                  </a:lnTo>
                  <a:lnTo>
                    <a:pt x="1529" y="29612"/>
                  </a:lnTo>
                  <a:lnTo>
                    <a:pt x="1718" y="29233"/>
                  </a:lnTo>
                  <a:lnTo>
                    <a:pt x="1920" y="28866"/>
                  </a:lnTo>
                  <a:lnTo>
                    <a:pt x="2148" y="28500"/>
                  </a:lnTo>
                  <a:lnTo>
                    <a:pt x="2375" y="28134"/>
                  </a:lnTo>
                  <a:lnTo>
                    <a:pt x="2375" y="28134"/>
                  </a:lnTo>
                  <a:lnTo>
                    <a:pt x="2666" y="27729"/>
                  </a:lnTo>
                  <a:lnTo>
                    <a:pt x="2956" y="27325"/>
                  </a:lnTo>
                  <a:lnTo>
                    <a:pt x="3260" y="26921"/>
                  </a:lnTo>
                  <a:lnTo>
                    <a:pt x="3563" y="26542"/>
                  </a:lnTo>
                  <a:lnTo>
                    <a:pt x="3891" y="26163"/>
                  </a:lnTo>
                  <a:lnTo>
                    <a:pt x="4220" y="25809"/>
                  </a:lnTo>
                  <a:lnTo>
                    <a:pt x="4561" y="25468"/>
                  </a:lnTo>
                  <a:lnTo>
                    <a:pt x="4915" y="25140"/>
                  </a:lnTo>
                  <a:lnTo>
                    <a:pt x="5281" y="24836"/>
                  </a:lnTo>
                  <a:lnTo>
                    <a:pt x="5673" y="24546"/>
                  </a:lnTo>
                  <a:lnTo>
                    <a:pt x="6077" y="24281"/>
                  </a:lnTo>
                  <a:lnTo>
                    <a:pt x="6292" y="24167"/>
                  </a:lnTo>
                  <a:lnTo>
                    <a:pt x="6506" y="24041"/>
                  </a:lnTo>
                  <a:lnTo>
                    <a:pt x="6721" y="23927"/>
                  </a:lnTo>
                  <a:lnTo>
                    <a:pt x="6949" y="23826"/>
                  </a:lnTo>
                  <a:lnTo>
                    <a:pt x="7176" y="23725"/>
                  </a:lnTo>
                  <a:lnTo>
                    <a:pt x="7416" y="23636"/>
                  </a:lnTo>
                  <a:lnTo>
                    <a:pt x="7656" y="23548"/>
                  </a:lnTo>
                  <a:lnTo>
                    <a:pt x="7896" y="23472"/>
                  </a:lnTo>
                  <a:lnTo>
                    <a:pt x="8149" y="23396"/>
                  </a:lnTo>
                  <a:lnTo>
                    <a:pt x="8414" y="23333"/>
                  </a:lnTo>
                  <a:lnTo>
                    <a:pt x="8414" y="23333"/>
                  </a:lnTo>
                  <a:lnTo>
                    <a:pt x="8452" y="23321"/>
                  </a:lnTo>
                  <a:lnTo>
                    <a:pt x="8490" y="23308"/>
                  </a:lnTo>
                  <a:lnTo>
                    <a:pt x="8578" y="23232"/>
                  </a:lnTo>
                  <a:lnTo>
                    <a:pt x="8654" y="23144"/>
                  </a:lnTo>
                  <a:lnTo>
                    <a:pt x="8730" y="23030"/>
                  </a:lnTo>
                  <a:lnTo>
                    <a:pt x="8793" y="22916"/>
                  </a:lnTo>
                  <a:lnTo>
                    <a:pt x="8844" y="22790"/>
                  </a:lnTo>
                  <a:lnTo>
                    <a:pt x="8894" y="22664"/>
                  </a:lnTo>
                  <a:lnTo>
                    <a:pt x="8919" y="22537"/>
                  </a:lnTo>
                  <a:lnTo>
                    <a:pt x="8919" y="22537"/>
                  </a:lnTo>
                  <a:lnTo>
                    <a:pt x="9488" y="20011"/>
                  </a:lnTo>
                  <a:lnTo>
                    <a:pt x="10044" y="17472"/>
                  </a:lnTo>
                  <a:lnTo>
                    <a:pt x="10309" y="16208"/>
                  </a:lnTo>
                  <a:lnTo>
                    <a:pt x="10562" y="14945"/>
                  </a:lnTo>
                  <a:lnTo>
                    <a:pt x="10802" y="13669"/>
                  </a:lnTo>
                  <a:lnTo>
                    <a:pt x="11017" y="12393"/>
                  </a:lnTo>
                  <a:lnTo>
                    <a:pt x="11017" y="12393"/>
                  </a:lnTo>
                  <a:lnTo>
                    <a:pt x="11193" y="11244"/>
                  </a:lnTo>
                  <a:lnTo>
                    <a:pt x="11345" y="10119"/>
                  </a:lnTo>
                  <a:lnTo>
                    <a:pt x="11484" y="9033"/>
                  </a:lnTo>
                  <a:lnTo>
                    <a:pt x="11610" y="7972"/>
                  </a:lnTo>
                  <a:lnTo>
                    <a:pt x="11825" y="5989"/>
                  </a:lnTo>
                  <a:lnTo>
                    <a:pt x="12002" y="4207"/>
                  </a:lnTo>
                  <a:lnTo>
                    <a:pt x="12154" y="2679"/>
                  </a:lnTo>
                  <a:lnTo>
                    <a:pt x="12280" y="1441"/>
                  </a:lnTo>
                  <a:lnTo>
                    <a:pt x="12343" y="936"/>
                  </a:lnTo>
                  <a:lnTo>
                    <a:pt x="12406" y="531"/>
                  </a:lnTo>
                  <a:lnTo>
                    <a:pt x="12457" y="215"/>
                  </a:lnTo>
                  <a:lnTo>
                    <a:pt x="12520" y="1"/>
                  </a:lnTo>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1"/>
            <p:cNvSpPr/>
            <p:nvPr/>
          </p:nvSpPr>
          <p:spPr>
            <a:xfrm rot="10800000">
              <a:off x="204229" y="4396318"/>
              <a:ext cx="97604" cy="133112"/>
            </a:xfrm>
            <a:custGeom>
              <a:rect b="b" l="l" r="r" t="t"/>
              <a:pathLst>
                <a:path extrusionOk="0" fill="none" h="14819" w="10866">
                  <a:moveTo>
                    <a:pt x="7568" y="316"/>
                  </a:moveTo>
                  <a:lnTo>
                    <a:pt x="7568" y="316"/>
                  </a:lnTo>
                  <a:lnTo>
                    <a:pt x="7315" y="51"/>
                  </a:lnTo>
                  <a:lnTo>
                    <a:pt x="7315" y="51"/>
                  </a:lnTo>
                  <a:lnTo>
                    <a:pt x="6936" y="202"/>
                  </a:lnTo>
                  <a:lnTo>
                    <a:pt x="6557" y="341"/>
                  </a:lnTo>
                  <a:lnTo>
                    <a:pt x="6380" y="417"/>
                  </a:lnTo>
                  <a:lnTo>
                    <a:pt x="6191" y="505"/>
                  </a:lnTo>
                  <a:lnTo>
                    <a:pt x="6014" y="594"/>
                  </a:lnTo>
                  <a:lnTo>
                    <a:pt x="5850" y="695"/>
                  </a:lnTo>
                  <a:lnTo>
                    <a:pt x="5850" y="695"/>
                  </a:lnTo>
                  <a:lnTo>
                    <a:pt x="5509" y="935"/>
                  </a:lnTo>
                  <a:lnTo>
                    <a:pt x="5168" y="1175"/>
                  </a:lnTo>
                  <a:lnTo>
                    <a:pt x="4852" y="1428"/>
                  </a:lnTo>
                  <a:lnTo>
                    <a:pt x="4536" y="1680"/>
                  </a:lnTo>
                  <a:lnTo>
                    <a:pt x="4233" y="1945"/>
                  </a:lnTo>
                  <a:lnTo>
                    <a:pt x="3930" y="2211"/>
                  </a:lnTo>
                  <a:lnTo>
                    <a:pt x="3652" y="2489"/>
                  </a:lnTo>
                  <a:lnTo>
                    <a:pt x="3374" y="2767"/>
                  </a:lnTo>
                  <a:lnTo>
                    <a:pt x="3121" y="3057"/>
                  </a:lnTo>
                  <a:lnTo>
                    <a:pt x="2868" y="3348"/>
                  </a:lnTo>
                  <a:lnTo>
                    <a:pt x="2616" y="3651"/>
                  </a:lnTo>
                  <a:lnTo>
                    <a:pt x="2388" y="3954"/>
                  </a:lnTo>
                  <a:lnTo>
                    <a:pt x="2173" y="4257"/>
                  </a:lnTo>
                  <a:lnTo>
                    <a:pt x="1959" y="4573"/>
                  </a:lnTo>
                  <a:lnTo>
                    <a:pt x="1757" y="4889"/>
                  </a:lnTo>
                  <a:lnTo>
                    <a:pt x="1567" y="5217"/>
                  </a:lnTo>
                  <a:lnTo>
                    <a:pt x="1390" y="5558"/>
                  </a:lnTo>
                  <a:lnTo>
                    <a:pt x="1226" y="5887"/>
                  </a:lnTo>
                  <a:lnTo>
                    <a:pt x="1074" y="6241"/>
                  </a:lnTo>
                  <a:lnTo>
                    <a:pt x="923" y="6582"/>
                  </a:lnTo>
                  <a:lnTo>
                    <a:pt x="784" y="6948"/>
                  </a:lnTo>
                  <a:lnTo>
                    <a:pt x="657" y="7302"/>
                  </a:lnTo>
                  <a:lnTo>
                    <a:pt x="544" y="7668"/>
                  </a:lnTo>
                  <a:lnTo>
                    <a:pt x="443" y="8047"/>
                  </a:lnTo>
                  <a:lnTo>
                    <a:pt x="354" y="8426"/>
                  </a:lnTo>
                  <a:lnTo>
                    <a:pt x="266" y="8805"/>
                  </a:lnTo>
                  <a:lnTo>
                    <a:pt x="190" y="9197"/>
                  </a:lnTo>
                  <a:lnTo>
                    <a:pt x="139" y="9588"/>
                  </a:lnTo>
                  <a:lnTo>
                    <a:pt x="89" y="9992"/>
                  </a:lnTo>
                  <a:lnTo>
                    <a:pt x="38" y="10397"/>
                  </a:lnTo>
                  <a:lnTo>
                    <a:pt x="13" y="10814"/>
                  </a:lnTo>
                  <a:lnTo>
                    <a:pt x="0" y="11230"/>
                  </a:lnTo>
                  <a:lnTo>
                    <a:pt x="0" y="11230"/>
                  </a:lnTo>
                  <a:lnTo>
                    <a:pt x="0" y="11534"/>
                  </a:lnTo>
                  <a:lnTo>
                    <a:pt x="0" y="11824"/>
                  </a:lnTo>
                  <a:lnTo>
                    <a:pt x="26" y="12102"/>
                  </a:lnTo>
                  <a:lnTo>
                    <a:pt x="64" y="12367"/>
                  </a:lnTo>
                  <a:lnTo>
                    <a:pt x="114" y="12620"/>
                  </a:lnTo>
                  <a:lnTo>
                    <a:pt x="177" y="12860"/>
                  </a:lnTo>
                  <a:lnTo>
                    <a:pt x="253" y="13087"/>
                  </a:lnTo>
                  <a:lnTo>
                    <a:pt x="329" y="13302"/>
                  </a:lnTo>
                  <a:lnTo>
                    <a:pt x="430" y="13504"/>
                  </a:lnTo>
                  <a:lnTo>
                    <a:pt x="531" y="13681"/>
                  </a:lnTo>
                  <a:lnTo>
                    <a:pt x="645" y="13858"/>
                  </a:lnTo>
                  <a:lnTo>
                    <a:pt x="771" y="14022"/>
                  </a:lnTo>
                  <a:lnTo>
                    <a:pt x="910" y="14161"/>
                  </a:lnTo>
                  <a:lnTo>
                    <a:pt x="1062" y="14300"/>
                  </a:lnTo>
                  <a:lnTo>
                    <a:pt x="1213" y="14414"/>
                  </a:lnTo>
                  <a:lnTo>
                    <a:pt x="1378" y="14515"/>
                  </a:lnTo>
                  <a:lnTo>
                    <a:pt x="1542" y="14603"/>
                  </a:lnTo>
                  <a:lnTo>
                    <a:pt x="1731" y="14679"/>
                  </a:lnTo>
                  <a:lnTo>
                    <a:pt x="1921" y="14742"/>
                  </a:lnTo>
                  <a:lnTo>
                    <a:pt x="2110" y="14780"/>
                  </a:lnTo>
                  <a:lnTo>
                    <a:pt x="2312" y="14805"/>
                  </a:lnTo>
                  <a:lnTo>
                    <a:pt x="2527" y="14818"/>
                  </a:lnTo>
                  <a:lnTo>
                    <a:pt x="2742" y="14818"/>
                  </a:lnTo>
                  <a:lnTo>
                    <a:pt x="2969" y="14805"/>
                  </a:lnTo>
                  <a:lnTo>
                    <a:pt x="3197" y="14768"/>
                  </a:lnTo>
                  <a:lnTo>
                    <a:pt x="3437" y="14717"/>
                  </a:lnTo>
                  <a:lnTo>
                    <a:pt x="3677" y="14654"/>
                  </a:lnTo>
                  <a:lnTo>
                    <a:pt x="3930" y="14578"/>
                  </a:lnTo>
                  <a:lnTo>
                    <a:pt x="4182" y="14477"/>
                  </a:lnTo>
                  <a:lnTo>
                    <a:pt x="4435" y="14363"/>
                  </a:lnTo>
                  <a:lnTo>
                    <a:pt x="4700" y="14237"/>
                  </a:lnTo>
                  <a:lnTo>
                    <a:pt x="4965" y="14085"/>
                  </a:lnTo>
                  <a:lnTo>
                    <a:pt x="4965" y="14085"/>
                  </a:lnTo>
                  <a:lnTo>
                    <a:pt x="5193" y="13946"/>
                  </a:lnTo>
                  <a:lnTo>
                    <a:pt x="5420" y="13795"/>
                  </a:lnTo>
                  <a:lnTo>
                    <a:pt x="5635" y="13631"/>
                  </a:lnTo>
                  <a:lnTo>
                    <a:pt x="5850" y="13466"/>
                  </a:lnTo>
                  <a:lnTo>
                    <a:pt x="5850" y="13466"/>
                  </a:lnTo>
                  <a:lnTo>
                    <a:pt x="6343" y="13037"/>
                  </a:lnTo>
                  <a:lnTo>
                    <a:pt x="6823" y="12595"/>
                  </a:lnTo>
                  <a:lnTo>
                    <a:pt x="7265" y="12127"/>
                  </a:lnTo>
                  <a:lnTo>
                    <a:pt x="7694" y="11647"/>
                  </a:lnTo>
                  <a:lnTo>
                    <a:pt x="8086" y="11155"/>
                  </a:lnTo>
                  <a:lnTo>
                    <a:pt x="8452" y="10649"/>
                  </a:lnTo>
                  <a:lnTo>
                    <a:pt x="8793" y="10131"/>
                  </a:lnTo>
                  <a:lnTo>
                    <a:pt x="9109" y="9588"/>
                  </a:lnTo>
                  <a:lnTo>
                    <a:pt x="9400" y="9045"/>
                  </a:lnTo>
                  <a:lnTo>
                    <a:pt x="9678" y="8477"/>
                  </a:lnTo>
                  <a:lnTo>
                    <a:pt x="9918" y="7895"/>
                  </a:lnTo>
                  <a:lnTo>
                    <a:pt x="10133" y="7302"/>
                  </a:lnTo>
                  <a:lnTo>
                    <a:pt x="10322" y="6695"/>
                  </a:lnTo>
                  <a:lnTo>
                    <a:pt x="10486" y="6089"/>
                  </a:lnTo>
                  <a:lnTo>
                    <a:pt x="10625" y="5457"/>
                  </a:lnTo>
                  <a:lnTo>
                    <a:pt x="10752" y="4813"/>
                  </a:lnTo>
                  <a:lnTo>
                    <a:pt x="10752" y="4813"/>
                  </a:lnTo>
                  <a:lnTo>
                    <a:pt x="10790" y="4510"/>
                  </a:lnTo>
                  <a:lnTo>
                    <a:pt x="10827" y="4219"/>
                  </a:lnTo>
                  <a:lnTo>
                    <a:pt x="10853" y="3916"/>
                  </a:lnTo>
                  <a:lnTo>
                    <a:pt x="10865" y="3626"/>
                  </a:lnTo>
                  <a:lnTo>
                    <a:pt x="10865" y="3322"/>
                  </a:lnTo>
                  <a:lnTo>
                    <a:pt x="10853" y="3032"/>
                  </a:lnTo>
                  <a:lnTo>
                    <a:pt x="10827" y="2741"/>
                  </a:lnTo>
                  <a:lnTo>
                    <a:pt x="10777" y="2451"/>
                  </a:lnTo>
                  <a:lnTo>
                    <a:pt x="10701" y="2173"/>
                  </a:lnTo>
                  <a:lnTo>
                    <a:pt x="10613" y="1895"/>
                  </a:lnTo>
                  <a:lnTo>
                    <a:pt x="10499" y="1630"/>
                  </a:lnTo>
                  <a:lnTo>
                    <a:pt x="10360" y="1364"/>
                  </a:lnTo>
                  <a:lnTo>
                    <a:pt x="10196" y="1112"/>
                  </a:lnTo>
                  <a:lnTo>
                    <a:pt x="10006" y="859"/>
                  </a:lnTo>
                  <a:lnTo>
                    <a:pt x="9792" y="632"/>
                  </a:lnTo>
                  <a:lnTo>
                    <a:pt x="9551" y="404"/>
                  </a:lnTo>
                  <a:lnTo>
                    <a:pt x="9551" y="404"/>
                  </a:lnTo>
                  <a:lnTo>
                    <a:pt x="9311" y="215"/>
                  </a:lnTo>
                  <a:lnTo>
                    <a:pt x="9198" y="139"/>
                  </a:lnTo>
                  <a:lnTo>
                    <a:pt x="9084" y="88"/>
                  </a:lnTo>
                  <a:lnTo>
                    <a:pt x="8983" y="38"/>
                  </a:lnTo>
                  <a:lnTo>
                    <a:pt x="8882" y="13"/>
                  </a:lnTo>
                  <a:lnTo>
                    <a:pt x="8781" y="0"/>
                  </a:lnTo>
                  <a:lnTo>
                    <a:pt x="8692" y="0"/>
                  </a:lnTo>
                  <a:lnTo>
                    <a:pt x="8604" y="25"/>
                  </a:lnTo>
                  <a:lnTo>
                    <a:pt x="8516" y="76"/>
                  </a:lnTo>
                  <a:lnTo>
                    <a:pt x="8427" y="152"/>
                  </a:lnTo>
                  <a:lnTo>
                    <a:pt x="8351" y="240"/>
                  </a:lnTo>
                  <a:lnTo>
                    <a:pt x="8275" y="354"/>
                  </a:lnTo>
                  <a:lnTo>
                    <a:pt x="8200" y="505"/>
                  </a:lnTo>
                  <a:lnTo>
                    <a:pt x="8124" y="670"/>
                  </a:lnTo>
                  <a:lnTo>
                    <a:pt x="8061" y="872"/>
                  </a:lnTo>
                  <a:lnTo>
                    <a:pt x="8061" y="872"/>
                  </a:lnTo>
                  <a:lnTo>
                    <a:pt x="7783" y="1731"/>
                  </a:lnTo>
                  <a:lnTo>
                    <a:pt x="7480" y="2590"/>
                  </a:lnTo>
                  <a:lnTo>
                    <a:pt x="7176" y="3449"/>
                  </a:lnTo>
                  <a:lnTo>
                    <a:pt x="6848" y="4295"/>
                  </a:lnTo>
                  <a:lnTo>
                    <a:pt x="6191" y="5988"/>
                  </a:lnTo>
                  <a:lnTo>
                    <a:pt x="5534" y="7681"/>
                  </a:lnTo>
                  <a:lnTo>
                    <a:pt x="5534" y="7681"/>
                  </a:lnTo>
                  <a:lnTo>
                    <a:pt x="5471" y="7820"/>
                  </a:lnTo>
                  <a:lnTo>
                    <a:pt x="5395" y="7946"/>
                  </a:lnTo>
                  <a:lnTo>
                    <a:pt x="5243" y="8199"/>
                  </a:lnTo>
                  <a:lnTo>
                    <a:pt x="5067" y="8439"/>
                  </a:lnTo>
                  <a:lnTo>
                    <a:pt x="4890" y="8691"/>
                  </a:lnTo>
                  <a:lnTo>
                    <a:pt x="4890" y="8691"/>
                  </a:lnTo>
                  <a:lnTo>
                    <a:pt x="4511" y="8514"/>
                  </a:lnTo>
                  <a:lnTo>
                    <a:pt x="4511" y="8514"/>
                  </a:lnTo>
                  <a:lnTo>
                    <a:pt x="7568" y="316"/>
                  </a:lnTo>
                  <a:lnTo>
                    <a:pt x="7568" y="316"/>
                  </a:lnTo>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1"/>
            <p:cNvSpPr/>
            <p:nvPr/>
          </p:nvSpPr>
          <p:spPr>
            <a:xfrm rot="10800000">
              <a:off x="55686" y="4277515"/>
              <a:ext cx="198711" cy="566688"/>
            </a:xfrm>
            <a:custGeom>
              <a:rect b="b" l="l" r="r" t="t"/>
              <a:pathLst>
                <a:path extrusionOk="0" h="63088" w="22122">
                  <a:moveTo>
                    <a:pt x="15009" y="39035"/>
                  </a:moveTo>
                  <a:lnTo>
                    <a:pt x="15262" y="39199"/>
                  </a:lnTo>
                  <a:lnTo>
                    <a:pt x="15375" y="39300"/>
                  </a:lnTo>
                  <a:lnTo>
                    <a:pt x="15477" y="39401"/>
                  </a:lnTo>
                  <a:lnTo>
                    <a:pt x="16007" y="40033"/>
                  </a:lnTo>
                  <a:lnTo>
                    <a:pt x="16512" y="40665"/>
                  </a:lnTo>
                  <a:lnTo>
                    <a:pt x="17005" y="41309"/>
                  </a:lnTo>
                  <a:lnTo>
                    <a:pt x="17485" y="41966"/>
                  </a:lnTo>
                  <a:lnTo>
                    <a:pt x="17953" y="42635"/>
                  </a:lnTo>
                  <a:lnTo>
                    <a:pt x="18395" y="43305"/>
                  </a:lnTo>
                  <a:lnTo>
                    <a:pt x="18799" y="44000"/>
                  </a:lnTo>
                  <a:lnTo>
                    <a:pt x="19203" y="44694"/>
                  </a:lnTo>
                  <a:lnTo>
                    <a:pt x="19570" y="45402"/>
                  </a:lnTo>
                  <a:lnTo>
                    <a:pt x="19734" y="45768"/>
                  </a:lnTo>
                  <a:lnTo>
                    <a:pt x="19898" y="46134"/>
                  </a:lnTo>
                  <a:lnTo>
                    <a:pt x="20063" y="46501"/>
                  </a:lnTo>
                  <a:lnTo>
                    <a:pt x="20214" y="46880"/>
                  </a:lnTo>
                  <a:lnTo>
                    <a:pt x="20353" y="47246"/>
                  </a:lnTo>
                  <a:lnTo>
                    <a:pt x="20492" y="47625"/>
                  </a:lnTo>
                  <a:lnTo>
                    <a:pt x="20618" y="48017"/>
                  </a:lnTo>
                  <a:lnTo>
                    <a:pt x="20745" y="48408"/>
                  </a:lnTo>
                  <a:lnTo>
                    <a:pt x="20858" y="48800"/>
                  </a:lnTo>
                  <a:lnTo>
                    <a:pt x="20960" y="49192"/>
                  </a:lnTo>
                  <a:lnTo>
                    <a:pt x="21048" y="49596"/>
                  </a:lnTo>
                  <a:lnTo>
                    <a:pt x="21136" y="50000"/>
                  </a:lnTo>
                  <a:lnTo>
                    <a:pt x="21212" y="50417"/>
                  </a:lnTo>
                  <a:lnTo>
                    <a:pt x="21275" y="50821"/>
                  </a:lnTo>
                  <a:lnTo>
                    <a:pt x="21313" y="51086"/>
                  </a:lnTo>
                  <a:lnTo>
                    <a:pt x="21339" y="51364"/>
                  </a:lnTo>
                  <a:lnTo>
                    <a:pt x="21364" y="51895"/>
                  </a:lnTo>
                  <a:lnTo>
                    <a:pt x="21389" y="52969"/>
                  </a:lnTo>
                  <a:lnTo>
                    <a:pt x="21389" y="53045"/>
                  </a:lnTo>
                  <a:lnTo>
                    <a:pt x="21364" y="53120"/>
                  </a:lnTo>
                  <a:lnTo>
                    <a:pt x="21275" y="53373"/>
                  </a:lnTo>
                  <a:lnTo>
                    <a:pt x="21162" y="52893"/>
                  </a:lnTo>
                  <a:lnTo>
                    <a:pt x="21073" y="52489"/>
                  </a:lnTo>
                  <a:lnTo>
                    <a:pt x="20960" y="52097"/>
                  </a:lnTo>
                  <a:lnTo>
                    <a:pt x="20846" y="51705"/>
                  </a:lnTo>
                  <a:lnTo>
                    <a:pt x="20707" y="51326"/>
                  </a:lnTo>
                  <a:lnTo>
                    <a:pt x="20555" y="50948"/>
                  </a:lnTo>
                  <a:lnTo>
                    <a:pt x="20391" y="50569"/>
                  </a:lnTo>
                  <a:lnTo>
                    <a:pt x="20214" y="50202"/>
                  </a:lnTo>
                  <a:lnTo>
                    <a:pt x="20037" y="49848"/>
                  </a:lnTo>
                  <a:lnTo>
                    <a:pt x="19658" y="49128"/>
                  </a:lnTo>
                  <a:lnTo>
                    <a:pt x="19254" y="48421"/>
                  </a:lnTo>
                  <a:lnTo>
                    <a:pt x="18420" y="47006"/>
                  </a:lnTo>
                  <a:lnTo>
                    <a:pt x="18167" y="46564"/>
                  </a:lnTo>
                  <a:lnTo>
                    <a:pt x="17927" y="46109"/>
                  </a:lnTo>
                  <a:lnTo>
                    <a:pt x="17700" y="45654"/>
                  </a:lnTo>
                  <a:lnTo>
                    <a:pt x="17473" y="45200"/>
                  </a:lnTo>
                  <a:lnTo>
                    <a:pt x="17043" y="44277"/>
                  </a:lnTo>
                  <a:lnTo>
                    <a:pt x="16626" y="43330"/>
                  </a:lnTo>
                  <a:lnTo>
                    <a:pt x="16222" y="42395"/>
                  </a:lnTo>
                  <a:lnTo>
                    <a:pt x="15830" y="41448"/>
                  </a:lnTo>
                  <a:lnTo>
                    <a:pt x="15426" y="40500"/>
                  </a:lnTo>
                  <a:lnTo>
                    <a:pt x="15022" y="39566"/>
                  </a:lnTo>
                  <a:lnTo>
                    <a:pt x="14996" y="39502"/>
                  </a:lnTo>
                  <a:lnTo>
                    <a:pt x="14984" y="39439"/>
                  </a:lnTo>
                  <a:lnTo>
                    <a:pt x="14996" y="39300"/>
                  </a:lnTo>
                  <a:lnTo>
                    <a:pt x="15009" y="39161"/>
                  </a:lnTo>
                  <a:lnTo>
                    <a:pt x="15009" y="39035"/>
                  </a:lnTo>
                  <a:close/>
                  <a:moveTo>
                    <a:pt x="139" y="0"/>
                  </a:moveTo>
                  <a:lnTo>
                    <a:pt x="89" y="190"/>
                  </a:lnTo>
                  <a:lnTo>
                    <a:pt x="38" y="392"/>
                  </a:lnTo>
                  <a:lnTo>
                    <a:pt x="13" y="480"/>
                  </a:lnTo>
                  <a:lnTo>
                    <a:pt x="0" y="569"/>
                  </a:lnTo>
                  <a:lnTo>
                    <a:pt x="0" y="657"/>
                  </a:lnTo>
                  <a:lnTo>
                    <a:pt x="26" y="733"/>
                  </a:lnTo>
                  <a:lnTo>
                    <a:pt x="392" y="1503"/>
                  </a:lnTo>
                  <a:lnTo>
                    <a:pt x="784" y="2287"/>
                  </a:lnTo>
                  <a:lnTo>
                    <a:pt x="1175" y="3045"/>
                  </a:lnTo>
                  <a:lnTo>
                    <a:pt x="1580" y="3815"/>
                  </a:lnTo>
                  <a:lnTo>
                    <a:pt x="2666" y="5811"/>
                  </a:lnTo>
                  <a:lnTo>
                    <a:pt x="3765" y="7794"/>
                  </a:lnTo>
                  <a:lnTo>
                    <a:pt x="4852" y="9790"/>
                  </a:lnTo>
                  <a:lnTo>
                    <a:pt x="5925" y="11786"/>
                  </a:lnTo>
                  <a:lnTo>
                    <a:pt x="6140" y="12191"/>
                  </a:lnTo>
                  <a:lnTo>
                    <a:pt x="6292" y="12481"/>
                  </a:lnTo>
                  <a:lnTo>
                    <a:pt x="6456" y="12797"/>
                  </a:lnTo>
                  <a:lnTo>
                    <a:pt x="6608" y="13113"/>
                  </a:lnTo>
                  <a:lnTo>
                    <a:pt x="6721" y="13403"/>
                  </a:lnTo>
                  <a:lnTo>
                    <a:pt x="6772" y="13530"/>
                  </a:lnTo>
                  <a:lnTo>
                    <a:pt x="6787" y="13607"/>
                  </a:lnTo>
                  <a:lnTo>
                    <a:pt x="6787" y="13607"/>
                  </a:lnTo>
                  <a:lnTo>
                    <a:pt x="6785" y="13618"/>
                  </a:lnTo>
                  <a:lnTo>
                    <a:pt x="6793" y="13633"/>
                  </a:lnTo>
                  <a:lnTo>
                    <a:pt x="6793" y="13633"/>
                  </a:lnTo>
                  <a:lnTo>
                    <a:pt x="6797" y="13656"/>
                  </a:lnTo>
                  <a:lnTo>
                    <a:pt x="6810" y="13757"/>
                  </a:lnTo>
                  <a:lnTo>
                    <a:pt x="6810" y="13833"/>
                  </a:lnTo>
                  <a:lnTo>
                    <a:pt x="6833" y="13706"/>
                  </a:lnTo>
                  <a:lnTo>
                    <a:pt x="6924" y="13871"/>
                  </a:lnTo>
                  <a:lnTo>
                    <a:pt x="7037" y="14086"/>
                  </a:lnTo>
                  <a:lnTo>
                    <a:pt x="7126" y="14262"/>
                  </a:lnTo>
                  <a:lnTo>
                    <a:pt x="7543" y="15412"/>
                  </a:lnTo>
                  <a:lnTo>
                    <a:pt x="7960" y="16562"/>
                  </a:lnTo>
                  <a:lnTo>
                    <a:pt x="8364" y="17711"/>
                  </a:lnTo>
                  <a:lnTo>
                    <a:pt x="8793" y="18861"/>
                  </a:lnTo>
                  <a:lnTo>
                    <a:pt x="9223" y="20035"/>
                  </a:lnTo>
                  <a:lnTo>
                    <a:pt x="9640" y="21210"/>
                  </a:lnTo>
                  <a:lnTo>
                    <a:pt x="10057" y="22385"/>
                  </a:lnTo>
                  <a:lnTo>
                    <a:pt x="10461" y="23573"/>
                  </a:lnTo>
                  <a:lnTo>
                    <a:pt x="10853" y="24747"/>
                  </a:lnTo>
                  <a:lnTo>
                    <a:pt x="11219" y="25935"/>
                  </a:lnTo>
                  <a:lnTo>
                    <a:pt x="11585" y="27135"/>
                  </a:lnTo>
                  <a:lnTo>
                    <a:pt x="11914" y="28335"/>
                  </a:lnTo>
                  <a:lnTo>
                    <a:pt x="12230" y="29535"/>
                  </a:lnTo>
                  <a:lnTo>
                    <a:pt x="12520" y="30735"/>
                  </a:lnTo>
                  <a:lnTo>
                    <a:pt x="12786" y="31948"/>
                  </a:lnTo>
                  <a:lnTo>
                    <a:pt x="13026" y="33173"/>
                  </a:lnTo>
                  <a:lnTo>
                    <a:pt x="13139" y="33780"/>
                  </a:lnTo>
                  <a:lnTo>
                    <a:pt x="13228" y="34399"/>
                  </a:lnTo>
                  <a:lnTo>
                    <a:pt x="13329" y="35018"/>
                  </a:lnTo>
                  <a:lnTo>
                    <a:pt x="13405" y="35637"/>
                  </a:lnTo>
                  <a:lnTo>
                    <a:pt x="13480" y="36256"/>
                  </a:lnTo>
                  <a:lnTo>
                    <a:pt x="13544" y="36875"/>
                  </a:lnTo>
                  <a:lnTo>
                    <a:pt x="13607" y="37494"/>
                  </a:lnTo>
                  <a:lnTo>
                    <a:pt x="13657" y="38125"/>
                  </a:lnTo>
                  <a:lnTo>
                    <a:pt x="13746" y="39641"/>
                  </a:lnTo>
                  <a:lnTo>
                    <a:pt x="13822" y="41145"/>
                  </a:lnTo>
                  <a:lnTo>
                    <a:pt x="13885" y="42661"/>
                  </a:lnTo>
                  <a:lnTo>
                    <a:pt x="13923" y="44176"/>
                  </a:lnTo>
                  <a:lnTo>
                    <a:pt x="13948" y="45692"/>
                  </a:lnTo>
                  <a:lnTo>
                    <a:pt x="13948" y="47208"/>
                  </a:lnTo>
                  <a:lnTo>
                    <a:pt x="13935" y="48724"/>
                  </a:lnTo>
                  <a:lnTo>
                    <a:pt x="13885" y="50227"/>
                  </a:lnTo>
                  <a:lnTo>
                    <a:pt x="13834" y="51743"/>
                  </a:lnTo>
                  <a:lnTo>
                    <a:pt x="13746" y="53259"/>
                  </a:lnTo>
                  <a:lnTo>
                    <a:pt x="13632" y="54763"/>
                  </a:lnTo>
                  <a:lnTo>
                    <a:pt x="13506" y="56278"/>
                  </a:lnTo>
                  <a:lnTo>
                    <a:pt x="13354" y="57782"/>
                  </a:lnTo>
                  <a:lnTo>
                    <a:pt x="13177" y="59285"/>
                  </a:lnTo>
                  <a:lnTo>
                    <a:pt x="12975" y="60801"/>
                  </a:lnTo>
                  <a:lnTo>
                    <a:pt x="12735" y="62304"/>
                  </a:lnTo>
                  <a:lnTo>
                    <a:pt x="12710" y="62405"/>
                  </a:lnTo>
                  <a:lnTo>
                    <a:pt x="12760" y="62582"/>
                  </a:lnTo>
                  <a:lnTo>
                    <a:pt x="12823" y="62759"/>
                  </a:lnTo>
                  <a:lnTo>
                    <a:pt x="12887" y="62923"/>
                  </a:lnTo>
                  <a:lnTo>
                    <a:pt x="12975" y="63087"/>
                  </a:lnTo>
                  <a:lnTo>
                    <a:pt x="13329" y="61420"/>
                  </a:lnTo>
                  <a:lnTo>
                    <a:pt x="13506" y="60586"/>
                  </a:lnTo>
                  <a:lnTo>
                    <a:pt x="13670" y="59765"/>
                  </a:lnTo>
                  <a:lnTo>
                    <a:pt x="13822" y="58931"/>
                  </a:lnTo>
                  <a:lnTo>
                    <a:pt x="13948" y="58085"/>
                  </a:lnTo>
                  <a:lnTo>
                    <a:pt x="14049" y="57251"/>
                  </a:lnTo>
                  <a:lnTo>
                    <a:pt x="14087" y="56834"/>
                  </a:lnTo>
                  <a:lnTo>
                    <a:pt x="14125" y="56417"/>
                  </a:lnTo>
                  <a:lnTo>
                    <a:pt x="14175" y="55470"/>
                  </a:lnTo>
                  <a:lnTo>
                    <a:pt x="14226" y="54523"/>
                  </a:lnTo>
                  <a:lnTo>
                    <a:pt x="14302" y="52640"/>
                  </a:lnTo>
                  <a:lnTo>
                    <a:pt x="14352" y="50745"/>
                  </a:lnTo>
                  <a:lnTo>
                    <a:pt x="14390" y="48850"/>
                  </a:lnTo>
                  <a:lnTo>
                    <a:pt x="14428" y="45073"/>
                  </a:lnTo>
                  <a:lnTo>
                    <a:pt x="14453" y="43178"/>
                  </a:lnTo>
                  <a:lnTo>
                    <a:pt x="14491" y="41284"/>
                  </a:lnTo>
                  <a:lnTo>
                    <a:pt x="14504" y="40563"/>
                  </a:lnTo>
                  <a:lnTo>
                    <a:pt x="14719" y="40905"/>
                  </a:lnTo>
                  <a:lnTo>
                    <a:pt x="14820" y="41069"/>
                  </a:lnTo>
                  <a:lnTo>
                    <a:pt x="14908" y="41246"/>
                  </a:lnTo>
                  <a:lnTo>
                    <a:pt x="15236" y="41966"/>
                  </a:lnTo>
                  <a:lnTo>
                    <a:pt x="15540" y="42698"/>
                  </a:lnTo>
                  <a:lnTo>
                    <a:pt x="15830" y="43431"/>
                  </a:lnTo>
                  <a:lnTo>
                    <a:pt x="16146" y="44164"/>
                  </a:lnTo>
                  <a:lnTo>
                    <a:pt x="16462" y="44884"/>
                  </a:lnTo>
                  <a:lnTo>
                    <a:pt x="16626" y="45238"/>
                  </a:lnTo>
                  <a:lnTo>
                    <a:pt x="16803" y="45591"/>
                  </a:lnTo>
                  <a:lnTo>
                    <a:pt x="16980" y="45932"/>
                  </a:lnTo>
                  <a:lnTo>
                    <a:pt x="17169" y="46273"/>
                  </a:lnTo>
                  <a:lnTo>
                    <a:pt x="17372" y="46615"/>
                  </a:lnTo>
                  <a:lnTo>
                    <a:pt x="17586" y="46930"/>
                  </a:lnTo>
                  <a:lnTo>
                    <a:pt x="17978" y="47511"/>
                  </a:lnTo>
                  <a:lnTo>
                    <a:pt x="18357" y="48105"/>
                  </a:lnTo>
                  <a:lnTo>
                    <a:pt x="18698" y="48686"/>
                  </a:lnTo>
                  <a:lnTo>
                    <a:pt x="19039" y="49280"/>
                  </a:lnTo>
                  <a:lnTo>
                    <a:pt x="19342" y="49886"/>
                  </a:lnTo>
                  <a:lnTo>
                    <a:pt x="19633" y="50493"/>
                  </a:lnTo>
                  <a:lnTo>
                    <a:pt x="19886" y="51112"/>
                  </a:lnTo>
                  <a:lnTo>
                    <a:pt x="20126" y="51731"/>
                  </a:lnTo>
                  <a:lnTo>
                    <a:pt x="20328" y="52362"/>
                  </a:lnTo>
                  <a:lnTo>
                    <a:pt x="20505" y="52994"/>
                  </a:lnTo>
                  <a:lnTo>
                    <a:pt x="20593" y="53322"/>
                  </a:lnTo>
                  <a:lnTo>
                    <a:pt x="20656" y="53651"/>
                  </a:lnTo>
                  <a:lnTo>
                    <a:pt x="20719" y="53979"/>
                  </a:lnTo>
                  <a:lnTo>
                    <a:pt x="20783" y="54308"/>
                  </a:lnTo>
                  <a:lnTo>
                    <a:pt x="20833" y="54636"/>
                  </a:lnTo>
                  <a:lnTo>
                    <a:pt x="20871" y="54977"/>
                  </a:lnTo>
                  <a:lnTo>
                    <a:pt x="20909" y="55318"/>
                  </a:lnTo>
                  <a:lnTo>
                    <a:pt x="20922" y="55659"/>
                  </a:lnTo>
                  <a:lnTo>
                    <a:pt x="20947" y="56001"/>
                  </a:lnTo>
                  <a:lnTo>
                    <a:pt x="20947" y="56354"/>
                  </a:lnTo>
                  <a:lnTo>
                    <a:pt x="20947" y="56708"/>
                  </a:lnTo>
                  <a:lnTo>
                    <a:pt x="20934" y="57062"/>
                  </a:lnTo>
                  <a:lnTo>
                    <a:pt x="20934" y="57150"/>
                  </a:lnTo>
                  <a:lnTo>
                    <a:pt x="20960" y="57239"/>
                  </a:lnTo>
                  <a:lnTo>
                    <a:pt x="20985" y="57327"/>
                  </a:lnTo>
                  <a:lnTo>
                    <a:pt x="21023" y="57415"/>
                  </a:lnTo>
                  <a:lnTo>
                    <a:pt x="21098" y="57592"/>
                  </a:lnTo>
                  <a:lnTo>
                    <a:pt x="21174" y="57769"/>
                  </a:lnTo>
                  <a:lnTo>
                    <a:pt x="21301" y="57605"/>
                  </a:lnTo>
                  <a:lnTo>
                    <a:pt x="21427" y="57441"/>
                  </a:lnTo>
                  <a:lnTo>
                    <a:pt x="21490" y="57352"/>
                  </a:lnTo>
                  <a:lnTo>
                    <a:pt x="21541" y="57276"/>
                  </a:lnTo>
                  <a:lnTo>
                    <a:pt x="21579" y="57188"/>
                  </a:lnTo>
                  <a:lnTo>
                    <a:pt x="21604" y="57100"/>
                  </a:lnTo>
                  <a:lnTo>
                    <a:pt x="21755" y="56342"/>
                  </a:lnTo>
                  <a:lnTo>
                    <a:pt x="21882" y="55596"/>
                  </a:lnTo>
                  <a:lnTo>
                    <a:pt x="22122" y="54080"/>
                  </a:lnTo>
                  <a:lnTo>
                    <a:pt x="22122" y="52160"/>
                  </a:lnTo>
                  <a:lnTo>
                    <a:pt x="21945" y="51175"/>
                  </a:lnTo>
                  <a:lnTo>
                    <a:pt x="21768" y="50202"/>
                  </a:lnTo>
                  <a:lnTo>
                    <a:pt x="21616" y="49482"/>
                  </a:lnTo>
                  <a:lnTo>
                    <a:pt x="21440" y="48775"/>
                  </a:lnTo>
                  <a:lnTo>
                    <a:pt x="21237" y="48067"/>
                  </a:lnTo>
                  <a:lnTo>
                    <a:pt x="21023" y="47385"/>
                  </a:lnTo>
                  <a:lnTo>
                    <a:pt x="20770" y="46703"/>
                  </a:lnTo>
                  <a:lnTo>
                    <a:pt x="20505" y="46046"/>
                  </a:lnTo>
                  <a:lnTo>
                    <a:pt x="20214" y="45389"/>
                  </a:lnTo>
                  <a:lnTo>
                    <a:pt x="19898" y="44745"/>
                  </a:lnTo>
                  <a:lnTo>
                    <a:pt x="19570" y="44113"/>
                  </a:lnTo>
                  <a:lnTo>
                    <a:pt x="19216" y="43482"/>
                  </a:lnTo>
                  <a:lnTo>
                    <a:pt x="18837" y="42875"/>
                  </a:lnTo>
                  <a:lnTo>
                    <a:pt x="18445" y="42269"/>
                  </a:lnTo>
                  <a:lnTo>
                    <a:pt x="18041" y="41675"/>
                  </a:lnTo>
                  <a:lnTo>
                    <a:pt x="17599" y="41094"/>
                  </a:lnTo>
                  <a:lnTo>
                    <a:pt x="17157" y="40526"/>
                  </a:lnTo>
                  <a:lnTo>
                    <a:pt x="16689" y="39957"/>
                  </a:lnTo>
                  <a:lnTo>
                    <a:pt x="16411" y="39616"/>
                  </a:lnTo>
                  <a:lnTo>
                    <a:pt x="16146" y="39275"/>
                  </a:lnTo>
                  <a:lnTo>
                    <a:pt x="15893" y="38921"/>
                  </a:lnTo>
                  <a:lnTo>
                    <a:pt x="15653" y="38568"/>
                  </a:lnTo>
                  <a:lnTo>
                    <a:pt x="15426" y="38214"/>
                  </a:lnTo>
                  <a:lnTo>
                    <a:pt x="15224" y="37847"/>
                  </a:lnTo>
                  <a:lnTo>
                    <a:pt x="15022" y="37481"/>
                  </a:lnTo>
                  <a:lnTo>
                    <a:pt x="14845" y="37102"/>
                  </a:lnTo>
                  <a:lnTo>
                    <a:pt x="14668" y="36711"/>
                  </a:lnTo>
                  <a:lnTo>
                    <a:pt x="14516" y="36319"/>
                  </a:lnTo>
                  <a:lnTo>
                    <a:pt x="14377" y="35927"/>
                  </a:lnTo>
                  <a:lnTo>
                    <a:pt x="14238" y="35510"/>
                  </a:lnTo>
                  <a:lnTo>
                    <a:pt x="14125" y="35094"/>
                  </a:lnTo>
                  <a:lnTo>
                    <a:pt x="14011" y="34677"/>
                  </a:lnTo>
                  <a:lnTo>
                    <a:pt x="13910" y="34235"/>
                  </a:lnTo>
                  <a:lnTo>
                    <a:pt x="13822" y="33792"/>
                  </a:lnTo>
                  <a:lnTo>
                    <a:pt x="13569" y="32441"/>
                  </a:lnTo>
                  <a:lnTo>
                    <a:pt x="13278" y="31089"/>
                  </a:lnTo>
                  <a:lnTo>
                    <a:pt x="12975" y="29737"/>
                  </a:lnTo>
                  <a:lnTo>
                    <a:pt x="12647" y="28411"/>
                  </a:lnTo>
                  <a:lnTo>
                    <a:pt x="12280" y="27072"/>
                  </a:lnTo>
                  <a:lnTo>
                    <a:pt x="11914" y="25745"/>
                  </a:lnTo>
                  <a:lnTo>
                    <a:pt x="11510" y="24432"/>
                  </a:lnTo>
                  <a:lnTo>
                    <a:pt x="11093" y="23118"/>
                  </a:lnTo>
                  <a:lnTo>
                    <a:pt x="10663" y="21817"/>
                  </a:lnTo>
                  <a:lnTo>
                    <a:pt x="10221" y="20516"/>
                  </a:lnTo>
                  <a:lnTo>
                    <a:pt x="9753" y="19214"/>
                  </a:lnTo>
                  <a:lnTo>
                    <a:pt x="9273" y="17926"/>
                  </a:lnTo>
                  <a:lnTo>
                    <a:pt x="8781" y="16637"/>
                  </a:lnTo>
                  <a:lnTo>
                    <a:pt x="8275" y="15349"/>
                  </a:lnTo>
                  <a:lnTo>
                    <a:pt x="7770" y="14060"/>
                  </a:lnTo>
                  <a:lnTo>
                    <a:pt x="7239" y="12784"/>
                  </a:lnTo>
                  <a:lnTo>
                    <a:pt x="7075" y="12393"/>
                  </a:lnTo>
                  <a:lnTo>
                    <a:pt x="6949" y="12077"/>
                  </a:lnTo>
                  <a:lnTo>
                    <a:pt x="6747" y="11572"/>
                  </a:lnTo>
                  <a:lnTo>
                    <a:pt x="6494" y="10902"/>
                  </a:lnTo>
                  <a:lnTo>
                    <a:pt x="6267" y="10662"/>
                  </a:lnTo>
                  <a:lnTo>
                    <a:pt x="6166" y="10548"/>
                  </a:lnTo>
                  <a:lnTo>
                    <a:pt x="6077" y="10409"/>
                  </a:lnTo>
                  <a:lnTo>
                    <a:pt x="3348" y="5445"/>
                  </a:lnTo>
                  <a:lnTo>
                    <a:pt x="607" y="468"/>
                  </a:lnTo>
                  <a:lnTo>
                    <a:pt x="569" y="404"/>
                  </a:lnTo>
                  <a:lnTo>
                    <a:pt x="518" y="341"/>
                  </a:lnTo>
                  <a:lnTo>
                    <a:pt x="405" y="228"/>
                  </a:lnTo>
                  <a:lnTo>
                    <a:pt x="266" y="114"/>
                  </a:lnTo>
                  <a:lnTo>
                    <a:pt x="1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1"/>
            <p:cNvSpPr/>
            <p:nvPr/>
          </p:nvSpPr>
          <p:spPr>
            <a:xfrm rot="10800000">
              <a:off x="190836" y="4719948"/>
              <a:ext cx="63560" cy="124255"/>
            </a:xfrm>
            <a:custGeom>
              <a:rect b="b" l="l" r="r" t="t"/>
              <a:pathLst>
                <a:path extrusionOk="0" fill="none" h="13833" w="7076">
                  <a:moveTo>
                    <a:pt x="7075" y="12393"/>
                  </a:moveTo>
                  <a:lnTo>
                    <a:pt x="7075" y="12393"/>
                  </a:lnTo>
                  <a:lnTo>
                    <a:pt x="6949" y="12077"/>
                  </a:lnTo>
                  <a:lnTo>
                    <a:pt x="6747" y="11572"/>
                  </a:lnTo>
                  <a:lnTo>
                    <a:pt x="6494" y="10902"/>
                  </a:lnTo>
                  <a:lnTo>
                    <a:pt x="6494" y="10902"/>
                  </a:lnTo>
                  <a:lnTo>
                    <a:pt x="6267" y="10662"/>
                  </a:lnTo>
                  <a:lnTo>
                    <a:pt x="6166" y="10548"/>
                  </a:lnTo>
                  <a:lnTo>
                    <a:pt x="6077" y="10409"/>
                  </a:lnTo>
                  <a:lnTo>
                    <a:pt x="6077" y="10409"/>
                  </a:lnTo>
                  <a:lnTo>
                    <a:pt x="3348" y="5445"/>
                  </a:lnTo>
                  <a:lnTo>
                    <a:pt x="607" y="468"/>
                  </a:lnTo>
                  <a:lnTo>
                    <a:pt x="607" y="468"/>
                  </a:lnTo>
                  <a:lnTo>
                    <a:pt x="569" y="404"/>
                  </a:lnTo>
                  <a:lnTo>
                    <a:pt x="518" y="341"/>
                  </a:lnTo>
                  <a:lnTo>
                    <a:pt x="405" y="228"/>
                  </a:lnTo>
                  <a:lnTo>
                    <a:pt x="266" y="114"/>
                  </a:lnTo>
                  <a:lnTo>
                    <a:pt x="139" y="0"/>
                  </a:lnTo>
                  <a:lnTo>
                    <a:pt x="139" y="0"/>
                  </a:lnTo>
                  <a:lnTo>
                    <a:pt x="89" y="190"/>
                  </a:lnTo>
                  <a:lnTo>
                    <a:pt x="38" y="392"/>
                  </a:lnTo>
                  <a:lnTo>
                    <a:pt x="13" y="480"/>
                  </a:lnTo>
                  <a:lnTo>
                    <a:pt x="0" y="569"/>
                  </a:lnTo>
                  <a:lnTo>
                    <a:pt x="0" y="657"/>
                  </a:lnTo>
                  <a:lnTo>
                    <a:pt x="26" y="733"/>
                  </a:lnTo>
                  <a:lnTo>
                    <a:pt x="26" y="733"/>
                  </a:lnTo>
                  <a:lnTo>
                    <a:pt x="392" y="1503"/>
                  </a:lnTo>
                  <a:lnTo>
                    <a:pt x="784" y="2287"/>
                  </a:lnTo>
                  <a:lnTo>
                    <a:pt x="1175" y="3045"/>
                  </a:lnTo>
                  <a:lnTo>
                    <a:pt x="1580" y="3815"/>
                  </a:lnTo>
                  <a:lnTo>
                    <a:pt x="1580" y="3815"/>
                  </a:lnTo>
                  <a:lnTo>
                    <a:pt x="2666" y="5811"/>
                  </a:lnTo>
                  <a:lnTo>
                    <a:pt x="3765" y="7794"/>
                  </a:lnTo>
                  <a:lnTo>
                    <a:pt x="4852" y="9790"/>
                  </a:lnTo>
                  <a:lnTo>
                    <a:pt x="5925" y="11786"/>
                  </a:lnTo>
                  <a:lnTo>
                    <a:pt x="5925" y="11786"/>
                  </a:lnTo>
                  <a:lnTo>
                    <a:pt x="6140" y="12191"/>
                  </a:lnTo>
                  <a:lnTo>
                    <a:pt x="6292" y="12481"/>
                  </a:lnTo>
                  <a:lnTo>
                    <a:pt x="6456" y="12797"/>
                  </a:lnTo>
                  <a:lnTo>
                    <a:pt x="6608" y="13113"/>
                  </a:lnTo>
                  <a:lnTo>
                    <a:pt x="6721" y="13403"/>
                  </a:lnTo>
                  <a:lnTo>
                    <a:pt x="6772" y="13530"/>
                  </a:lnTo>
                  <a:lnTo>
                    <a:pt x="6797" y="13656"/>
                  </a:lnTo>
                  <a:lnTo>
                    <a:pt x="6810" y="13757"/>
                  </a:lnTo>
                  <a:lnTo>
                    <a:pt x="6810" y="13833"/>
                  </a:lnTo>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1"/>
            <p:cNvSpPr/>
            <p:nvPr/>
          </p:nvSpPr>
          <p:spPr>
            <a:xfrm rot="10800000">
              <a:off x="55686" y="4277515"/>
              <a:ext cx="137774" cy="455377"/>
            </a:xfrm>
            <a:custGeom>
              <a:rect b="b" l="l" r="r" t="t"/>
              <a:pathLst>
                <a:path extrusionOk="0" fill="none" h="50696" w="15338">
                  <a:moveTo>
                    <a:pt x="1" y="1226"/>
                  </a:moveTo>
                  <a:lnTo>
                    <a:pt x="1" y="1226"/>
                  </a:lnTo>
                  <a:lnTo>
                    <a:pt x="140" y="1479"/>
                  </a:lnTo>
                  <a:lnTo>
                    <a:pt x="253" y="1694"/>
                  </a:lnTo>
                  <a:lnTo>
                    <a:pt x="342" y="1870"/>
                  </a:lnTo>
                  <a:lnTo>
                    <a:pt x="342" y="1870"/>
                  </a:lnTo>
                  <a:lnTo>
                    <a:pt x="759" y="3020"/>
                  </a:lnTo>
                  <a:lnTo>
                    <a:pt x="1176" y="4170"/>
                  </a:lnTo>
                  <a:lnTo>
                    <a:pt x="1580" y="5319"/>
                  </a:lnTo>
                  <a:lnTo>
                    <a:pt x="2009" y="6469"/>
                  </a:lnTo>
                  <a:lnTo>
                    <a:pt x="2009" y="6469"/>
                  </a:lnTo>
                  <a:lnTo>
                    <a:pt x="2439" y="7643"/>
                  </a:lnTo>
                  <a:lnTo>
                    <a:pt x="2856" y="8818"/>
                  </a:lnTo>
                  <a:lnTo>
                    <a:pt x="3273" y="9993"/>
                  </a:lnTo>
                  <a:lnTo>
                    <a:pt x="3677" y="11181"/>
                  </a:lnTo>
                  <a:lnTo>
                    <a:pt x="4069" y="12355"/>
                  </a:lnTo>
                  <a:lnTo>
                    <a:pt x="4435" y="13543"/>
                  </a:lnTo>
                  <a:lnTo>
                    <a:pt x="4801" y="14743"/>
                  </a:lnTo>
                  <a:lnTo>
                    <a:pt x="5130" y="15943"/>
                  </a:lnTo>
                  <a:lnTo>
                    <a:pt x="5446" y="17143"/>
                  </a:lnTo>
                  <a:lnTo>
                    <a:pt x="5736" y="18343"/>
                  </a:lnTo>
                  <a:lnTo>
                    <a:pt x="6002" y="19556"/>
                  </a:lnTo>
                  <a:lnTo>
                    <a:pt x="6242" y="20781"/>
                  </a:lnTo>
                  <a:lnTo>
                    <a:pt x="6355" y="21388"/>
                  </a:lnTo>
                  <a:lnTo>
                    <a:pt x="6444" y="22007"/>
                  </a:lnTo>
                  <a:lnTo>
                    <a:pt x="6545" y="22626"/>
                  </a:lnTo>
                  <a:lnTo>
                    <a:pt x="6621" y="23245"/>
                  </a:lnTo>
                  <a:lnTo>
                    <a:pt x="6696" y="23864"/>
                  </a:lnTo>
                  <a:lnTo>
                    <a:pt x="6760" y="24483"/>
                  </a:lnTo>
                  <a:lnTo>
                    <a:pt x="6823" y="25102"/>
                  </a:lnTo>
                  <a:lnTo>
                    <a:pt x="6873" y="25733"/>
                  </a:lnTo>
                  <a:lnTo>
                    <a:pt x="6873" y="25733"/>
                  </a:lnTo>
                  <a:lnTo>
                    <a:pt x="6962" y="27249"/>
                  </a:lnTo>
                  <a:lnTo>
                    <a:pt x="7038" y="28753"/>
                  </a:lnTo>
                  <a:lnTo>
                    <a:pt x="7101" y="30269"/>
                  </a:lnTo>
                  <a:lnTo>
                    <a:pt x="7139" y="31784"/>
                  </a:lnTo>
                  <a:lnTo>
                    <a:pt x="7164" y="33300"/>
                  </a:lnTo>
                  <a:lnTo>
                    <a:pt x="7164" y="34816"/>
                  </a:lnTo>
                  <a:lnTo>
                    <a:pt x="7151" y="36332"/>
                  </a:lnTo>
                  <a:lnTo>
                    <a:pt x="7101" y="37835"/>
                  </a:lnTo>
                  <a:lnTo>
                    <a:pt x="7050" y="39351"/>
                  </a:lnTo>
                  <a:lnTo>
                    <a:pt x="6962" y="40867"/>
                  </a:lnTo>
                  <a:lnTo>
                    <a:pt x="6848" y="42371"/>
                  </a:lnTo>
                  <a:lnTo>
                    <a:pt x="6722" y="43886"/>
                  </a:lnTo>
                  <a:lnTo>
                    <a:pt x="6570" y="45390"/>
                  </a:lnTo>
                  <a:lnTo>
                    <a:pt x="6393" y="46893"/>
                  </a:lnTo>
                  <a:lnTo>
                    <a:pt x="6191" y="48409"/>
                  </a:lnTo>
                  <a:lnTo>
                    <a:pt x="5951" y="49912"/>
                  </a:lnTo>
                  <a:lnTo>
                    <a:pt x="5951" y="49912"/>
                  </a:lnTo>
                  <a:lnTo>
                    <a:pt x="5926" y="50013"/>
                  </a:lnTo>
                  <a:lnTo>
                    <a:pt x="5926" y="50013"/>
                  </a:lnTo>
                  <a:lnTo>
                    <a:pt x="5976" y="50190"/>
                  </a:lnTo>
                  <a:lnTo>
                    <a:pt x="6039" y="50367"/>
                  </a:lnTo>
                  <a:lnTo>
                    <a:pt x="6103" y="50531"/>
                  </a:lnTo>
                  <a:lnTo>
                    <a:pt x="6191" y="50695"/>
                  </a:lnTo>
                  <a:lnTo>
                    <a:pt x="6191" y="50695"/>
                  </a:lnTo>
                  <a:lnTo>
                    <a:pt x="6545" y="49028"/>
                  </a:lnTo>
                  <a:lnTo>
                    <a:pt x="6722" y="48194"/>
                  </a:lnTo>
                  <a:lnTo>
                    <a:pt x="6886" y="47373"/>
                  </a:lnTo>
                  <a:lnTo>
                    <a:pt x="7038" y="46539"/>
                  </a:lnTo>
                  <a:lnTo>
                    <a:pt x="7164" y="45693"/>
                  </a:lnTo>
                  <a:lnTo>
                    <a:pt x="7265" y="44859"/>
                  </a:lnTo>
                  <a:lnTo>
                    <a:pt x="7303" y="44442"/>
                  </a:lnTo>
                  <a:lnTo>
                    <a:pt x="7341" y="44025"/>
                  </a:lnTo>
                  <a:lnTo>
                    <a:pt x="7341" y="44025"/>
                  </a:lnTo>
                  <a:lnTo>
                    <a:pt x="7391" y="43078"/>
                  </a:lnTo>
                  <a:lnTo>
                    <a:pt x="7442" y="42131"/>
                  </a:lnTo>
                  <a:lnTo>
                    <a:pt x="7518" y="40248"/>
                  </a:lnTo>
                  <a:lnTo>
                    <a:pt x="7568" y="38353"/>
                  </a:lnTo>
                  <a:lnTo>
                    <a:pt x="7606" y="36458"/>
                  </a:lnTo>
                  <a:lnTo>
                    <a:pt x="7644" y="32681"/>
                  </a:lnTo>
                  <a:lnTo>
                    <a:pt x="7669" y="30786"/>
                  </a:lnTo>
                  <a:lnTo>
                    <a:pt x="7707" y="28892"/>
                  </a:lnTo>
                  <a:lnTo>
                    <a:pt x="7707" y="28892"/>
                  </a:lnTo>
                  <a:lnTo>
                    <a:pt x="7720" y="28171"/>
                  </a:lnTo>
                  <a:lnTo>
                    <a:pt x="7720" y="28171"/>
                  </a:lnTo>
                  <a:lnTo>
                    <a:pt x="7935" y="28513"/>
                  </a:lnTo>
                  <a:lnTo>
                    <a:pt x="8036" y="28677"/>
                  </a:lnTo>
                  <a:lnTo>
                    <a:pt x="8124" y="28854"/>
                  </a:lnTo>
                  <a:lnTo>
                    <a:pt x="8124" y="28854"/>
                  </a:lnTo>
                  <a:lnTo>
                    <a:pt x="8452" y="29574"/>
                  </a:lnTo>
                  <a:lnTo>
                    <a:pt x="8756" y="30306"/>
                  </a:lnTo>
                  <a:lnTo>
                    <a:pt x="9046" y="31039"/>
                  </a:lnTo>
                  <a:lnTo>
                    <a:pt x="9362" y="31772"/>
                  </a:lnTo>
                  <a:lnTo>
                    <a:pt x="9678" y="32492"/>
                  </a:lnTo>
                  <a:lnTo>
                    <a:pt x="9842" y="32846"/>
                  </a:lnTo>
                  <a:lnTo>
                    <a:pt x="10019" y="33199"/>
                  </a:lnTo>
                  <a:lnTo>
                    <a:pt x="10196" y="33540"/>
                  </a:lnTo>
                  <a:lnTo>
                    <a:pt x="10385" y="33881"/>
                  </a:lnTo>
                  <a:lnTo>
                    <a:pt x="10588" y="34223"/>
                  </a:lnTo>
                  <a:lnTo>
                    <a:pt x="10802" y="34538"/>
                  </a:lnTo>
                  <a:lnTo>
                    <a:pt x="10802" y="34538"/>
                  </a:lnTo>
                  <a:lnTo>
                    <a:pt x="11194" y="35119"/>
                  </a:lnTo>
                  <a:lnTo>
                    <a:pt x="11573" y="35713"/>
                  </a:lnTo>
                  <a:lnTo>
                    <a:pt x="11914" y="36294"/>
                  </a:lnTo>
                  <a:lnTo>
                    <a:pt x="12255" y="36888"/>
                  </a:lnTo>
                  <a:lnTo>
                    <a:pt x="12558" y="37494"/>
                  </a:lnTo>
                  <a:lnTo>
                    <a:pt x="12849" y="38101"/>
                  </a:lnTo>
                  <a:lnTo>
                    <a:pt x="13102" y="38720"/>
                  </a:lnTo>
                  <a:lnTo>
                    <a:pt x="13342" y="39339"/>
                  </a:lnTo>
                  <a:lnTo>
                    <a:pt x="13544" y="39970"/>
                  </a:lnTo>
                  <a:lnTo>
                    <a:pt x="13721" y="40602"/>
                  </a:lnTo>
                  <a:lnTo>
                    <a:pt x="13809" y="40930"/>
                  </a:lnTo>
                  <a:lnTo>
                    <a:pt x="13872" y="41259"/>
                  </a:lnTo>
                  <a:lnTo>
                    <a:pt x="13935" y="41587"/>
                  </a:lnTo>
                  <a:lnTo>
                    <a:pt x="13999" y="41916"/>
                  </a:lnTo>
                  <a:lnTo>
                    <a:pt x="14049" y="42244"/>
                  </a:lnTo>
                  <a:lnTo>
                    <a:pt x="14087" y="42585"/>
                  </a:lnTo>
                  <a:lnTo>
                    <a:pt x="14125" y="42926"/>
                  </a:lnTo>
                  <a:lnTo>
                    <a:pt x="14138" y="43267"/>
                  </a:lnTo>
                  <a:lnTo>
                    <a:pt x="14163" y="43609"/>
                  </a:lnTo>
                  <a:lnTo>
                    <a:pt x="14163" y="43962"/>
                  </a:lnTo>
                  <a:lnTo>
                    <a:pt x="14163" y="44316"/>
                  </a:lnTo>
                  <a:lnTo>
                    <a:pt x="14150" y="44670"/>
                  </a:lnTo>
                  <a:lnTo>
                    <a:pt x="14150" y="44670"/>
                  </a:lnTo>
                  <a:lnTo>
                    <a:pt x="14150" y="44758"/>
                  </a:lnTo>
                  <a:lnTo>
                    <a:pt x="14176" y="44847"/>
                  </a:lnTo>
                  <a:lnTo>
                    <a:pt x="14201" y="44935"/>
                  </a:lnTo>
                  <a:lnTo>
                    <a:pt x="14239" y="45023"/>
                  </a:lnTo>
                  <a:lnTo>
                    <a:pt x="14314" y="45200"/>
                  </a:lnTo>
                  <a:lnTo>
                    <a:pt x="14390" y="45377"/>
                  </a:lnTo>
                  <a:lnTo>
                    <a:pt x="14390" y="45377"/>
                  </a:lnTo>
                  <a:lnTo>
                    <a:pt x="14517" y="45213"/>
                  </a:lnTo>
                  <a:lnTo>
                    <a:pt x="14643" y="45049"/>
                  </a:lnTo>
                  <a:lnTo>
                    <a:pt x="14706" y="44960"/>
                  </a:lnTo>
                  <a:lnTo>
                    <a:pt x="14757" y="44884"/>
                  </a:lnTo>
                  <a:lnTo>
                    <a:pt x="14795" y="44796"/>
                  </a:lnTo>
                  <a:lnTo>
                    <a:pt x="14820" y="44708"/>
                  </a:lnTo>
                  <a:lnTo>
                    <a:pt x="14820" y="44708"/>
                  </a:lnTo>
                  <a:lnTo>
                    <a:pt x="14971" y="43950"/>
                  </a:lnTo>
                  <a:lnTo>
                    <a:pt x="15098" y="43204"/>
                  </a:lnTo>
                  <a:lnTo>
                    <a:pt x="15338" y="41688"/>
                  </a:lnTo>
                  <a:lnTo>
                    <a:pt x="15338" y="41688"/>
                  </a:lnTo>
                  <a:lnTo>
                    <a:pt x="15338" y="39768"/>
                  </a:lnTo>
                  <a:lnTo>
                    <a:pt x="15338" y="39768"/>
                  </a:lnTo>
                  <a:lnTo>
                    <a:pt x="15161" y="38783"/>
                  </a:lnTo>
                  <a:lnTo>
                    <a:pt x="14984" y="37810"/>
                  </a:lnTo>
                  <a:lnTo>
                    <a:pt x="14984" y="37810"/>
                  </a:lnTo>
                  <a:lnTo>
                    <a:pt x="14832" y="37090"/>
                  </a:lnTo>
                  <a:lnTo>
                    <a:pt x="14656" y="36383"/>
                  </a:lnTo>
                  <a:lnTo>
                    <a:pt x="14453" y="35675"/>
                  </a:lnTo>
                  <a:lnTo>
                    <a:pt x="14239" y="34993"/>
                  </a:lnTo>
                  <a:lnTo>
                    <a:pt x="13986" y="34311"/>
                  </a:lnTo>
                  <a:lnTo>
                    <a:pt x="13721" y="33654"/>
                  </a:lnTo>
                  <a:lnTo>
                    <a:pt x="13430" y="32997"/>
                  </a:lnTo>
                  <a:lnTo>
                    <a:pt x="13114" y="32353"/>
                  </a:lnTo>
                  <a:lnTo>
                    <a:pt x="12786" y="31721"/>
                  </a:lnTo>
                  <a:lnTo>
                    <a:pt x="12432" y="31090"/>
                  </a:lnTo>
                  <a:lnTo>
                    <a:pt x="12053" y="30483"/>
                  </a:lnTo>
                  <a:lnTo>
                    <a:pt x="11661" y="29877"/>
                  </a:lnTo>
                  <a:lnTo>
                    <a:pt x="11257" y="29283"/>
                  </a:lnTo>
                  <a:lnTo>
                    <a:pt x="10815" y="28702"/>
                  </a:lnTo>
                  <a:lnTo>
                    <a:pt x="10373" y="28134"/>
                  </a:lnTo>
                  <a:lnTo>
                    <a:pt x="9905" y="27565"/>
                  </a:lnTo>
                  <a:lnTo>
                    <a:pt x="9905" y="27565"/>
                  </a:lnTo>
                  <a:lnTo>
                    <a:pt x="9627" y="27224"/>
                  </a:lnTo>
                  <a:lnTo>
                    <a:pt x="9362" y="26883"/>
                  </a:lnTo>
                  <a:lnTo>
                    <a:pt x="9109" y="26529"/>
                  </a:lnTo>
                  <a:lnTo>
                    <a:pt x="8869" y="26176"/>
                  </a:lnTo>
                  <a:lnTo>
                    <a:pt x="8642" y="25822"/>
                  </a:lnTo>
                  <a:lnTo>
                    <a:pt x="8440" y="25455"/>
                  </a:lnTo>
                  <a:lnTo>
                    <a:pt x="8238" y="25089"/>
                  </a:lnTo>
                  <a:lnTo>
                    <a:pt x="8061" y="24710"/>
                  </a:lnTo>
                  <a:lnTo>
                    <a:pt x="7884" y="24319"/>
                  </a:lnTo>
                  <a:lnTo>
                    <a:pt x="7732" y="23927"/>
                  </a:lnTo>
                  <a:lnTo>
                    <a:pt x="7593" y="23535"/>
                  </a:lnTo>
                  <a:lnTo>
                    <a:pt x="7454" y="23118"/>
                  </a:lnTo>
                  <a:lnTo>
                    <a:pt x="7341" y="22702"/>
                  </a:lnTo>
                  <a:lnTo>
                    <a:pt x="7227" y="22285"/>
                  </a:lnTo>
                  <a:lnTo>
                    <a:pt x="7126" y="21843"/>
                  </a:lnTo>
                  <a:lnTo>
                    <a:pt x="7038" y="21400"/>
                  </a:lnTo>
                  <a:lnTo>
                    <a:pt x="7038" y="21400"/>
                  </a:lnTo>
                  <a:lnTo>
                    <a:pt x="6785" y="20049"/>
                  </a:lnTo>
                  <a:lnTo>
                    <a:pt x="6494" y="18697"/>
                  </a:lnTo>
                  <a:lnTo>
                    <a:pt x="6191" y="17345"/>
                  </a:lnTo>
                  <a:lnTo>
                    <a:pt x="5863" y="16019"/>
                  </a:lnTo>
                  <a:lnTo>
                    <a:pt x="5496" y="14680"/>
                  </a:lnTo>
                  <a:lnTo>
                    <a:pt x="5130" y="13353"/>
                  </a:lnTo>
                  <a:lnTo>
                    <a:pt x="4726" y="12040"/>
                  </a:lnTo>
                  <a:lnTo>
                    <a:pt x="4309" y="10726"/>
                  </a:lnTo>
                  <a:lnTo>
                    <a:pt x="3879" y="9425"/>
                  </a:lnTo>
                  <a:lnTo>
                    <a:pt x="3437" y="8124"/>
                  </a:lnTo>
                  <a:lnTo>
                    <a:pt x="2969" y="6822"/>
                  </a:lnTo>
                  <a:lnTo>
                    <a:pt x="2489" y="5534"/>
                  </a:lnTo>
                  <a:lnTo>
                    <a:pt x="1997" y="4245"/>
                  </a:lnTo>
                  <a:lnTo>
                    <a:pt x="1491" y="2957"/>
                  </a:lnTo>
                  <a:lnTo>
                    <a:pt x="986" y="1668"/>
                  </a:lnTo>
                  <a:lnTo>
                    <a:pt x="455" y="392"/>
                  </a:lnTo>
                  <a:lnTo>
                    <a:pt x="455" y="392"/>
                  </a:lnTo>
                  <a:lnTo>
                    <a:pt x="291" y="1"/>
                  </a:lnTo>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1"/>
            <p:cNvSpPr/>
            <p:nvPr/>
          </p:nvSpPr>
          <p:spPr>
            <a:xfrm rot="10800000">
              <a:off x="62261" y="4364780"/>
              <a:ext cx="57551" cy="128800"/>
            </a:xfrm>
            <a:custGeom>
              <a:rect b="b" l="l" r="r" t="t"/>
              <a:pathLst>
                <a:path extrusionOk="0" fill="none" h="14339" w="6407">
                  <a:moveTo>
                    <a:pt x="26" y="1"/>
                  </a:moveTo>
                  <a:lnTo>
                    <a:pt x="26" y="1"/>
                  </a:lnTo>
                  <a:lnTo>
                    <a:pt x="279" y="165"/>
                  </a:lnTo>
                  <a:lnTo>
                    <a:pt x="392" y="266"/>
                  </a:lnTo>
                  <a:lnTo>
                    <a:pt x="494" y="367"/>
                  </a:lnTo>
                  <a:lnTo>
                    <a:pt x="494" y="367"/>
                  </a:lnTo>
                  <a:lnTo>
                    <a:pt x="1024" y="999"/>
                  </a:lnTo>
                  <a:lnTo>
                    <a:pt x="1529" y="1631"/>
                  </a:lnTo>
                  <a:lnTo>
                    <a:pt x="2022" y="2275"/>
                  </a:lnTo>
                  <a:lnTo>
                    <a:pt x="2502" y="2932"/>
                  </a:lnTo>
                  <a:lnTo>
                    <a:pt x="2970" y="3601"/>
                  </a:lnTo>
                  <a:lnTo>
                    <a:pt x="3412" y="4271"/>
                  </a:lnTo>
                  <a:lnTo>
                    <a:pt x="3816" y="4966"/>
                  </a:lnTo>
                  <a:lnTo>
                    <a:pt x="4220" y="5660"/>
                  </a:lnTo>
                  <a:lnTo>
                    <a:pt x="4587" y="6368"/>
                  </a:lnTo>
                  <a:lnTo>
                    <a:pt x="4751" y="6734"/>
                  </a:lnTo>
                  <a:lnTo>
                    <a:pt x="4915" y="7100"/>
                  </a:lnTo>
                  <a:lnTo>
                    <a:pt x="5080" y="7467"/>
                  </a:lnTo>
                  <a:lnTo>
                    <a:pt x="5231" y="7846"/>
                  </a:lnTo>
                  <a:lnTo>
                    <a:pt x="5370" y="8212"/>
                  </a:lnTo>
                  <a:lnTo>
                    <a:pt x="5509" y="8591"/>
                  </a:lnTo>
                  <a:lnTo>
                    <a:pt x="5635" y="8983"/>
                  </a:lnTo>
                  <a:lnTo>
                    <a:pt x="5762" y="9374"/>
                  </a:lnTo>
                  <a:lnTo>
                    <a:pt x="5875" y="9766"/>
                  </a:lnTo>
                  <a:lnTo>
                    <a:pt x="5977" y="10158"/>
                  </a:lnTo>
                  <a:lnTo>
                    <a:pt x="6065" y="10562"/>
                  </a:lnTo>
                  <a:lnTo>
                    <a:pt x="6153" y="10966"/>
                  </a:lnTo>
                  <a:lnTo>
                    <a:pt x="6229" y="11383"/>
                  </a:lnTo>
                  <a:lnTo>
                    <a:pt x="6292" y="11787"/>
                  </a:lnTo>
                  <a:lnTo>
                    <a:pt x="6292" y="11787"/>
                  </a:lnTo>
                  <a:lnTo>
                    <a:pt x="6330" y="12052"/>
                  </a:lnTo>
                  <a:lnTo>
                    <a:pt x="6356" y="12330"/>
                  </a:lnTo>
                  <a:lnTo>
                    <a:pt x="6381" y="12861"/>
                  </a:lnTo>
                  <a:lnTo>
                    <a:pt x="6406" y="13935"/>
                  </a:lnTo>
                  <a:lnTo>
                    <a:pt x="6406" y="13935"/>
                  </a:lnTo>
                  <a:lnTo>
                    <a:pt x="6406" y="14011"/>
                  </a:lnTo>
                  <a:lnTo>
                    <a:pt x="6381" y="14086"/>
                  </a:lnTo>
                  <a:lnTo>
                    <a:pt x="6292" y="14339"/>
                  </a:lnTo>
                  <a:lnTo>
                    <a:pt x="6292" y="14339"/>
                  </a:lnTo>
                  <a:lnTo>
                    <a:pt x="6179" y="13859"/>
                  </a:lnTo>
                  <a:lnTo>
                    <a:pt x="6179" y="13859"/>
                  </a:lnTo>
                  <a:lnTo>
                    <a:pt x="6090" y="13455"/>
                  </a:lnTo>
                  <a:lnTo>
                    <a:pt x="5977" y="13063"/>
                  </a:lnTo>
                  <a:lnTo>
                    <a:pt x="5863" y="12671"/>
                  </a:lnTo>
                  <a:lnTo>
                    <a:pt x="5724" y="12292"/>
                  </a:lnTo>
                  <a:lnTo>
                    <a:pt x="5572" y="11914"/>
                  </a:lnTo>
                  <a:lnTo>
                    <a:pt x="5408" y="11535"/>
                  </a:lnTo>
                  <a:lnTo>
                    <a:pt x="5231" y="11168"/>
                  </a:lnTo>
                  <a:lnTo>
                    <a:pt x="5054" y="10814"/>
                  </a:lnTo>
                  <a:lnTo>
                    <a:pt x="4675" y="10094"/>
                  </a:lnTo>
                  <a:lnTo>
                    <a:pt x="4271" y="9387"/>
                  </a:lnTo>
                  <a:lnTo>
                    <a:pt x="3437" y="7972"/>
                  </a:lnTo>
                  <a:lnTo>
                    <a:pt x="3437" y="7972"/>
                  </a:lnTo>
                  <a:lnTo>
                    <a:pt x="3184" y="7530"/>
                  </a:lnTo>
                  <a:lnTo>
                    <a:pt x="2944" y="7075"/>
                  </a:lnTo>
                  <a:lnTo>
                    <a:pt x="2717" y="6620"/>
                  </a:lnTo>
                  <a:lnTo>
                    <a:pt x="2490" y="6166"/>
                  </a:lnTo>
                  <a:lnTo>
                    <a:pt x="2060" y="5243"/>
                  </a:lnTo>
                  <a:lnTo>
                    <a:pt x="1643" y="4296"/>
                  </a:lnTo>
                  <a:lnTo>
                    <a:pt x="1239" y="3361"/>
                  </a:lnTo>
                  <a:lnTo>
                    <a:pt x="847" y="2414"/>
                  </a:lnTo>
                  <a:lnTo>
                    <a:pt x="443" y="1466"/>
                  </a:lnTo>
                  <a:lnTo>
                    <a:pt x="39" y="532"/>
                  </a:lnTo>
                  <a:lnTo>
                    <a:pt x="39" y="532"/>
                  </a:lnTo>
                  <a:lnTo>
                    <a:pt x="13" y="468"/>
                  </a:lnTo>
                  <a:lnTo>
                    <a:pt x="1" y="405"/>
                  </a:lnTo>
                  <a:lnTo>
                    <a:pt x="13" y="266"/>
                  </a:lnTo>
                  <a:lnTo>
                    <a:pt x="26" y="127"/>
                  </a:lnTo>
                  <a:lnTo>
                    <a:pt x="26" y="1"/>
                  </a:lnTo>
                  <a:lnTo>
                    <a:pt x="26" y="1"/>
                  </a:lnTo>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1"/>
            <p:cNvSpPr/>
            <p:nvPr/>
          </p:nvSpPr>
          <p:spPr>
            <a:xfrm rot="10800000">
              <a:off x="91544" y="4229064"/>
              <a:ext cx="90229" cy="65482"/>
            </a:xfrm>
            <a:custGeom>
              <a:rect b="b" l="l" r="r" t="t"/>
              <a:pathLst>
                <a:path extrusionOk="0" h="7290" w="10045">
                  <a:moveTo>
                    <a:pt x="1113" y="1441"/>
                  </a:moveTo>
                  <a:lnTo>
                    <a:pt x="1201" y="1453"/>
                  </a:lnTo>
                  <a:lnTo>
                    <a:pt x="1302" y="1466"/>
                  </a:lnTo>
                  <a:lnTo>
                    <a:pt x="1403" y="1491"/>
                  </a:lnTo>
                  <a:lnTo>
                    <a:pt x="1530" y="1529"/>
                  </a:lnTo>
                  <a:lnTo>
                    <a:pt x="1656" y="1580"/>
                  </a:lnTo>
                  <a:lnTo>
                    <a:pt x="1795" y="1655"/>
                  </a:lnTo>
                  <a:lnTo>
                    <a:pt x="1972" y="1858"/>
                  </a:lnTo>
                  <a:lnTo>
                    <a:pt x="2035" y="1959"/>
                  </a:lnTo>
                  <a:lnTo>
                    <a:pt x="2111" y="2072"/>
                  </a:lnTo>
                  <a:lnTo>
                    <a:pt x="2224" y="2300"/>
                  </a:lnTo>
                  <a:lnTo>
                    <a:pt x="2313" y="2552"/>
                  </a:lnTo>
                  <a:lnTo>
                    <a:pt x="2389" y="2780"/>
                  </a:lnTo>
                  <a:lnTo>
                    <a:pt x="2452" y="3020"/>
                  </a:lnTo>
                  <a:lnTo>
                    <a:pt x="2515" y="3260"/>
                  </a:lnTo>
                  <a:lnTo>
                    <a:pt x="2565" y="3512"/>
                  </a:lnTo>
                  <a:lnTo>
                    <a:pt x="2603" y="3765"/>
                  </a:lnTo>
                  <a:lnTo>
                    <a:pt x="2629" y="4005"/>
                  </a:lnTo>
                  <a:lnTo>
                    <a:pt x="2667" y="4510"/>
                  </a:lnTo>
                  <a:lnTo>
                    <a:pt x="2679" y="4586"/>
                  </a:lnTo>
                  <a:lnTo>
                    <a:pt x="2717" y="4662"/>
                  </a:lnTo>
                  <a:lnTo>
                    <a:pt x="2755" y="4725"/>
                  </a:lnTo>
                  <a:lnTo>
                    <a:pt x="2806" y="4776"/>
                  </a:lnTo>
                  <a:lnTo>
                    <a:pt x="2835" y="4793"/>
                  </a:lnTo>
                  <a:lnTo>
                    <a:pt x="2835" y="4793"/>
                  </a:lnTo>
                  <a:lnTo>
                    <a:pt x="2768" y="4814"/>
                  </a:lnTo>
                  <a:lnTo>
                    <a:pt x="2629" y="4877"/>
                  </a:lnTo>
                  <a:lnTo>
                    <a:pt x="2477" y="4940"/>
                  </a:lnTo>
                  <a:lnTo>
                    <a:pt x="2420" y="4977"/>
                  </a:lnTo>
                  <a:lnTo>
                    <a:pt x="2420" y="4977"/>
                  </a:lnTo>
                  <a:lnTo>
                    <a:pt x="2098" y="4586"/>
                  </a:lnTo>
                  <a:lnTo>
                    <a:pt x="1757" y="4144"/>
                  </a:lnTo>
                  <a:lnTo>
                    <a:pt x="1441" y="3689"/>
                  </a:lnTo>
                  <a:lnTo>
                    <a:pt x="1289" y="3462"/>
                  </a:lnTo>
                  <a:lnTo>
                    <a:pt x="1138" y="3222"/>
                  </a:lnTo>
                  <a:lnTo>
                    <a:pt x="1037" y="3083"/>
                  </a:lnTo>
                  <a:lnTo>
                    <a:pt x="948" y="2919"/>
                  </a:lnTo>
                  <a:lnTo>
                    <a:pt x="860" y="2754"/>
                  </a:lnTo>
                  <a:lnTo>
                    <a:pt x="797" y="2565"/>
                  </a:lnTo>
                  <a:lnTo>
                    <a:pt x="734" y="2388"/>
                  </a:lnTo>
                  <a:lnTo>
                    <a:pt x="696" y="2211"/>
                  </a:lnTo>
                  <a:lnTo>
                    <a:pt x="670" y="2034"/>
                  </a:lnTo>
                  <a:lnTo>
                    <a:pt x="670" y="1883"/>
                  </a:lnTo>
                  <a:lnTo>
                    <a:pt x="696" y="1744"/>
                  </a:lnTo>
                  <a:lnTo>
                    <a:pt x="721" y="1681"/>
                  </a:lnTo>
                  <a:lnTo>
                    <a:pt x="759" y="1618"/>
                  </a:lnTo>
                  <a:lnTo>
                    <a:pt x="797" y="1567"/>
                  </a:lnTo>
                  <a:lnTo>
                    <a:pt x="835" y="1529"/>
                  </a:lnTo>
                  <a:lnTo>
                    <a:pt x="898" y="1491"/>
                  </a:lnTo>
                  <a:lnTo>
                    <a:pt x="961" y="1466"/>
                  </a:lnTo>
                  <a:lnTo>
                    <a:pt x="1024" y="1453"/>
                  </a:lnTo>
                  <a:lnTo>
                    <a:pt x="1113" y="1441"/>
                  </a:lnTo>
                  <a:close/>
                  <a:moveTo>
                    <a:pt x="4145" y="695"/>
                  </a:moveTo>
                  <a:lnTo>
                    <a:pt x="4195" y="721"/>
                  </a:lnTo>
                  <a:lnTo>
                    <a:pt x="4233" y="746"/>
                  </a:lnTo>
                  <a:lnTo>
                    <a:pt x="4284" y="771"/>
                  </a:lnTo>
                  <a:lnTo>
                    <a:pt x="4322" y="822"/>
                  </a:lnTo>
                  <a:lnTo>
                    <a:pt x="4397" y="935"/>
                  </a:lnTo>
                  <a:lnTo>
                    <a:pt x="4473" y="1074"/>
                  </a:lnTo>
                  <a:lnTo>
                    <a:pt x="4536" y="1226"/>
                  </a:lnTo>
                  <a:lnTo>
                    <a:pt x="4587" y="1378"/>
                  </a:lnTo>
                  <a:lnTo>
                    <a:pt x="4675" y="1693"/>
                  </a:lnTo>
                  <a:lnTo>
                    <a:pt x="4738" y="1921"/>
                  </a:lnTo>
                  <a:lnTo>
                    <a:pt x="4751" y="2022"/>
                  </a:lnTo>
                  <a:lnTo>
                    <a:pt x="4764" y="2300"/>
                  </a:lnTo>
                  <a:lnTo>
                    <a:pt x="4738" y="2578"/>
                  </a:lnTo>
                  <a:lnTo>
                    <a:pt x="4713" y="2856"/>
                  </a:lnTo>
                  <a:lnTo>
                    <a:pt x="4688" y="3121"/>
                  </a:lnTo>
                  <a:lnTo>
                    <a:pt x="4637" y="3424"/>
                  </a:lnTo>
                  <a:lnTo>
                    <a:pt x="4591" y="3689"/>
                  </a:lnTo>
                  <a:lnTo>
                    <a:pt x="4562" y="3803"/>
                  </a:lnTo>
                  <a:lnTo>
                    <a:pt x="4461" y="4296"/>
                  </a:lnTo>
                  <a:lnTo>
                    <a:pt x="4448" y="4384"/>
                  </a:lnTo>
                  <a:lnTo>
                    <a:pt x="4448" y="4473"/>
                  </a:lnTo>
                  <a:lnTo>
                    <a:pt x="4473" y="4536"/>
                  </a:lnTo>
                  <a:lnTo>
                    <a:pt x="4511" y="4599"/>
                  </a:lnTo>
                  <a:lnTo>
                    <a:pt x="4562" y="4649"/>
                  </a:lnTo>
                  <a:lnTo>
                    <a:pt x="4612" y="4700"/>
                  </a:lnTo>
                  <a:lnTo>
                    <a:pt x="4675" y="4725"/>
                  </a:lnTo>
                  <a:lnTo>
                    <a:pt x="4751" y="4750"/>
                  </a:lnTo>
                  <a:lnTo>
                    <a:pt x="4814" y="4763"/>
                  </a:lnTo>
                  <a:lnTo>
                    <a:pt x="4890" y="4763"/>
                  </a:lnTo>
                  <a:lnTo>
                    <a:pt x="4953" y="4738"/>
                  </a:lnTo>
                  <a:lnTo>
                    <a:pt x="5016" y="4713"/>
                  </a:lnTo>
                  <a:lnTo>
                    <a:pt x="5080" y="4675"/>
                  </a:lnTo>
                  <a:lnTo>
                    <a:pt x="5130" y="4624"/>
                  </a:lnTo>
                  <a:lnTo>
                    <a:pt x="5181" y="4561"/>
                  </a:lnTo>
                  <a:lnTo>
                    <a:pt x="5206" y="4473"/>
                  </a:lnTo>
                  <a:lnTo>
                    <a:pt x="5320" y="3992"/>
                  </a:lnTo>
                  <a:lnTo>
                    <a:pt x="5347" y="3856"/>
                  </a:lnTo>
                  <a:lnTo>
                    <a:pt x="5421" y="3614"/>
                  </a:lnTo>
                  <a:lnTo>
                    <a:pt x="5509" y="3336"/>
                  </a:lnTo>
                  <a:lnTo>
                    <a:pt x="5598" y="3058"/>
                  </a:lnTo>
                  <a:lnTo>
                    <a:pt x="5711" y="2792"/>
                  </a:lnTo>
                  <a:lnTo>
                    <a:pt x="5838" y="2527"/>
                  </a:lnTo>
                  <a:lnTo>
                    <a:pt x="5964" y="2262"/>
                  </a:lnTo>
                  <a:lnTo>
                    <a:pt x="6014" y="2148"/>
                  </a:lnTo>
                  <a:lnTo>
                    <a:pt x="6078" y="2034"/>
                  </a:lnTo>
                  <a:lnTo>
                    <a:pt x="6141" y="1921"/>
                  </a:lnTo>
                  <a:lnTo>
                    <a:pt x="6217" y="1820"/>
                  </a:lnTo>
                  <a:lnTo>
                    <a:pt x="6305" y="1731"/>
                  </a:lnTo>
                  <a:lnTo>
                    <a:pt x="6381" y="1643"/>
                  </a:lnTo>
                  <a:lnTo>
                    <a:pt x="6469" y="1580"/>
                  </a:lnTo>
                  <a:lnTo>
                    <a:pt x="6558" y="1542"/>
                  </a:lnTo>
                  <a:lnTo>
                    <a:pt x="6634" y="1529"/>
                  </a:lnTo>
                  <a:lnTo>
                    <a:pt x="6671" y="1529"/>
                  </a:lnTo>
                  <a:lnTo>
                    <a:pt x="6709" y="1542"/>
                  </a:lnTo>
                  <a:lnTo>
                    <a:pt x="6747" y="1554"/>
                  </a:lnTo>
                  <a:lnTo>
                    <a:pt x="6785" y="1580"/>
                  </a:lnTo>
                  <a:lnTo>
                    <a:pt x="6823" y="1618"/>
                  </a:lnTo>
                  <a:lnTo>
                    <a:pt x="6848" y="1668"/>
                  </a:lnTo>
                  <a:lnTo>
                    <a:pt x="6899" y="1794"/>
                  </a:lnTo>
                  <a:lnTo>
                    <a:pt x="6949" y="1959"/>
                  </a:lnTo>
                  <a:lnTo>
                    <a:pt x="6975" y="2173"/>
                  </a:lnTo>
                  <a:lnTo>
                    <a:pt x="6987" y="2451"/>
                  </a:lnTo>
                  <a:lnTo>
                    <a:pt x="6962" y="2590"/>
                  </a:lnTo>
                  <a:lnTo>
                    <a:pt x="6924" y="2729"/>
                  </a:lnTo>
                  <a:lnTo>
                    <a:pt x="6874" y="2868"/>
                  </a:lnTo>
                  <a:lnTo>
                    <a:pt x="6810" y="3007"/>
                  </a:lnTo>
                  <a:lnTo>
                    <a:pt x="6671" y="3272"/>
                  </a:lnTo>
                  <a:lnTo>
                    <a:pt x="6520" y="3538"/>
                  </a:lnTo>
                  <a:lnTo>
                    <a:pt x="6356" y="3828"/>
                  </a:lnTo>
                  <a:lnTo>
                    <a:pt x="6166" y="4106"/>
                  </a:lnTo>
                  <a:lnTo>
                    <a:pt x="5964" y="4384"/>
                  </a:lnTo>
                  <a:lnTo>
                    <a:pt x="5749" y="4649"/>
                  </a:lnTo>
                  <a:lnTo>
                    <a:pt x="5711" y="4713"/>
                  </a:lnTo>
                  <a:lnTo>
                    <a:pt x="5673" y="4788"/>
                  </a:lnTo>
                  <a:lnTo>
                    <a:pt x="5661" y="4864"/>
                  </a:lnTo>
                  <a:lnTo>
                    <a:pt x="5661" y="4940"/>
                  </a:lnTo>
                  <a:lnTo>
                    <a:pt x="5673" y="5003"/>
                  </a:lnTo>
                  <a:lnTo>
                    <a:pt x="5699" y="5066"/>
                  </a:lnTo>
                  <a:lnTo>
                    <a:pt x="5737" y="5129"/>
                  </a:lnTo>
                  <a:lnTo>
                    <a:pt x="5787" y="5180"/>
                  </a:lnTo>
                  <a:lnTo>
                    <a:pt x="5838" y="5218"/>
                  </a:lnTo>
                  <a:lnTo>
                    <a:pt x="5901" y="5256"/>
                  </a:lnTo>
                  <a:lnTo>
                    <a:pt x="5964" y="5281"/>
                  </a:lnTo>
                  <a:lnTo>
                    <a:pt x="6103" y="5281"/>
                  </a:lnTo>
                  <a:lnTo>
                    <a:pt x="6166" y="5256"/>
                  </a:lnTo>
                  <a:lnTo>
                    <a:pt x="6242" y="5218"/>
                  </a:lnTo>
                  <a:lnTo>
                    <a:pt x="6305" y="5167"/>
                  </a:lnTo>
                  <a:lnTo>
                    <a:pt x="6697" y="4763"/>
                  </a:lnTo>
                  <a:lnTo>
                    <a:pt x="7101" y="4397"/>
                  </a:lnTo>
                  <a:lnTo>
                    <a:pt x="7316" y="4220"/>
                  </a:lnTo>
                  <a:lnTo>
                    <a:pt x="7530" y="4043"/>
                  </a:lnTo>
                  <a:lnTo>
                    <a:pt x="7745" y="3879"/>
                  </a:lnTo>
                  <a:lnTo>
                    <a:pt x="7985" y="3715"/>
                  </a:lnTo>
                  <a:lnTo>
                    <a:pt x="8301" y="3601"/>
                  </a:lnTo>
                  <a:lnTo>
                    <a:pt x="8440" y="3550"/>
                  </a:lnTo>
                  <a:lnTo>
                    <a:pt x="8566" y="3525"/>
                  </a:lnTo>
                  <a:lnTo>
                    <a:pt x="8693" y="3500"/>
                  </a:lnTo>
                  <a:lnTo>
                    <a:pt x="8983" y="3500"/>
                  </a:lnTo>
                  <a:lnTo>
                    <a:pt x="9059" y="3525"/>
                  </a:lnTo>
                  <a:lnTo>
                    <a:pt x="9122" y="3538"/>
                  </a:lnTo>
                  <a:lnTo>
                    <a:pt x="9185" y="3576"/>
                  </a:lnTo>
                  <a:lnTo>
                    <a:pt x="9236" y="3614"/>
                  </a:lnTo>
                  <a:lnTo>
                    <a:pt x="9274" y="3651"/>
                  </a:lnTo>
                  <a:lnTo>
                    <a:pt x="9299" y="3702"/>
                  </a:lnTo>
                  <a:lnTo>
                    <a:pt x="9324" y="3752"/>
                  </a:lnTo>
                  <a:lnTo>
                    <a:pt x="9337" y="3816"/>
                  </a:lnTo>
                  <a:lnTo>
                    <a:pt x="9350" y="3929"/>
                  </a:lnTo>
                  <a:lnTo>
                    <a:pt x="9337" y="4056"/>
                  </a:lnTo>
                  <a:lnTo>
                    <a:pt x="9287" y="4195"/>
                  </a:lnTo>
                  <a:lnTo>
                    <a:pt x="9223" y="4334"/>
                  </a:lnTo>
                  <a:lnTo>
                    <a:pt x="9135" y="4460"/>
                  </a:lnTo>
                  <a:lnTo>
                    <a:pt x="9034" y="4574"/>
                  </a:lnTo>
                  <a:lnTo>
                    <a:pt x="8908" y="4675"/>
                  </a:lnTo>
                  <a:lnTo>
                    <a:pt x="8781" y="4750"/>
                  </a:lnTo>
                  <a:lnTo>
                    <a:pt x="8604" y="4852"/>
                  </a:lnTo>
                  <a:lnTo>
                    <a:pt x="8415" y="4953"/>
                  </a:lnTo>
                  <a:lnTo>
                    <a:pt x="8225" y="5028"/>
                  </a:lnTo>
                  <a:lnTo>
                    <a:pt x="8036" y="5104"/>
                  </a:lnTo>
                  <a:lnTo>
                    <a:pt x="7796" y="5205"/>
                  </a:lnTo>
                  <a:lnTo>
                    <a:pt x="7556" y="5281"/>
                  </a:lnTo>
                  <a:lnTo>
                    <a:pt x="7076" y="5433"/>
                  </a:lnTo>
                  <a:lnTo>
                    <a:pt x="6583" y="5559"/>
                  </a:lnTo>
                  <a:lnTo>
                    <a:pt x="6090" y="5673"/>
                  </a:lnTo>
                  <a:lnTo>
                    <a:pt x="5939" y="5711"/>
                  </a:lnTo>
                  <a:lnTo>
                    <a:pt x="5875" y="5736"/>
                  </a:lnTo>
                  <a:lnTo>
                    <a:pt x="5844" y="5761"/>
                  </a:lnTo>
                  <a:lnTo>
                    <a:pt x="5850" y="5748"/>
                  </a:lnTo>
                  <a:lnTo>
                    <a:pt x="5863" y="5711"/>
                  </a:lnTo>
                  <a:lnTo>
                    <a:pt x="5863" y="5647"/>
                  </a:lnTo>
                  <a:lnTo>
                    <a:pt x="5863" y="5597"/>
                  </a:lnTo>
                  <a:lnTo>
                    <a:pt x="5850" y="5546"/>
                  </a:lnTo>
                  <a:lnTo>
                    <a:pt x="5825" y="5508"/>
                  </a:lnTo>
                  <a:lnTo>
                    <a:pt x="5787" y="5458"/>
                  </a:lnTo>
                  <a:lnTo>
                    <a:pt x="5737" y="5420"/>
                  </a:lnTo>
                  <a:lnTo>
                    <a:pt x="5395" y="5205"/>
                  </a:lnTo>
                  <a:lnTo>
                    <a:pt x="5067" y="5028"/>
                  </a:lnTo>
                  <a:lnTo>
                    <a:pt x="4890" y="4953"/>
                  </a:lnTo>
                  <a:lnTo>
                    <a:pt x="4726" y="4877"/>
                  </a:lnTo>
                  <a:lnTo>
                    <a:pt x="4549" y="4814"/>
                  </a:lnTo>
                  <a:lnTo>
                    <a:pt x="4385" y="4763"/>
                  </a:lnTo>
                  <a:lnTo>
                    <a:pt x="4208" y="4725"/>
                  </a:lnTo>
                  <a:lnTo>
                    <a:pt x="4031" y="4687"/>
                  </a:lnTo>
                  <a:lnTo>
                    <a:pt x="3841" y="4675"/>
                  </a:lnTo>
                  <a:lnTo>
                    <a:pt x="3665" y="4662"/>
                  </a:lnTo>
                  <a:lnTo>
                    <a:pt x="3475" y="4675"/>
                  </a:lnTo>
                  <a:lnTo>
                    <a:pt x="3395" y="4680"/>
                  </a:lnTo>
                  <a:lnTo>
                    <a:pt x="3395" y="4680"/>
                  </a:lnTo>
                  <a:lnTo>
                    <a:pt x="3412" y="4637"/>
                  </a:lnTo>
                  <a:lnTo>
                    <a:pt x="3437" y="4561"/>
                  </a:lnTo>
                  <a:lnTo>
                    <a:pt x="3437" y="4473"/>
                  </a:lnTo>
                  <a:lnTo>
                    <a:pt x="3412" y="4056"/>
                  </a:lnTo>
                  <a:lnTo>
                    <a:pt x="3399" y="3626"/>
                  </a:lnTo>
                  <a:lnTo>
                    <a:pt x="3387" y="3197"/>
                  </a:lnTo>
                  <a:lnTo>
                    <a:pt x="3412" y="2767"/>
                  </a:lnTo>
                  <a:lnTo>
                    <a:pt x="3450" y="2338"/>
                  </a:lnTo>
                  <a:lnTo>
                    <a:pt x="3475" y="2135"/>
                  </a:lnTo>
                  <a:lnTo>
                    <a:pt x="3513" y="1921"/>
                  </a:lnTo>
                  <a:lnTo>
                    <a:pt x="3564" y="1719"/>
                  </a:lnTo>
                  <a:lnTo>
                    <a:pt x="3614" y="1516"/>
                  </a:lnTo>
                  <a:lnTo>
                    <a:pt x="3677" y="1314"/>
                  </a:lnTo>
                  <a:lnTo>
                    <a:pt x="3753" y="1125"/>
                  </a:lnTo>
                  <a:lnTo>
                    <a:pt x="3816" y="1011"/>
                  </a:lnTo>
                  <a:lnTo>
                    <a:pt x="3867" y="910"/>
                  </a:lnTo>
                  <a:lnTo>
                    <a:pt x="3917" y="834"/>
                  </a:lnTo>
                  <a:lnTo>
                    <a:pt x="3968" y="784"/>
                  </a:lnTo>
                  <a:lnTo>
                    <a:pt x="4006" y="733"/>
                  </a:lnTo>
                  <a:lnTo>
                    <a:pt x="4056" y="708"/>
                  </a:lnTo>
                  <a:lnTo>
                    <a:pt x="4107" y="695"/>
                  </a:lnTo>
                  <a:close/>
                  <a:moveTo>
                    <a:pt x="3703" y="5256"/>
                  </a:moveTo>
                  <a:lnTo>
                    <a:pt x="3867" y="5268"/>
                  </a:lnTo>
                  <a:lnTo>
                    <a:pt x="4018" y="5281"/>
                  </a:lnTo>
                  <a:lnTo>
                    <a:pt x="4170" y="5306"/>
                  </a:lnTo>
                  <a:lnTo>
                    <a:pt x="4334" y="5357"/>
                  </a:lnTo>
                  <a:lnTo>
                    <a:pt x="4486" y="5407"/>
                  </a:lnTo>
                  <a:lnTo>
                    <a:pt x="4637" y="5458"/>
                  </a:lnTo>
                  <a:lnTo>
                    <a:pt x="4928" y="5597"/>
                  </a:lnTo>
                  <a:lnTo>
                    <a:pt x="5206" y="5748"/>
                  </a:lnTo>
                  <a:lnTo>
                    <a:pt x="5484" y="5900"/>
                  </a:lnTo>
                  <a:lnTo>
                    <a:pt x="5534" y="5925"/>
                  </a:lnTo>
                  <a:lnTo>
                    <a:pt x="5585" y="5938"/>
                  </a:lnTo>
                  <a:lnTo>
                    <a:pt x="5635" y="5938"/>
                  </a:lnTo>
                  <a:lnTo>
                    <a:pt x="5686" y="5925"/>
                  </a:lnTo>
                  <a:lnTo>
                    <a:pt x="5705" y="5921"/>
                  </a:lnTo>
                  <a:lnTo>
                    <a:pt x="5705" y="5921"/>
                  </a:lnTo>
                  <a:lnTo>
                    <a:pt x="5610" y="6039"/>
                  </a:lnTo>
                  <a:lnTo>
                    <a:pt x="5496" y="6140"/>
                  </a:lnTo>
                  <a:lnTo>
                    <a:pt x="5383" y="6241"/>
                  </a:lnTo>
                  <a:lnTo>
                    <a:pt x="5269" y="6330"/>
                  </a:lnTo>
                  <a:lnTo>
                    <a:pt x="5143" y="6405"/>
                  </a:lnTo>
                  <a:lnTo>
                    <a:pt x="5016" y="6468"/>
                  </a:lnTo>
                  <a:lnTo>
                    <a:pt x="4890" y="6519"/>
                  </a:lnTo>
                  <a:lnTo>
                    <a:pt x="4764" y="6570"/>
                  </a:lnTo>
                  <a:lnTo>
                    <a:pt x="4625" y="6607"/>
                  </a:lnTo>
                  <a:lnTo>
                    <a:pt x="4486" y="6620"/>
                  </a:lnTo>
                  <a:lnTo>
                    <a:pt x="4334" y="6645"/>
                  </a:lnTo>
                  <a:lnTo>
                    <a:pt x="4183" y="6645"/>
                  </a:lnTo>
                  <a:lnTo>
                    <a:pt x="4031" y="6633"/>
                  </a:lnTo>
                  <a:lnTo>
                    <a:pt x="3879" y="6620"/>
                  </a:lnTo>
                  <a:lnTo>
                    <a:pt x="3715" y="6595"/>
                  </a:lnTo>
                  <a:lnTo>
                    <a:pt x="3488" y="6544"/>
                  </a:lnTo>
                  <a:lnTo>
                    <a:pt x="3286" y="6481"/>
                  </a:lnTo>
                  <a:lnTo>
                    <a:pt x="3109" y="6405"/>
                  </a:lnTo>
                  <a:lnTo>
                    <a:pt x="2970" y="6330"/>
                  </a:lnTo>
                  <a:lnTo>
                    <a:pt x="2856" y="6241"/>
                  </a:lnTo>
                  <a:lnTo>
                    <a:pt x="2768" y="6165"/>
                  </a:lnTo>
                  <a:lnTo>
                    <a:pt x="2717" y="6077"/>
                  </a:lnTo>
                  <a:lnTo>
                    <a:pt x="2679" y="5988"/>
                  </a:lnTo>
                  <a:lnTo>
                    <a:pt x="2667" y="5900"/>
                  </a:lnTo>
                  <a:lnTo>
                    <a:pt x="2667" y="5812"/>
                  </a:lnTo>
                  <a:lnTo>
                    <a:pt x="2704" y="5723"/>
                  </a:lnTo>
                  <a:lnTo>
                    <a:pt x="2742" y="5635"/>
                  </a:lnTo>
                  <a:lnTo>
                    <a:pt x="2806" y="5559"/>
                  </a:lnTo>
                  <a:lnTo>
                    <a:pt x="2881" y="5496"/>
                  </a:lnTo>
                  <a:lnTo>
                    <a:pt x="2982" y="5433"/>
                  </a:lnTo>
                  <a:lnTo>
                    <a:pt x="3083" y="5382"/>
                  </a:lnTo>
                  <a:lnTo>
                    <a:pt x="3235" y="5332"/>
                  </a:lnTo>
                  <a:lnTo>
                    <a:pt x="3399" y="5281"/>
                  </a:lnTo>
                  <a:lnTo>
                    <a:pt x="3551" y="5268"/>
                  </a:lnTo>
                  <a:lnTo>
                    <a:pt x="3703" y="5256"/>
                  </a:lnTo>
                  <a:close/>
                  <a:moveTo>
                    <a:pt x="4246" y="1"/>
                  </a:moveTo>
                  <a:lnTo>
                    <a:pt x="4082" y="13"/>
                  </a:lnTo>
                  <a:lnTo>
                    <a:pt x="3917" y="38"/>
                  </a:lnTo>
                  <a:lnTo>
                    <a:pt x="3766" y="89"/>
                  </a:lnTo>
                  <a:lnTo>
                    <a:pt x="3639" y="140"/>
                  </a:lnTo>
                  <a:lnTo>
                    <a:pt x="3513" y="215"/>
                  </a:lnTo>
                  <a:lnTo>
                    <a:pt x="3399" y="316"/>
                  </a:lnTo>
                  <a:lnTo>
                    <a:pt x="3286" y="417"/>
                  </a:lnTo>
                  <a:lnTo>
                    <a:pt x="3197" y="531"/>
                  </a:lnTo>
                  <a:lnTo>
                    <a:pt x="3109" y="657"/>
                  </a:lnTo>
                  <a:lnTo>
                    <a:pt x="3033" y="796"/>
                  </a:lnTo>
                  <a:lnTo>
                    <a:pt x="2957" y="948"/>
                  </a:lnTo>
                  <a:lnTo>
                    <a:pt x="2894" y="1100"/>
                  </a:lnTo>
                  <a:lnTo>
                    <a:pt x="2843" y="1264"/>
                  </a:lnTo>
                  <a:lnTo>
                    <a:pt x="2793" y="1441"/>
                  </a:lnTo>
                  <a:lnTo>
                    <a:pt x="2749" y="1645"/>
                  </a:lnTo>
                  <a:lnTo>
                    <a:pt x="2749" y="1645"/>
                  </a:lnTo>
                  <a:lnTo>
                    <a:pt x="2717" y="1592"/>
                  </a:lnTo>
                  <a:lnTo>
                    <a:pt x="2641" y="1466"/>
                  </a:lnTo>
                  <a:lnTo>
                    <a:pt x="2553" y="1352"/>
                  </a:lnTo>
                  <a:lnTo>
                    <a:pt x="2464" y="1251"/>
                  </a:lnTo>
                  <a:lnTo>
                    <a:pt x="2363" y="1150"/>
                  </a:lnTo>
                  <a:lnTo>
                    <a:pt x="2250" y="1062"/>
                  </a:lnTo>
                  <a:lnTo>
                    <a:pt x="2136" y="986"/>
                  </a:lnTo>
                  <a:lnTo>
                    <a:pt x="2022" y="910"/>
                  </a:lnTo>
                  <a:lnTo>
                    <a:pt x="1896" y="847"/>
                  </a:lnTo>
                  <a:lnTo>
                    <a:pt x="1757" y="796"/>
                  </a:lnTo>
                  <a:lnTo>
                    <a:pt x="1618" y="759"/>
                  </a:lnTo>
                  <a:lnTo>
                    <a:pt x="1466" y="733"/>
                  </a:lnTo>
                  <a:lnTo>
                    <a:pt x="1315" y="708"/>
                  </a:lnTo>
                  <a:lnTo>
                    <a:pt x="1188" y="708"/>
                  </a:lnTo>
                  <a:lnTo>
                    <a:pt x="1062" y="721"/>
                  </a:lnTo>
                  <a:lnTo>
                    <a:pt x="936" y="746"/>
                  </a:lnTo>
                  <a:lnTo>
                    <a:pt x="822" y="796"/>
                  </a:lnTo>
                  <a:lnTo>
                    <a:pt x="708" y="847"/>
                  </a:lnTo>
                  <a:lnTo>
                    <a:pt x="595" y="910"/>
                  </a:lnTo>
                  <a:lnTo>
                    <a:pt x="494" y="986"/>
                  </a:lnTo>
                  <a:lnTo>
                    <a:pt x="392" y="1074"/>
                  </a:lnTo>
                  <a:lnTo>
                    <a:pt x="304" y="1163"/>
                  </a:lnTo>
                  <a:lnTo>
                    <a:pt x="228" y="1264"/>
                  </a:lnTo>
                  <a:lnTo>
                    <a:pt x="165" y="1378"/>
                  </a:lnTo>
                  <a:lnTo>
                    <a:pt x="102" y="1491"/>
                  </a:lnTo>
                  <a:lnTo>
                    <a:pt x="64" y="1605"/>
                  </a:lnTo>
                  <a:lnTo>
                    <a:pt x="26" y="1731"/>
                  </a:lnTo>
                  <a:lnTo>
                    <a:pt x="13" y="1845"/>
                  </a:lnTo>
                  <a:lnTo>
                    <a:pt x="1" y="1971"/>
                  </a:lnTo>
                  <a:lnTo>
                    <a:pt x="26" y="2237"/>
                  </a:lnTo>
                  <a:lnTo>
                    <a:pt x="64" y="2489"/>
                  </a:lnTo>
                  <a:lnTo>
                    <a:pt x="115" y="2729"/>
                  </a:lnTo>
                  <a:lnTo>
                    <a:pt x="190" y="2969"/>
                  </a:lnTo>
                  <a:lnTo>
                    <a:pt x="279" y="3209"/>
                  </a:lnTo>
                  <a:lnTo>
                    <a:pt x="380" y="3437"/>
                  </a:lnTo>
                  <a:lnTo>
                    <a:pt x="494" y="3664"/>
                  </a:lnTo>
                  <a:lnTo>
                    <a:pt x="620" y="3891"/>
                  </a:lnTo>
                  <a:lnTo>
                    <a:pt x="759" y="4106"/>
                  </a:lnTo>
                  <a:lnTo>
                    <a:pt x="910" y="4321"/>
                  </a:lnTo>
                  <a:lnTo>
                    <a:pt x="1062" y="4523"/>
                  </a:lnTo>
                  <a:lnTo>
                    <a:pt x="1226" y="4725"/>
                  </a:lnTo>
                  <a:lnTo>
                    <a:pt x="1391" y="4915"/>
                  </a:lnTo>
                  <a:lnTo>
                    <a:pt x="1567" y="5104"/>
                  </a:lnTo>
                  <a:lnTo>
                    <a:pt x="1921" y="5458"/>
                  </a:lnTo>
                  <a:lnTo>
                    <a:pt x="1972" y="5508"/>
                  </a:lnTo>
                  <a:lnTo>
                    <a:pt x="2035" y="5534"/>
                  </a:lnTo>
                  <a:lnTo>
                    <a:pt x="2090" y="5545"/>
                  </a:lnTo>
                  <a:lnTo>
                    <a:pt x="2090" y="5545"/>
                  </a:lnTo>
                  <a:lnTo>
                    <a:pt x="2123" y="5698"/>
                  </a:lnTo>
                  <a:lnTo>
                    <a:pt x="2174" y="5875"/>
                  </a:lnTo>
                  <a:lnTo>
                    <a:pt x="2237" y="6039"/>
                  </a:lnTo>
                  <a:lnTo>
                    <a:pt x="2313" y="6191"/>
                  </a:lnTo>
                  <a:lnTo>
                    <a:pt x="2389" y="6330"/>
                  </a:lnTo>
                  <a:lnTo>
                    <a:pt x="2490" y="6456"/>
                  </a:lnTo>
                  <a:lnTo>
                    <a:pt x="2578" y="6582"/>
                  </a:lnTo>
                  <a:lnTo>
                    <a:pt x="2692" y="6696"/>
                  </a:lnTo>
                  <a:lnTo>
                    <a:pt x="2793" y="6797"/>
                  </a:lnTo>
                  <a:lnTo>
                    <a:pt x="2919" y="6885"/>
                  </a:lnTo>
                  <a:lnTo>
                    <a:pt x="3046" y="6974"/>
                  </a:lnTo>
                  <a:lnTo>
                    <a:pt x="3172" y="7037"/>
                  </a:lnTo>
                  <a:lnTo>
                    <a:pt x="3298" y="7113"/>
                  </a:lnTo>
                  <a:lnTo>
                    <a:pt x="3437" y="7163"/>
                  </a:lnTo>
                  <a:lnTo>
                    <a:pt x="3589" y="7201"/>
                  </a:lnTo>
                  <a:lnTo>
                    <a:pt x="3728" y="7239"/>
                  </a:lnTo>
                  <a:lnTo>
                    <a:pt x="3879" y="7264"/>
                  </a:lnTo>
                  <a:lnTo>
                    <a:pt x="4031" y="7277"/>
                  </a:lnTo>
                  <a:lnTo>
                    <a:pt x="4183" y="7290"/>
                  </a:lnTo>
                  <a:lnTo>
                    <a:pt x="4334" y="7290"/>
                  </a:lnTo>
                  <a:lnTo>
                    <a:pt x="4486" y="7277"/>
                  </a:lnTo>
                  <a:lnTo>
                    <a:pt x="4650" y="7252"/>
                  </a:lnTo>
                  <a:lnTo>
                    <a:pt x="4802" y="7226"/>
                  </a:lnTo>
                  <a:lnTo>
                    <a:pt x="4953" y="7189"/>
                  </a:lnTo>
                  <a:lnTo>
                    <a:pt x="5105" y="7138"/>
                  </a:lnTo>
                  <a:lnTo>
                    <a:pt x="5256" y="7075"/>
                  </a:lnTo>
                  <a:lnTo>
                    <a:pt x="5408" y="7012"/>
                  </a:lnTo>
                  <a:lnTo>
                    <a:pt x="5547" y="6936"/>
                  </a:lnTo>
                  <a:lnTo>
                    <a:pt x="5699" y="6847"/>
                  </a:lnTo>
                  <a:lnTo>
                    <a:pt x="5838" y="6759"/>
                  </a:lnTo>
                  <a:lnTo>
                    <a:pt x="5964" y="6658"/>
                  </a:lnTo>
                  <a:lnTo>
                    <a:pt x="6103" y="6544"/>
                  </a:lnTo>
                  <a:lnTo>
                    <a:pt x="6191" y="6468"/>
                  </a:lnTo>
                  <a:lnTo>
                    <a:pt x="6292" y="6393"/>
                  </a:lnTo>
                  <a:lnTo>
                    <a:pt x="6393" y="6330"/>
                  </a:lnTo>
                  <a:lnTo>
                    <a:pt x="6507" y="6279"/>
                  </a:lnTo>
                  <a:lnTo>
                    <a:pt x="6760" y="6178"/>
                  </a:lnTo>
                  <a:lnTo>
                    <a:pt x="7025" y="6089"/>
                  </a:lnTo>
                  <a:lnTo>
                    <a:pt x="7316" y="6014"/>
                  </a:lnTo>
                  <a:lnTo>
                    <a:pt x="7619" y="5938"/>
                  </a:lnTo>
                  <a:lnTo>
                    <a:pt x="8225" y="5786"/>
                  </a:lnTo>
                  <a:lnTo>
                    <a:pt x="8529" y="5698"/>
                  </a:lnTo>
                  <a:lnTo>
                    <a:pt x="8819" y="5597"/>
                  </a:lnTo>
                  <a:lnTo>
                    <a:pt x="9097" y="5471"/>
                  </a:lnTo>
                  <a:lnTo>
                    <a:pt x="9223" y="5407"/>
                  </a:lnTo>
                  <a:lnTo>
                    <a:pt x="9337" y="5332"/>
                  </a:lnTo>
                  <a:lnTo>
                    <a:pt x="9463" y="5256"/>
                  </a:lnTo>
                  <a:lnTo>
                    <a:pt x="9565" y="5167"/>
                  </a:lnTo>
                  <a:lnTo>
                    <a:pt x="9666" y="5066"/>
                  </a:lnTo>
                  <a:lnTo>
                    <a:pt x="9754" y="4965"/>
                  </a:lnTo>
                  <a:lnTo>
                    <a:pt x="9830" y="4852"/>
                  </a:lnTo>
                  <a:lnTo>
                    <a:pt x="9906" y="4725"/>
                  </a:lnTo>
                  <a:lnTo>
                    <a:pt x="9956" y="4599"/>
                  </a:lnTo>
                  <a:lnTo>
                    <a:pt x="10007" y="4460"/>
                  </a:lnTo>
                  <a:lnTo>
                    <a:pt x="10032" y="4346"/>
                  </a:lnTo>
                  <a:lnTo>
                    <a:pt x="10045" y="4220"/>
                  </a:lnTo>
                  <a:lnTo>
                    <a:pt x="10045" y="4094"/>
                  </a:lnTo>
                  <a:lnTo>
                    <a:pt x="10032" y="3955"/>
                  </a:lnTo>
                  <a:lnTo>
                    <a:pt x="10007" y="3828"/>
                  </a:lnTo>
                  <a:lnTo>
                    <a:pt x="9969" y="3702"/>
                  </a:lnTo>
                  <a:lnTo>
                    <a:pt x="9931" y="3563"/>
                  </a:lnTo>
                  <a:lnTo>
                    <a:pt x="9868" y="3437"/>
                  </a:lnTo>
                  <a:lnTo>
                    <a:pt x="9805" y="3323"/>
                  </a:lnTo>
                  <a:lnTo>
                    <a:pt x="9729" y="3209"/>
                  </a:lnTo>
                  <a:lnTo>
                    <a:pt x="9640" y="3108"/>
                  </a:lnTo>
                  <a:lnTo>
                    <a:pt x="9552" y="3020"/>
                  </a:lnTo>
                  <a:lnTo>
                    <a:pt x="9438" y="2944"/>
                  </a:lnTo>
                  <a:lnTo>
                    <a:pt x="9324" y="2881"/>
                  </a:lnTo>
                  <a:lnTo>
                    <a:pt x="9211" y="2830"/>
                  </a:lnTo>
                  <a:lnTo>
                    <a:pt x="9084" y="2805"/>
                  </a:lnTo>
                  <a:lnTo>
                    <a:pt x="8819" y="2792"/>
                  </a:lnTo>
                  <a:lnTo>
                    <a:pt x="8579" y="2792"/>
                  </a:lnTo>
                  <a:lnTo>
                    <a:pt x="8339" y="2830"/>
                  </a:lnTo>
                  <a:lnTo>
                    <a:pt x="8099" y="2881"/>
                  </a:lnTo>
                  <a:lnTo>
                    <a:pt x="7872" y="2969"/>
                  </a:lnTo>
                  <a:lnTo>
                    <a:pt x="7657" y="3070"/>
                  </a:lnTo>
                  <a:lnTo>
                    <a:pt x="7587" y="3107"/>
                  </a:lnTo>
                  <a:lnTo>
                    <a:pt x="7619" y="3032"/>
                  </a:lnTo>
                  <a:lnTo>
                    <a:pt x="7669" y="2881"/>
                  </a:lnTo>
                  <a:lnTo>
                    <a:pt x="7720" y="2717"/>
                  </a:lnTo>
                  <a:lnTo>
                    <a:pt x="7758" y="2565"/>
                  </a:lnTo>
                  <a:lnTo>
                    <a:pt x="7796" y="2413"/>
                  </a:lnTo>
                  <a:lnTo>
                    <a:pt x="7808" y="2262"/>
                  </a:lnTo>
                  <a:lnTo>
                    <a:pt x="7821" y="2110"/>
                  </a:lnTo>
                  <a:lnTo>
                    <a:pt x="7821" y="1971"/>
                  </a:lnTo>
                  <a:lnTo>
                    <a:pt x="7796" y="1832"/>
                  </a:lnTo>
                  <a:lnTo>
                    <a:pt x="7758" y="1706"/>
                  </a:lnTo>
                  <a:lnTo>
                    <a:pt x="7707" y="1580"/>
                  </a:lnTo>
                  <a:lnTo>
                    <a:pt x="7644" y="1466"/>
                  </a:lnTo>
                  <a:lnTo>
                    <a:pt x="7568" y="1352"/>
                  </a:lnTo>
                  <a:lnTo>
                    <a:pt x="7467" y="1251"/>
                  </a:lnTo>
                  <a:lnTo>
                    <a:pt x="7341" y="1163"/>
                  </a:lnTo>
                  <a:lnTo>
                    <a:pt x="7202" y="1087"/>
                  </a:lnTo>
                  <a:lnTo>
                    <a:pt x="7038" y="1024"/>
                  </a:lnTo>
                  <a:lnTo>
                    <a:pt x="6886" y="973"/>
                  </a:lnTo>
                  <a:lnTo>
                    <a:pt x="6735" y="935"/>
                  </a:lnTo>
                  <a:lnTo>
                    <a:pt x="6457" y="935"/>
                  </a:lnTo>
                  <a:lnTo>
                    <a:pt x="6318" y="961"/>
                  </a:lnTo>
                  <a:lnTo>
                    <a:pt x="6191" y="999"/>
                  </a:lnTo>
                  <a:lnTo>
                    <a:pt x="6078" y="1049"/>
                  </a:lnTo>
                  <a:lnTo>
                    <a:pt x="5964" y="1112"/>
                  </a:lnTo>
                  <a:lnTo>
                    <a:pt x="5850" y="1188"/>
                  </a:lnTo>
                  <a:lnTo>
                    <a:pt x="5737" y="1276"/>
                  </a:lnTo>
                  <a:lnTo>
                    <a:pt x="5635" y="1378"/>
                  </a:lnTo>
                  <a:lnTo>
                    <a:pt x="5547" y="1479"/>
                  </a:lnTo>
                  <a:lnTo>
                    <a:pt x="5512" y="1522"/>
                  </a:lnTo>
                  <a:lnTo>
                    <a:pt x="5512" y="1522"/>
                  </a:lnTo>
                  <a:lnTo>
                    <a:pt x="5509" y="1491"/>
                  </a:lnTo>
                  <a:lnTo>
                    <a:pt x="5496" y="1314"/>
                  </a:lnTo>
                  <a:lnTo>
                    <a:pt x="5459" y="1138"/>
                  </a:lnTo>
                  <a:lnTo>
                    <a:pt x="5421" y="986"/>
                  </a:lnTo>
                  <a:lnTo>
                    <a:pt x="5370" y="822"/>
                  </a:lnTo>
                  <a:lnTo>
                    <a:pt x="5307" y="683"/>
                  </a:lnTo>
                  <a:lnTo>
                    <a:pt x="5244" y="556"/>
                  </a:lnTo>
                  <a:lnTo>
                    <a:pt x="5155" y="430"/>
                  </a:lnTo>
                  <a:lnTo>
                    <a:pt x="5067" y="316"/>
                  </a:lnTo>
                  <a:lnTo>
                    <a:pt x="4966" y="228"/>
                  </a:lnTo>
                  <a:lnTo>
                    <a:pt x="4852" y="152"/>
                  </a:lnTo>
                  <a:lnTo>
                    <a:pt x="4726" y="89"/>
                  </a:lnTo>
                  <a:lnTo>
                    <a:pt x="4574" y="38"/>
                  </a:lnTo>
                  <a:lnTo>
                    <a:pt x="4423" y="13"/>
                  </a:lnTo>
                  <a:lnTo>
                    <a:pt x="42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36" name="Google Shape;336;p11"/>
          <p:cNvCxnSpPr/>
          <p:nvPr/>
        </p:nvCxnSpPr>
        <p:spPr>
          <a:xfrm rot="10800000">
            <a:off x="7255800" y="2599577"/>
            <a:ext cx="0" cy="393300"/>
          </a:xfrm>
          <a:prstGeom prst="straightConnector1">
            <a:avLst/>
          </a:prstGeom>
          <a:noFill/>
          <a:ln cap="flat" cmpd="sng" w="19050">
            <a:solidFill>
              <a:schemeClr val="lt2"/>
            </a:solidFill>
            <a:prstDash val="solid"/>
            <a:round/>
            <a:headEnd len="sm" w="sm" type="none"/>
            <a:tailEnd len="sm" w="sm" type="none"/>
          </a:ln>
        </p:spPr>
      </p:cxnSp>
      <p:cxnSp>
        <p:nvCxnSpPr>
          <p:cNvPr id="337" name="Google Shape;337;p11"/>
          <p:cNvCxnSpPr/>
          <p:nvPr/>
        </p:nvCxnSpPr>
        <p:spPr>
          <a:xfrm rot="10800000">
            <a:off x="1888200" y="2607096"/>
            <a:ext cx="0" cy="30960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2"/>
          <p:cNvSpPr txBox="1"/>
          <p:nvPr>
            <p:ph type="title"/>
          </p:nvPr>
        </p:nvSpPr>
        <p:spPr>
          <a:xfrm>
            <a:off x="359900" y="194950"/>
            <a:ext cx="8412600" cy="58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Arial"/>
                <a:ea typeface="Arial"/>
                <a:cs typeface="Arial"/>
                <a:sym typeface="Arial"/>
              </a:rPr>
              <a:t>FINANCIAL RATIOS</a:t>
            </a:r>
            <a:endParaRPr sz="3000">
              <a:latin typeface="Arial"/>
              <a:ea typeface="Arial"/>
              <a:cs typeface="Arial"/>
              <a:sym typeface="Arial"/>
            </a:endParaRPr>
          </a:p>
        </p:txBody>
      </p:sp>
      <p:sp>
        <p:nvSpPr>
          <p:cNvPr id="343" name="Google Shape;343;p12"/>
          <p:cNvSpPr txBox="1"/>
          <p:nvPr>
            <p:ph idx="1" type="subTitle"/>
          </p:nvPr>
        </p:nvSpPr>
        <p:spPr>
          <a:xfrm>
            <a:off x="360000" y="929725"/>
            <a:ext cx="8412600" cy="38238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chemeClr val="accent6"/>
              </a:buClr>
              <a:buSzPts val="1900"/>
              <a:buFont typeface="Georgia"/>
              <a:buAutoNum type="arabicPeriod"/>
            </a:pPr>
            <a:r>
              <a:rPr b="1" lang="en" sz="1900">
                <a:solidFill>
                  <a:schemeClr val="accent6"/>
                </a:solidFill>
                <a:latin typeface="Georgia"/>
                <a:ea typeface="Georgia"/>
                <a:cs typeface="Georgia"/>
                <a:sym typeface="Georgia"/>
              </a:rPr>
              <a:t>EPS(</a:t>
            </a:r>
            <a:r>
              <a:rPr b="1" lang="en" sz="1900">
                <a:solidFill>
                  <a:schemeClr val="dk2"/>
                </a:solidFill>
                <a:latin typeface="Georgia"/>
                <a:ea typeface="Georgia"/>
                <a:cs typeface="Georgia"/>
                <a:sym typeface="Georgia"/>
              </a:rPr>
              <a:t>in ratio</a:t>
            </a:r>
            <a:r>
              <a:rPr b="1" lang="en" sz="1900">
                <a:solidFill>
                  <a:schemeClr val="accent6"/>
                </a:solidFill>
                <a:latin typeface="Georgia"/>
                <a:ea typeface="Georgia"/>
                <a:cs typeface="Georgia"/>
                <a:sym typeface="Georgia"/>
              </a:rPr>
              <a:t>):</a:t>
            </a:r>
            <a:r>
              <a:rPr lang="en" sz="1900">
                <a:solidFill>
                  <a:schemeClr val="accent6"/>
                </a:solidFill>
                <a:latin typeface="Georgia"/>
                <a:ea typeface="Georgia"/>
                <a:cs typeface="Georgia"/>
                <a:sym typeface="Georgia"/>
              </a:rPr>
              <a:t> </a:t>
            </a:r>
            <a:r>
              <a:rPr lang="en" sz="1900">
                <a:solidFill>
                  <a:schemeClr val="dk2"/>
                </a:solidFill>
                <a:latin typeface="Georgia"/>
                <a:ea typeface="Georgia"/>
                <a:cs typeface="Georgia"/>
                <a:sym typeface="Georgia"/>
              </a:rPr>
              <a:t>Earning Per Share</a:t>
            </a:r>
            <a:endParaRPr sz="1900">
              <a:solidFill>
                <a:schemeClr val="accent6"/>
              </a:solidFill>
              <a:latin typeface="Georgia"/>
              <a:ea typeface="Georgia"/>
              <a:cs typeface="Georgia"/>
              <a:sym typeface="Georgia"/>
            </a:endParaRPr>
          </a:p>
          <a:p>
            <a:pPr indent="0" lvl="0" marL="457200" rtl="0" algn="l">
              <a:lnSpc>
                <a:spcPct val="100000"/>
              </a:lnSpc>
              <a:spcBef>
                <a:spcPts val="1600"/>
              </a:spcBef>
              <a:spcAft>
                <a:spcPts val="1600"/>
              </a:spcAft>
              <a:buSzPts val="1800"/>
              <a:buNone/>
            </a:pPr>
            <a:r>
              <a:t/>
            </a:r>
            <a:endParaRPr sz="1900">
              <a:solidFill>
                <a:schemeClr val="accent6"/>
              </a:solidFill>
              <a:latin typeface="Georgia"/>
              <a:ea typeface="Georgia"/>
              <a:cs typeface="Georgia"/>
              <a:sym typeface="Georgia"/>
            </a:endParaRPr>
          </a:p>
        </p:txBody>
      </p:sp>
      <p:graphicFrame>
        <p:nvGraphicFramePr>
          <p:cNvPr id="344" name="Google Shape;344;p12"/>
          <p:cNvGraphicFramePr/>
          <p:nvPr/>
        </p:nvGraphicFramePr>
        <p:xfrm>
          <a:off x="690100" y="1496275"/>
          <a:ext cx="3000000" cy="3000000"/>
        </p:xfrm>
        <a:graphic>
          <a:graphicData uri="http://schemas.openxmlformats.org/drawingml/2006/table">
            <a:tbl>
              <a:tblPr>
                <a:noFill/>
                <a:tableStyleId>{72767502-24D7-4ECB-903B-3CD5FE1F03E9}</a:tableStyleId>
              </a:tblPr>
              <a:tblGrid>
                <a:gridCol w="1960725"/>
                <a:gridCol w="1192825"/>
                <a:gridCol w="1576750"/>
                <a:gridCol w="1576750"/>
                <a:gridCol w="1576750"/>
              </a:tblGrid>
              <a:tr h="416425">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Companies</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2020</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2019</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2018</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2017</a:t>
                      </a:r>
                      <a:endParaRPr b="1" sz="1600" u="none" cap="none" strike="noStrike">
                        <a:latin typeface="Georgia"/>
                        <a:ea typeface="Georgia"/>
                        <a:cs typeface="Georgia"/>
                        <a:sym typeface="Georgia"/>
                      </a:endParaRPr>
                    </a:p>
                  </a:txBody>
                  <a:tcPr marT="91425" marB="91425" marR="91425" marL="91425"/>
                </a:tc>
              </a:tr>
              <a:tr h="4164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Nestle India</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215.98</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204.28</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166.67</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127.07</a:t>
                      </a:r>
                      <a:endParaRPr sz="1600" u="none" cap="none" strike="noStrike">
                        <a:latin typeface="Georgia"/>
                        <a:ea typeface="Georgia"/>
                        <a:cs typeface="Georgia"/>
                        <a:sym typeface="Georgia"/>
                      </a:endParaRPr>
                    </a:p>
                  </a:txBody>
                  <a:tcPr marT="91425" marB="91425" marR="91425" marL="91425"/>
                </a:tc>
              </a:tr>
              <a:tr h="4164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Britannia Inds</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61.75</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46.71</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78.96</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70.31</a:t>
                      </a:r>
                      <a:endParaRPr sz="1600" u="none" cap="none" strike="noStrike">
                        <a:latin typeface="Georgia"/>
                        <a:ea typeface="Georgia"/>
                        <a:cs typeface="Georgia"/>
                        <a:sym typeface="Georgia"/>
                      </a:endParaRPr>
                    </a:p>
                  </a:txBody>
                  <a:tcPr marT="91425" marB="91425" marR="91425" marL="91425"/>
                </a:tc>
              </a:tr>
              <a:tr h="4164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Hindustan Unilever</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31.13</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27.89</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24.20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20.75</a:t>
                      </a:r>
                      <a:endParaRPr sz="1600" u="none" cap="none" strike="noStrike">
                        <a:latin typeface="Georgia"/>
                        <a:ea typeface="Georgia"/>
                        <a:cs typeface="Georgia"/>
                        <a:sym typeface="Georgia"/>
                      </a:endParaRPr>
                    </a:p>
                  </a:txBody>
                  <a:tcPr marT="91425" marB="91425" marR="91425" marL="91425"/>
                </a:tc>
              </a:tr>
              <a:tr h="4164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ITC</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12.33</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10.19</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9.22</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8.43</a:t>
                      </a:r>
                      <a:endParaRPr sz="1600" u="none" cap="none" strike="noStrike">
                        <a:latin typeface="Georgia"/>
                        <a:ea typeface="Georgia"/>
                        <a:cs typeface="Georgia"/>
                        <a:sym typeface="Georgia"/>
                      </a:endParaRPr>
                    </a:p>
                  </a:txBody>
                  <a:tcPr marT="91425" marB="91425" marR="91425" marL="91425"/>
                </a:tc>
              </a:tr>
              <a:tr h="6543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JubilantFoodworks</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20.87</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24.46</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31.29</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10.21</a:t>
                      </a:r>
                      <a:endParaRPr sz="1600" u="none" cap="none" strike="noStrike">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13"/>
          <p:cNvPicPr preferRelativeResize="0"/>
          <p:nvPr/>
        </p:nvPicPr>
        <p:blipFill rotWithShape="1">
          <a:blip r:embed="rId3">
            <a:alphaModFix/>
          </a:blip>
          <a:srcRect b="0" l="0" r="0" t="0"/>
          <a:stretch/>
        </p:blipFill>
        <p:spPr>
          <a:xfrm>
            <a:off x="137025" y="76200"/>
            <a:ext cx="8783500" cy="499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4"/>
          <p:cNvSpPr txBox="1"/>
          <p:nvPr>
            <p:ph type="title"/>
          </p:nvPr>
        </p:nvSpPr>
        <p:spPr>
          <a:xfrm>
            <a:off x="359900" y="194950"/>
            <a:ext cx="8412600" cy="58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Arial"/>
                <a:ea typeface="Arial"/>
                <a:cs typeface="Arial"/>
                <a:sym typeface="Arial"/>
              </a:rPr>
              <a:t>FINANCIAL RATIOS</a:t>
            </a:r>
            <a:endParaRPr sz="3000">
              <a:latin typeface="Arial"/>
              <a:ea typeface="Arial"/>
              <a:cs typeface="Arial"/>
              <a:sym typeface="Arial"/>
            </a:endParaRPr>
          </a:p>
        </p:txBody>
      </p:sp>
      <p:sp>
        <p:nvSpPr>
          <p:cNvPr id="355" name="Google Shape;355;p14"/>
          <p:cNvSpPr txBox="1"/>
          <p:nvPr>
            <p:ph idx="1" type="subTitle"/>
          </p:nvPr>
        </p:nvSpPr>
        <p:spPr>
          <a:xfrm>
            <a:off x="360000" y="929725"/>
            <a:ext cx="8412600" cy="3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900">
                <a:solidFill>
                  <a:schemeClr val="accent6"/>
                </a:solidFill>
                <a:latin typeface="Georgia"/>
                <a:ea typeface="Georgia"/>
                <a:cs typeface="Georgia"/>
                <a:sym typeface="Georgia"/>
              </a:rPr>
              <a:t>2.</a:t>
            </a:r>
            <a:r>
              <a:rPr lang="en" sz="1900">
                <a:solidFill>
                  <a:schemeClr val="accent6"/>
                </a:solidFill>
                <a:latin typeface="Georgia"/>
                <a:ea typeface="Georgia"/>
                <a:cs typeface="Georgia"/>
                <a:sym typeface="Georgia"/>
              </a:rPr>
              <a:t> </a:t>
            </a:r>
            <a:r>
              <a:rPr b="1" lang="en" sz="1900">
                <a:solidFill>
                  <a:schemeClr val="accent6"/>
                </a:solidFill>
                <a:latin typeface="Georgia"/>
                <a:ea typeface="Georgia"/>
                <a:cs typeface="Georgia"/>
                <a:sym typeface="Georgia"/>
              </a:rPr>
              <a:t>Net Profit Margin(in %):</a:t>
            </a:r>
            <a:r>
              <a:rPr lang="en" sz="1900">
                <a:solidFill>
                  <a:schemeClr val="accent6"/>
                </a:solidFill>
                <a:latin typeface="Georgia"/>
                <a:ea typeface="Georgia"/>
                <a:cs typeface="Georgia"/>
                <a:sym typeface="Georgia"/>
              </a:rPr>
              <a:t> </a:t>
            </a:r>
            <a:endParaRPr sz="1900">
              <a:solidFill>
                <a:schemeClr val="accent6"/>
              </a:solidFill>
              <a:latin typeface="Georgia"/>
              <a:ea typeface="Georgia"/>
              <a:cs typeface="Georgia"/>
              <a:sym typeface="Georgia"/>
            </a:endParaRPr>
          </a:p>
          <a:p>
            <a:pPr indent="0" lvl="0" marL="457200" rtl="0" algn="l">
              <a:lnSpc>
                <a:spcPct val="100000"/>
              </a:lnSpc>
              <a:spcBef>
                <a:spcPts val="1600"/>
              </a:spcBef>
              <a:spcAft>
                <a:spcPts val="1600"/>
              </a:spcAft>
              <a:buSzPts val="1800"/>
              <a:buNone/>
            </a:pPr>
            <a:r>
              <a:t/>
            </a:r>
            <a:endParaRPr sz="1900">
              <a:solidFill>
                <a:schemeClr val="accent6"/>
              </a:solidFill>
              <a:latin typeface="Georgia"/>
              <a:ea typeface="Georgia"/>
              <a:cs typeface="Georgia"/>
              <a:sym typeface="Georgia"/>
            </a:endParaRPr>
          </a:p>
        </p:txBody>
      </p:sp>
      <p:graphicFrame>
        <p:nvGraphicFramePr>
          <p:cNvPr id="356" name="Google Shape;356;p14"/>
          <p:cNvGraphicFramePr/>
          <p:nvPr/>
        </p:nvGraphicFramePr>
        <p:xfrm>
          <a:off x="690100" y="1473825"/>
          <a:ext cx="3000000" cy="3000000"/>
        </p:xfrm>
        <a:graphic>
          <a:graphicData uri="http://schemas.openxmlformats.org/drawingml/2006/table">
            <a:tbl>
              <a:tblPr>
                <a:noFill/>
                <a:tableStyleId>{72767502-24D7-4ECB-903B-3CD5FE1F03E9}</a:tableStyleId>
              </a:tblPr>
              <a:tblGrid>
                <a:gridCol w="1960725"/>
                <a:gridCol w="1192825"/>
                <a:gridCol w="1576750"/>
                <a:gridCol w="1576750"/>
                <a:gridCol w="1576750"/>
              </a:tblGrid>
              <a:tr h="430125">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Companies</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2020</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2019</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2018</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2017</a:t>
                      </a:r>
                      <a:endParaRPr b="1" sz="1600" u="none" cap="none" strike="noStrike">
                        <a:latin typeface="Georgia"/>
                        <a:ea typeface="Georgia"/>
                        <a:cs typeface="Georgia"/>
                        <a:sym typeface="Georgia"/>
                      </a:endParaRPr>
                    </a:p>
                  </a:txBody>
                  <a:tcPr marT="91425" marB="91425" marR="91425" marL="91425"/>
                </a:tc>
              </a:tr>
              <a:tr h="4301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Nestle India</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15.59</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15.91</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14.23</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12.24</a:t>
                      </a:r>
                      <a:endParaRPr sz="1600" u="none" cap="none" strike="noStrike">
                        <a:latin typeface="Georgia"/>
                        <a:ea typeface="Georgia"/>
                        <a:cs typeface="Georgia"/>
                        <a:sym typeface="Georgia"/>
                      </a:endParaRPr>
                    </a:p>
                  </a:txBody>
                  <a:tcPr marT="91425" marB="91425" marR="91425" marL="91425"/>
                </a:tc>
              </a:tr>
              <a:tr h="4301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Britannia Inds</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13.50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10.70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10.18</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10.02</a:t>
                      </a:r>
                      <a:endParaRPr sz="1600" u="none" cap="none" strike="noStrike">
                        <a:latin typeface="Georgia"/>
                        <a:ea typeface="Georgia"/>
                        <a:cs typeface="Georgia"/>
                        <a:sym typeface="Georgia"/>
                      </a:endParaRPr>
                    </a:p>
                  </a:txBody>
                  <a:tcPr marT="91425" marB="91425" marR="91425" marL="91425"/>
                </a:tc>
              </a:tr>
              <a:tr h="4301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Hindustan Unilever</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17.37</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15.79</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15.16</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14.07</a:t>
                      </a:r>
                      <a:endParaRPr sz="1600" u="none" cap="none" strike="noStrike">
                        <a:latin typeface="Georgia"/>
                        <a:ea typeface="Georgia"/>
                        <a:cs typeface="Georgia"/>
                        <a:sym typeface="Georgia"/>
                      </a:endParaRPr>
                    </a:p>
                  </a:txBody>
                  <a:tcPr marT="91425" marB="91425" marR="91425" marL="91425"/>
                </a:tc>
              </a:tr>
              <a:tr h="4301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ITC</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33.17</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27.70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27.62</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25.44</a:t>
                      </a:r>
                      <a:endParaRPr sz="1600" u="none" cap="none" strike="noStrike">
                        <a:latin typeface="Georgia"/>
                        <a:ea typeface="Georgia"/>
                        <a:cs typeface="Georgia"/>
                        <a:sym typeface="Georgia"/>
                      </a:endParaRPr>
                    </a:p>
                  </a:txBody>
                  <a:tcPr marT="91425" marB="91425" marR="91425" marL="91425"/>
                </a:tc>
              </a:tr>
              <a:tr h="65965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JubilantFoodworks</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7.08</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9.14</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6.92</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2.64</a:t>
                      </a:r>
                      <a:endParaRPr sz="1600" u="none" cap="none" strike="noStrike">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15"/>
          <p:cNvPicPr preferRelativeResize="0"/>
          <p:nvPr/>
        </p:nvPicPr>
        <p:blipFill rotWithShape="1">
          <a:blip r:embed="rId3">
            <a:alphaModFix/>
          </a:blip>
          <a:srcRect b="0" l="0" r="0" t="0"/>
          <a:stretch/>
        </p:blipFill>
        <p:spPr>
          <a:xfrm>
            <a:off x="152400" y="152400"/>
            <a:ext cx="8829525" cy="486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6"/>
          <p:cNvSpPr txBox="1"/>
          <p:nvPr>
            <p:ph type="title"/>
          </p:nvPr>
        </p:nvSpPr>
        <p:spPr>
          <a:xfrm>
            <a:off x="359900" y="194950"/>
            <a:ext cx="8412600" cy="58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Arial"/>
                <a:ea typeface="Arial"/>
                <a:cs typeface="Arial"/>
                <a:sym typeface="Arial"/>
              </a:rPr>
              <a:t>FINANCIAL RATIOS</a:t>
            </a:r>
            <a:endParaRPr sz="3000">
              <a:latin typeface="Arial"/>
              <a:ea typeface="Arial"/>
              <a:cs typeface="Arial"/>
              <a:sym typeface="Arial"/>
            </a:endParaRPr>
          </a:p>
        </p:txBody>
      </p:sp>
      <p:sp>
        <p:nvSpPr>
          <p:cNvPr id="367" name="Google Shape;367;p16"/>
          <p:cNvSpPr txBox="1"/>
          <p:nvPr>
            <p:ph idx="1" type="subTitle"/>
          </p:nvPr>
        </p:nvSpPr>
        <p:spPr>
          <a:xfrm>
            <a:off x="360000" y="929725"/>
            <a:ext cx="8412600" cy="3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900">
                <a:solidFill>
                  <a:schemeClr val="accent6"/>
                </a:solidFill>
                <a:latin typeface="Georgia"/>
                <a:ea typeface="Georgia"/>
                <a:cs typeface="Georgia"/>
                <a:sym typeface="Georgia"/>
              </a:rPr>
              <a:t>3.</a:t>
            </a:r>
            <a:r>
              <a:rPr lang="en" sz="1900">
                <a:solidFill>
                  <a:schemeClr val="accent6"/>
                </a:solidFill>
                <a:latin typeface="Georgia"/>
                <a:ea typeface="Georgia"/>
                <a:cs typeface="Georgia"/>
                <a:sym typeface="Georgia"/>
              </a:rPr>
              <a:t> </a:t>
            </a:r>
            <a:r>
              <a:rPr b="1" lang="en" sz="1900">
                <a:solidFill>
                  <a:schemeClr val="accent6"/>
                </a:solidFill>
                <a:latin typeface="Georgia"/>
                <a:ea typeface="Georgia"/>
                <a:cs typeface="Georgia"/>
                <a:sym typeface="Georgia"/>
              </a:rPr>
              <a:t>EV/EBITDA(ratio):</a:t>
            </a:r>
            <a:r>
              <a:rPr lang="en" sz="1900">
                <a:solidFill>
                  <a:schemeClr val="accent6"/>
                </a:solidFill>
                <a:latin typeface="Georgia"/>
                <a:ea typeface="Georgia"/>
                <a:cs typeface="Georgia"/>
                <a:sym typeface="Georgia"/>
              </a:rPr>
              <a:t> Enterprise Value-to-earnings before interests, taxes,  depreciation and amortization.</a:t>
            </a:r>
            <a:endParaRPr sz="1900">
              <a:solidFill>
                <a:schemeClr val="accent6"/>
              </a:solidFill>
              <a:latin typeface="Georgia"/>
              <a:ea typeface="Georgia"/>
              <a:cs typeface="Georgia"/>
              <a:sym typeface="Georgia"/>
            </a:endParaRPr>
          </a:p>
          <a:p>
            <a:pPr indent="0" lvl="0" marL="457200" rtl="0" algn="l">
              <a:lnSpc>
                <a:spcPct val="100000"/>
              </a:lnSpc>
              <a:spcBef>
                <a:spcPts val="1600"/>
              </a:spcBef>
              <a:spcAft>
                <a:spcPts val="1600"/>
              </a:spcAft>
              <a:buSzPts val="1800"/>
              <a:buNone/>
            </a:pPr>
            <a:r>
              <a:t/>
            </a:r>
            <a:endParaRPr sz="1900">
              <a:solidFill>
                <a:schemeClr val="accent6"/>
              </a:solidFill>
              <a:latin typeface="Georgia"/>
              <a:ea typeface="Georgia"/>
              <a:cs typeface="Georgia"/>
              <a:sym typeface="Georgia"/>
            </a:endParaRPr>
          </a:p>
        </p:txBody>
      </p:sp>
      <p:graphicFrame>
        <p:nvGraphicFramePr>
          <p:cNvPr id="368" name="Google Shape;368;p16"/>
          <p:cNvGraphicFramePr/>
          <p:nvPr/>
        </p:nvGraphicFramePr>
        <p:xfrm>
          <a:off x="690100" y="1923600"/>
          <a:ext cx="3000000" cy="3000000"/>
        </p:xfrm>
        <a:graphic>
          <a:graphicData uri="http://schemas.openxmlformats.org/drawingml/2006/table">
            <a:tbl>
              <a:tblPr>
                <a:noFill/>
                <a:tableStyleId>{72767502-24D7-4ECB-903B-3CD5FE1F03E9}</a:tableStyleId>
              </a:tblPr>
              <a:tblGrid>
                <a:gridCol w="1960725"/>
                <a:gridCol w="1192825"/>
                <a:gridCol w="1576750"/>
                <a:gridCol w="1576750"/>
                <a:gridCol w="1576750"/>
              </a:tblGrid>
              <a:tr h="399725">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Companies</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2020</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2019</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2018</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2017</a:t>
                      </a:r>
                      <a:endParaRPr b="1" sz="1600" u="none" cap="none" strike="noStrike">
                        <a:latin typeface="Georgia"/>
                        <a:ea typeface="Georgia"/>
                        <a:cs typeface="Georgia"/>
                        <a:sym typeface="Georgia"/>
                      </a:endParaRPr>
                    </a:p>
                  </a:txBody>
                  <a:tcPr marT="91425" marB="91425" marR="91425" marL="91425"/>
                </a:tc>
              </a:tr>
              <a:tr h="3997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Nestle India</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52.46</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44.55</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36.68</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32.65</a:t>
                      </a:r>
                      <a:endParaRPr sz="1600" u="none" cap="none" strike="noStrike">
                        <a:latin typeface="Georgia"/>
                        <a:ea typeface="Georgia"/>
                        <a:cs typeface="Georgia"/>
                        <a:sym typeface="Georgia"/>
                      </a:endParaRPr>
                    </a:p>
                  </a:txBody>
                  <a:tcPr marT="91425" marB="91425" marR="91425" marL="91425"/>
                </a:tc>
              </a:tr>
              <a:tr h="3997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Britannia Inds</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31.27</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39.95</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38.05</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30.05</a:t>
                      </a:r>
                      <a:endParaRPr sz="1600" u="none" cap="none" strike="noStrike">
                        <a:latin typeface="Georgia"/>
                        <a:ea typeface="Georgia"/>
                        <a:cs typeface="Georgia"/>
                        <a:sym typeface="Georgia"/>
                      </a:endParaRPr>
                    </a:p>
                  </a:txBody>
                  <a:tcPr marT="91425" marB="91425" marR="91425" marL="91425"/>
                </a:tc>
              </a:tr>
              <a:tr h="3997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Hindustan Unilever</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47.55</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39.26</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36.35</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29.64</a:t>
                      </a:r>
                      <a:endParaRPr sz="1600" u="none" cap="none" strike="noStrike">
                        <a:latin typeface="Georgia"/>
                        <a:ea typeface="Georgia"/>
                        <a:cs typeface="Georgia"/>
                        <a:sym typeface="Georgia"/>
                      </a:endParaRPr>
                    </a:p>
                  </a:txBody>
                  <a:tcPr marT="91425" marB="91425" marR="91425" marL="91425"/>
                </a:tc>
              </a:tr>
              <a:tr h="3997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ITC</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9.78</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18.19</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17.53</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20.40</a:t>
                      </a:r>
                      <a:endParaRPr sz="1600" u="none" cap="none" strike="noStrike">
                        <a:latin typeface="Georgia"/>
                        <a:ea typeface="Georgia"/>
                        <a:cs typeface="Georgia"/>
                        <a:sym typeface="Georgia"/>
                      </a:endParaRPr>
                    </a:p>
                  </a:txBody>
                  <a:tcPr marT="91425" marB="91425" marR="91425" marL="91425"/>
                </a:tc>
              </a:tr>
              <a:tr h="55695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JubilantFoodworks</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48.38</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28.34</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32.45</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27.82</a:t>
                      </a:r>
                      <a:endParaRPr sz="1600" u="none" cap="none" strike="noStrike">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17"/>
          <p:cNvPicPr preferRelativeResize="0"/>
          <p:nvPr/>
        </p:nvPicPr>
        <p:blipFill rotWithShape="1">
          <a:blip r:embed="rId3">
            <a:alphaModFix/>
          </a:blip>
          <a:srcRect b="0" l="0" r="0" t="0"/>
          <a:stretch/>
        </p:blipFill>
        <p:spPr>
          <a:xfrm>
            <a:off x="152400" y="152400"/>
            <a:ext cx="8737400" cy="4883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8"/>
          <p:cNvSpPr txBox="1"/>
          <p:nvPr>
            <p:ph type="title"/>
          </p:nvPr>
        </p:nvSpPr>
        <p:spPr>
          <a:xfrm>
            <a:off x="359900" y="194950"/>
            <a:ext cx="8412600" cy="58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Arial"/>
                <a:ea typeface="Arial"/>
                <a:cs typeface="Arial"/>
                <a:sym typeface="Arial"/>
              </a:rPr>
              <a:t>FINANCIAL RATIOS</a:t>
            </a:r>
            <a:endParaRPr sz="3000">
              <a:latin typeface="Arial"/>
              <a:ea typeface="Arial"/>
              <a:cs typeface="Arial"/>
              <a:sym typeface="Arial"/>
            </a:endParaRPr>
          </a:p>
        </p:txBody>
      </p:sp>
      <p:sp>
        <p:nvSpPr>
          <p:cNvPr id="379" name="Google Shape;379;p18"/>
          <p:cNvSpPr txBox="1"/>
          <p:nvPr>
            <p:ph idx="1" type="subTitle"/>
          </p:nvPr>
        </p:nvSpPr>
        <p:spPr>
          <a:xfrm>
            <a:off x="360000" y="929725"/>
            <a:ext cx="8412600" cy="3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900">
                <a:solidFill>
                  <a:schemeClr val="accent6"/>
                </a:solidFill>
                <a:latin typeface="Georgia"/>
                <a:ea typeface="Georgia"/>
                <a:cs typeface="Georgia"/>
                <a:sym typeface="Georgia"/>
              </a:rPr>
              <a:t>4. ROE(in %): </a:t>
            </a:r>
            <a:r>
              <a:rPr lang="en" sz="1900">
                <a:solidFill>
                  <a:schemeClr val="accent6"/>
                </a:solidFill>
                <a:latin typeface="Georgia"/>
                <a:ea typeface="Georgia"/>
                <a:cs typeface="Georgia"/>
                <a:sym typeface="Georgia"/>
              </a:rPr>
              <a:t>Return on Equity</a:t>
            </a:r>
            <a:endParaRPr sz="1900">
              <a:solidFill>
                <a:schemeClr val="accent6"/>
              </a:solidFill>
              <a:latin typeface="Georgia"/>
              <a:ea typeface="Georgia"/>
              <a:cs typeface="Georgia"/>
              <a:sym typeface="Georgia"/>
            </a:endParaRPr>
          </a:p>
          <a:p>
            <a:pPr indent="0" lvl="0" marL="457200" rtl="0" algn="l">
              <a:lnSpc>
                <a:spcPct val="100000"/>
              </a:lnSpc>
              <a:spcBef>
                <a:spcPts val="1600"/>
              </a:spcBef>
              <a:spcAft>
                <a:spcPts val="1600"/>
              </a:spcAft>
              <a:buSzPts val="1800"/>
              <a:buNone/>
            </a:pPr>
            <a:r>
              <a:t/>
            </a:r>
            <a:endParaRPr sz="1900">
              <a:solidFill>
                <a:schemeClr val="accent6"/>
              </a:solidFill>
              <a:latin typeface="Georgia"/>
              <a:ea typeface="Georgia"/>
              <a:cs typeface="Georgia"/>
              <a:sym typeface="Georgia"/>
            </a:endParaRPr>
          </a:p>
        </p:txBody>
      </p:sp>
      <p:graphicFrame>
        <p:nvGraphicFramePr>
          <p:cNvPr id="380" name="Google Shape;380;p18"/>
          <p:cNvGraphicFramePr/>
          <p:nvPr/>
        </p:nvGraphicFramePr>
        <p:xfrm>
          <a:off x="690100" y="1473825"/>
          <a:ext cx="3000000" cy="3000000"/>
        </p:xfrm>
        <a:graphic>
          <a:graphicData uri="http://schemas.openxmlformats.org/drawingml/2006/table">
            <a:tbl>
              <a:tblPr>
                <a:noFill/>
                <a:tableStyleId>{72767502-24D7-4ECB-903B-3CD5FE1F03E9}</a:tableStyleId>
              </a:tblPr>
              <a:tblGrid>
                <a:gridCol w="1960725"/>
                <a:gridCol w="1192825"/>
                <a:gridCol w="1576750"/>
                <a:gridCol w="1576750"/>
                <a:gridCol w="1576750"/>
              </a:tblGrid>
              <a:tr h="430125">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Companies</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2020</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2019</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2018</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2017</a:t>
                      </a:r>
                      <a:endParaRPr b="1" sz="1600" u="none" cap="none" strike="noStrike">
                        <a:latin typeface="Georgia"/>
                        <a:ea typeface="Georgia"/>
                        <a:cs typeface="Georgia"/>
                        <a:sym typeface="Georgia"/>
                      </a:endParaRPr>
                    </a:p>
                  </a:txBody>
                  <a:tcPr marT="91425" marB="91425" marR="91425" marL="91425"/>
                </a:tc>
              </a:tr>
              <a:tr h="4301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Nestle India</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103.12</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102.58</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43.74</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35.81</a:t>
                      </a:r>
                      <a:endParaRPr sz="1600" u="none" cap="none" strike="noStrike">
                        <a:latin typeface="Georgia"/>
                        <a:ea typeface="Georgia"/>
                        <a:cs typeface="Georgia"/>
                        <a:sym typeface="Georgia"/>
                      </a:endParaRPr>
                    </a:p>
                  </a:txBody>
                  <a:tcPr marT="91425" marB="91425" marR="91425" marL="91425"/>
                </a:tc>
              </a:tr>
              <a:tr h="4301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Britannia Inds</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35.94</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27.78</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33.00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37.00</a:t>
                      </a:r>
                      <a:endParaRPr sz="1600" u="none" cap="none" strike="noStrike">
                        <a:latin typeface="Georgia"/>
                        <a:ea typeface="Georgia"/>
                        <a:cs typeface="Georgia"/>
                        <a:sym typeface="Georgia"/>
                      </a:endParaRPr>
                    </a:p>
                  </a:txBody>
                  <a:tcPr marT="91425" marB="91425" marR="91425" marL="91425"/>
                </a:tc>
              </a:tr>
              <a:tr h="4301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Hindustan Unilever</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83.89</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78.80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74.02</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69.18</a:t>
                      </a:r>
                      <a:endParaRPr sz="1600" u="none" cap="none" strike="noStrike">
                        <a:latin typeface="Georgia"/>
                        <a:ea typeface="Georgia"/>
                        <a:cs typeface="Georgia"/>
                        <a:sym typeface="Georgia"/>
                      </a:endParaRPr>
                    </a:p>
                  </a:txBody>
                  <a:tcPr marT="91425" marB="91425" marR="91425" marL="91425"/>
                </a:tc>
              </a:tr>
              <a:tr h="4301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ITC</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23.63</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21.50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21.83</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22.49</a:t>
                      </a:r>
                      <a:endParaRPr sz="1600" u="none" cap="none" strike="noStrike">
                        <a:latin typeface="Georgia"/>
                        <a:ea typeface="Georgia"/>
                        <a:cs typeface="Georgia"/>
                        <a:sym typeface="Georgia"/>
                      </a:endParaRPr>
                    </a:p>
                  </a:txBody>
                  <a:tcPr marT="91425" marB="91425" marR="91425" marL="91425"/>
                </a:tc>
              </a:tr>
              <a:tr h="65965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JubilantFoodworks</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22.07</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22.07</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19.77</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2.08</a:t>
                      </a:r>
                      <a:endParaRPr sz="1600" u="none" cap="none" strike="noStrike">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19"/>
          <p:cNvPicPr preferRelativeResize="0"/>
          <p:nvPr/>
        </p:nvPicPr>
        <p:blipFill rotWithShape="1">
          <a:blip r:embed="rId3">
            <a:alphaModFix/>
          </a:blip>
          <a:srcRect b="0" l="0" r="0" t="0"/>
          <a:stretch/>
        </p:blipFill>
        <p:spPr>
          <a:xfrm>
            <a:off x="425575" y="92125"/>
            <a:ext cx="8249275" cy="495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
          <p:cNvPicPr preferRelativeResize="0"/>
          <p:nvPr/>
        </p:nvPicPr>
        <p:blipFill rotWithShape="1">
          <a:blip r:embed="rId3">
            <a:alphaModFix/>
          </a:blip>
          <a:srcRect b="0" l="0" r="0" t="0"/>
          <a:stretch/>
        </p:blipFill>
        <p:spPr>
          <a:xfrm>
            <a:off x="720000" y="863550"/>
            <a:ext cx="4108601" cy="3416400"/>
          </a:xfrm>
          <a:prstGeom prst="rect">
            <a:avLst/>
          </a:prstGeom>
          <a:noFill/>
          <a:ln>
            <a:noFill/>
          </a:ln>
        </p:spPr>
      </p:pic>
      <p:sp>
        <p:nvSpPr>
          <p:cNvPr id="170" name="Google Shape;170;p2"/>
          <p:cNvSpPr txBox="1"/>
          <p:nvPr/>
        </p:nvSpPr>
        <p:spPr>
          <a:xfrm>
            <a:off x="5068525" y="1379600"/>
            <a:ext cx="25794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Georgia"/>
                <a:ea typeface="Georgia"/>
                <a:cs typeface="Georgia"/>
                <a:sym typeface="Georgia"/>
              </a:rPr>
              <a:t>COMPANY:NESTLE INDIA</a:t>
            </a:r>
            <a:endParaRPr b="1" i="0" sz="3000" u="none" cap="none" strike="noStrike">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0"/>
          <p:cNvSpPr txBox="1"/>
          <p:nvPr>
            <p:ph type="title"/>
          </p:nvPr>
        </p:nvSpPr>
        <p:spPr>
          <a:xfrm>
            <a:off x="359900" y="194950"/>
            <a:ext cx="8412600" cy="58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Arial"/>
                <a:ea typeface="Arial"/>
                <a:cs typeface="Arial"/>
                <a:sym typeface="Arial"/>
              </a:rPr>
              <a:t>FINANCIAL RATIOS</a:t>
            </a:r>
            <a:endParaRPr sz="3000">
              <a:latin typeface="Arial"/>
              <a:ea typeface="Arial"/>
              <a:cs typeface="Arial"/>
              <a:sym typeface="Arial"/>
            </a:endParaRPr>
          </a:p>
        </p:txBody>
      </p:sp>
      <p:sp>
        <p:nvSpPr>
          <p:cNvPr id="391" name="Google Shape;391;p20"/>
          <p:cNvSpPr txBox="1"/>
          <p:nvPr>
            <p:ph idx="1" type="subTitle"/>
          </p:nvPr>
        </p:nvSpPr>
        <p:spPr>
          <a:xfrm>
            <a:off x="360000" y="929725"/>
            <a:ext cx="8412600" cy="3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900">
                <a:solidFill>
                  <a:schemeClr val="accent6"/>
                </a:solidFill>
                <a:latin typeface="Georgia"/>
                <a:ea typeface="Georgia"/>
                <a:cs typeface="Georgia"/>
                <a:sym typeface="Georgia"/>
              </a:rPr>
              <a:t>5. Debt to Equity(in ratio):</a:t>
            </a:r>
            <a:r>
              <a:rPr lang="en" sz="1900">
                <a:solidFill>
                  <a:schemeClr val="accent6"/>
                </a:solidFill>
                <a:latin typeface="Georgia"/>
                <a:ea typeface="Georgia"/>
                <a:cs typeface="Georgia"/>
                <a:sym typeface="Georgia"/>
              </a:rPr>
              <a:t> </a:t>
            </a:r>
            <a:endParaRPr sz="1900">
              <a:solidFill>
                <a:schemeClr val="accent6"/>
              </a:solidFill>
              <a:latin typeface="Georgia"/>
              <a:ea typeface="Georgia"/>
              <a:cs typeface="Georgia"/>
              <a:sym typeface="Georgia"/>
            </a:endParaRPr>
          </a:p>
          <a:p>
            <a:pPr indent="0" lvl="0" marL="457200" rtl="0" algn="l">
              <a:lnSpc>
                <a:spcPct val="100000"/>
              </a:lnSpc>
              <a:spcBef>
                <a:spcPts val="1600"/>
              </a:spcBef>
              <a:spcAft>
                <a:spcPts val="1600"/>
              </a:spcAft>
              <a:buSzPts val="1800"/>
              <a:buNone/>
            </a:pPr>
            <a:r>
              <a:t/>
            </a:r>
            <a:endParaRPr sz="1900">
              <a:solidFill>
                <a:schemeClr val="accent6"/>
              </a:solidFill>
              <a:latin typeface="Georgia"/>
              <a:ea typeface="Georgia"/>
              <a:cs typeface="Georgia"/>
              <a:sym typeface="Georgia"/>
            </a:endParaRPr>
          </a:p>
        </p:txBody>
      </p:sp>
      <p:graphicFrame>
        <p:nvGraphicFramePr>
          <p:cNvPr id="392" name="Google Shape;392;p20"/>
          <p:cNvGraphicFramePr/>
          <p:nvPr/>
        </p:nvGraphicFramePr>
        <p:xfrm>
          <a:off x="690100" y="1473825"/>
          <a:ext cx="3000000" cy="3000000"/>
        </p:xfrm>
        <a:graphic>
          <a:graphicData uri="http://schemas.openxmlformats.org/drawingml/2006/table">
            <a:tbl>
              <a:tblPr>
                <a:noFill/>
                <a:tableStyleId>{72767502-24D7-4ECB-903B-3CD5FE1F03E9}</a:tableStyleId>
              </a:tblPr>
              <a:tblGrid>
                <a:gridCol w="1960725"/>
                <a:gridCol w="1192825"/>
                <a:gridCol w="1576750"/>
                <a:gridCol w="1576750"/>
                <a:gridCol w="1576750"/>
              </a:tblGrid>
              <a:tr h="430125">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Companies</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2020</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2019</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2018</a:t>
                      </a:r>
                      <a:endParaRPr b="1"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Georgia"/>
                          <a:ea typeface="Georgia"/>
                          <a:cs typeface="Georgia"/>
                          <a:sym typeface="Georgia"/>
                        </a:rPr>
                        <a:t>2017</a:t>
                      </a:r>
                      <a:endParaRPr b="1" sz="1600" u="none" cap="none" strike="noStrike">
                        <a:latin typeface="Georgia"/>
                        <a:ea typeface="Georgia"/>
                        <a:cs typeface="Georgia"/>
                        <a:sym typeface="Georgia"/>
                      </a:endParaRPr>
                    </a:p>
                  </a:txBody>
                  <a:tcPr marT="91425" marB="91425" marR="91425" marL="91425"/>
                </a:tc>
              </a:tr>
              <a:tr h="4301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Nestle India</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0.02</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0.03</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0.01</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0.01</a:t>
                      </a:r>
                      <a:endParaRPr sz="1600" u="none" cap="none" strike="noStrike">
                        <a:latin typeface="Georgia"/>
                        <a:ea typeface="Georgia"/>
                        <a:cs typeface="Georgia"/>
                        <a:sym typeface="Georgia"/>
                      </a:endParaRPr>
                    </a:p>
                  </a:txBody>
                  <a:tcPr marT="91425" marB="91425" marR="91425" marL="91425"/>
                </a:tc>
              </a:tr>
              <a:tr h="4301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Britannia Inds</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0.28</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r>
              <a:tr h="4301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Hindustan Unilever</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r>
              <a:tr h="43012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ITC</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r>
              <a:tr h="65965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JubilantFoodworks</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Georgia"/>
                          <a:ea typeface="Georgia"/>
                          <a:cs typeface="Georgia"/>
                          <a:sym typeface="Georgia"/>
                        </a:rPr>
                        <a:t>0.00</a:t>
                      </a:r>
                      <a:endParaRPr sz="1600" u="none" cap="none" strike="noStrike">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21"/>
          <p:cNvPicPr preferRelativeResize="0"/>
          <p:nvPr/>
        </p:nvPicPr>
        <p:blipFill rotWithShape="1">
          <a:blip r:embed="rId3">
            <a:alphaModFix/>
          </a:blip>
          <a:srcRect b="0" l="0" r="0" t="0"/>
          <a:stretch/>
        </p:blipFill>
        <p:spPr>
          <a:xfrm>
            <a:off x="142800" y="82775"/>
            <a:ext cx="8858400" cy="4977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2"/>
          <p:cNvSpPr txBox="1"/>
          <p:nvPr>
            <p:ph type="title"/>
          </p:nvPr>
        </p:nvSpPr>
        <p:spPr>
          <a:xfrm>
            <a:off x="1110100" y="168575"/>
            <a:ext cx="6975300" cy="105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Arial"/>
                <a:ea typeface="Arial"/>
                <a:cs typeface="Arial"/>
                <a:sym typeface="Arial"/>
              </a:rPr>
              <a:t>FINANCIAL RATIOS(Explained)</a:t>
            </a:r>
            <a:endParaRPr sz="3000">
              <a:latin typeface="Arial"/>
              <a:ea typeface="Arial"/>
              <a:cs typeface="Arial"/>
              <a:sym typeface="Arial"/>
            </a:endParaRPr>
          </a:p>
        </p:txBody>
      </p:sp>
      <p:sp>
        <p:nvSpPr>
          <p:cNvPr id="403" name="Google Shape;403;p22"/>
          <p:cNvSpPr txBox="1"/>
          <p:nvPr>
            <p:ph idx="1" type="subTitle"/>
          </p:nvPr>
        </p:nvSpPr>
        <p:spPr>
          <a:xfrm>
            <a:off x="166525" y="749775"/>
            <a:ext cx="8844000" cy="4393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6"/>
              </a:buClr>
              <a:buSzPts val="1800"/>
              <a:buFont typeface="Georgia"/>
              <a:buAutoNum type="arabicPeriod"/>
            </a:pPr>
            <a:r>
              <a:rPr b="1" lang="en" sz="1700">
                <a:solidFill>
                  <a:schemeClr val="accent6"/>
                </a:solidFill>
                <a:latin typeface="Georgia"/>
                <a:ea typeface="Georgia"/>
                <a:cs typeface="Georgia"/>
                <a:sym typeface="Georgia"/>
              </a:rPr>
              <a:t>EPS-Earning per share-</a:t>
            </a:r>
            <a:r>
              <a:rPr lang="en">
                <a:solidFill>
                  <a:schemeClr val="accent6"/>
                </a:solidFill>
                <a:latin typeface="Georgia"/>
                <a:ea typeface="Georgia"/>
                <a:cs typeface="Georgia"/>
                <a:sym typeface="Georgia"/>
              </a:rPr>
              <a:t>It is a company’s net profit divided by the number of common shares it has outstanding. EPS  indicates how much money a company makes for each share of its stock and is widely uses to estimate corporate value.</a:t>
            </a:r>
            <a:endParaRPr>
              <a:solidFill>
                <a:schemeClr val="accent6"/>
              </a:solidFill>
              <a:latin typeface="Georgia"/>
              <a:ea typeface="Georgia"/>
              <a:cs typeface="Georgia"/>
              <a:sym typeface="Georgia"/>
            </a:endParaRPr>
          </a:p>
          <a:p>
            <a:pPr indent="0" lvl="0" marL="457200" rtl="0" algn="l">
              <a:lnSpc>
                <a:spcPct val="100000"/>
              </a:lnSpc>
              <a:spcBef>
                <a:spcPts val="1600"/>
              </a:spcBef>
              <a:spcAft>
                <a:spcPts val="0"/>
              </a:spcAft>
              <a:buSzPts val="1800"/>
              <a:buNone/>
            </a:pPr>
            <a:r>
              <a:rPr lang="en">
                <a:solidFill>
                  <a:schemeClr val="accent6"/>
                </a:solidFill>
                <a:latin typeface="Georgia"/>
                <a:ea typeface="Georgia"/>
                <a:cs typeface="Georgia"/>
                <a:sym typeface="Georgia"/>
              </a:rPr>
              <a:t> </a:t>
            </a:r>
            <a:r>
              <a:rPr b="1" lang="en">
                <a:solidFill>
                  <a:schemeClr val="accent6"/>
                </a:solidFill>
                <a:latin typeface="Georgia"/>
                <a:ea typeface="Georgia"/>
                <a:cs typeface="Georgia"/>
                <a:sym typeface="Georgia"/>
              </a:rPr>
              <a:t>EPS = </a:t>
            </a:r>
            <a:r>
              <a:rPr lang="en">
                <a:solidFill>
                  <a:schemeClr val="accent6"/>
                </a:solidFill>
                <a:latin typeface="Georgia"/>
                <a:ea typeface="Georgia"/>
                <a:cs typeface="Georgia"/>
                <a:sym typeface="Georgia"/>
              </a:rPr>
              <a:t>Net income - preferred dividends / End of period Common Shares outstanding</a:t>
            </a:r>
            <a:endParaRPr>
              <a:solidFill>
                <a:schemeClr val="accent6"/>
              </a:solidFill>
              <a:latin typeface="Georgia"/>
              <a:ea typeface="Georgia"/>
              <a:cs typeface="Georgia"/>
              <a:sym typeface="Georgia"/>
            </a:endParaRPr>
          </a:p>
          <a:p>
            <a:pPr indent="0" lvl="0" marL="457200" rtl="0" algn="l">
              <a:lnSpc>
                <a:spcPct val="100000"/>
              </a:lnSpc>
              <a:spcBef>
                <a:spcPts val="1600"/>
              </a:spcBef>
              <a:spcAft>
                <a:spcPts val="0"/>
              </a:spcAft>
              <a:buSzPts val="1800"/>
              <a:buNone/>
            </a:pPr>
            <a:r>
              <a:rPr lang="en">
                <a:solidFill>
                  <a:schemeClr val="accent6"/>
                </a:solidFill>
                <a:latin typeface="Georgia"/>
                <a:ea typeface="Georgia"/>
                <a:cs typeface="Georgia"/>
                <a:sym typeface="Georgia"/>
              </a:rPr>
              <a:t>A higher EPS  indicates greater value as investors will pay more for a company’s shares if they think the company has higher profits relative to its share price.The higher the ratio the more profitable and valuable it is</a:t>
            </a:r>
            <a:endParaRPr>
              <a:solidFill>
                <a:schemeClr val="accent6"/>
              </a:solidFill>
              <a:latin typeface="Georgia"/>
              <a:ea typeface="Georgia"/>
              <a:cs typeface="Georgia"/>
              <a:sym typeface="Georgia"/>
            </a:endParaRPr>
          </a:p>
          <a:p>
            <a:pPr indent="-342900" lvl="0" marL="457200" rtl="0" algn="l">
              <a:lnSpc>
                <a:spcPct val="100000"/>
              </a:lnSpc>
              <a:spcBef>
                <a:spcPts val="1600"/>
              </a:spcBef>
              <a:spcAft>
                <a:spcPts val="0"/>
              </a:spcAft>
              <a:buClr>
                <a:schemeClr val="accent6"/>
              </a:buClr>
              <a:buSzPts val="1800"/>
              <a:buFont typeface="Georgia"/>
              <a:buAutoNum type="arabicPeriod"/>
            </a:pPr>
            <a:r>
              <a:rPr b="1" lang="en" sz="1700">
                <a:solidFill>
                  <a:schemeClr val="accent6"/>
                </a:solidFill>
                <a:latin typeface="Georgia"/>
                <a:ea typeface="Georgia"/>
                <a:cs typeface="Georgia"/>
                <a:sym typeface="Georgia"/>
              </a:rPr>
              <a:t>NET PROFIT MARGIN%-</a:t>
            </a:r>
            <a:r>
              <a:rPr lang="en">
                <a:solidFill>
                  <a:schemeClr val="accent6"/>
                </a:solidFill>
                <a:latin typeface="Georgia"/>
                <a:ea typeface="Georgia"/>
                <a:cs typeface="Georgia"/>
                <a:sym typeface="Georgia"/>
              </a:rPr>
              <a:t> It measures how much net income or net profit is generated as a percentage of revenue.It helps investors to assess  if a company’s management is generating enough profit from its sales and whether operating costs and overhead costs are being contained.</a:t>
            </a:r>
            <a:endParaRPr>
              <a:solidFill>
                <a:schemeClr val="accent6"/>
              </a:solidFill>
              <a:latin typeface="Georgia"/>
              <a:ea typeface="Georgia"/>
              <a:cs typeface="Georgia"/>
              <a:sym typeface="Georgia"/>
            </a:endParaRPr>
          </a:p>
          <a:p>
            <a:pPr indent="0" lvl="0" marL="457200" rtl="0" algn="l">
              <a:lnSpc>
                <a:spcPct val="100000"/>
              </a:lnSpc>
              <a:spcBef>
                <a:spcPts val="1600"/>
              </a:spcBef>
              <a:spcAft>
                <a:spcPts val="0"/>
              </a:spcAft>
              <a:buSzPts val="1800"/>
              <a:buNone/>
            </a:pPr>
            <a:r>
              <a:rPr b="1" lang="en">
                <a:solidFill>
                  <a:schemeClr val="accent6"/>
                </a:solidFill>
                <a:latin typeface="Georgia"/>
                <a:ea typeface="Georgia"/>
                <a:cs typeface="Georgia"/>
                <a:sym typeface="Georgia"/>
              </a:rPr>
              <a:t>NET PROFIT MARGIN%=</a:t>
            </a:r>
            <a:r>
              <a:rPr lang="en">
                <a:solidFill>
                  <a:schemeClr val="accent6"/>
                </a:solidFill>
                <a:latin typeface="Georgia"/>
                <a:ea typeface="Georgia"/>
                <a:cs typeface="Georgia"/>
                <a:sym typeface="Georgia"/>
              </a:rPr>
              <a:t>net profit/net sales</a:t>
            </a:r>
            <a:endParaRPr>
              <a:solidFill>
                <a:schemeClr val="accent6"/>
              </a:solidFill>
              <a:latin typeface="Georgia"/>
              <a:ea typeface="Georgia"/>
              <a:cs typeface="Georgia"/>
              <a:sym typeface="Georgia"/>
            </a:endParaRPr>
          </a:p>
          <a:p>
            <a:pPr indent="0" lvl="0" marL="457200" rtl="0" algn="l">
              <a:lnSpc>
                <a:spcPct val="100000"/>
              </a:lnSpc>
              <a:spcBef>
                <a:spcPts val="1600"/>
              </a:spcBef>
              <a:spcAft>
                <a:spcPts val="0"/>
              </a:spcAft>
              <a:buSzPts val="1800"/>
              <a:buNone/>
            </a:pPr>
            <a:r>
              <a:t/>
            </a:r>
            <a:endParaRPr/>
          </a:p>
          <a:p>
            <a:pPr indent="0" lvl="0" marL="457200" rtl="0" algn="l">
              <a:lnSpc>
                <a:spcPct val="100000"/>
              </a:lnSpc>
              <a:spcBef>
                <a:spcPts val="1600"/>
              </a:spcBef>
              <a:spcAft>
                <a:spcPts val="0"/>
              </a:spcAft>
              <a:buSzPts val="1800"/>
              <a:buNone/>
            </a:pPr>
            <a:r>
              <a:t/>
            </a:r>
            <a:endParaRPr/>
          </a:p>
          <a:p>
            <a:pPr indent="0" lvl="0" marL="457200" rtl="0" algn="l">
              <a:lnSpc>
                <a:spcPct val="100000"/>
              </a:lnSpc>
              <a:spcBef>
                <a:spcPts val="1600"/>
              </a:spcBef>
              <a:spcAft>
                <a:spcPts val="0"/>
              </a:spcAft>
              <a:buSzPts val="1800"/>
              <a:buNone/>
            </a:pPr>
            <a:r>
              <a:t/>
            </a:r>
            <a:endParaRPr/>
          </a:p>
          <a:p>
            <a:pPr indent="0" lvl="0" marL="457200" rtl="0" algn="l">
              <a:lnSpc>
                <a:spcPct val="100000"/>
              </a:lnSpc>
              <a:spcBef>
                <a:spcPts val="1600"/>
              </a:spcBef>
              <a:spcAft>
                <a:spcPts val="160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3"/>
          <p:cNvSpPr txBox="1"/>
          <p:nvPr>
            <p:ph idx="1" type="subTitle"/>
          </p:nvPr>
        </p:nvSpPr>
        <p:spPr>
          <a:xfrm>
            <a:off x="245650" y="38400"/>
            <a:ext cx="8767200" cy="5066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6"/>
              </a:buClr>
              <a:buSzPts val="1800"/>
              <a:buFont typeface="Georgia"/>
              <a:buChar char="●"/>
            </a:pPr>
            <a:r>
              <a:rPr lang="en">
                <a:solidFill>
                  <a:schemeClr val="accent6"/>
                </a:solidFill>
                <a:latin typeface="Georgia"/>
                <a:ea typeface="Georgia"/>
                <a:cs typeface="Georgia"/>
                <a:sym typeface="Georgia"/>
              </a:rPr>
              <a:t>Net income=Net profit and net sales= revenue</a:t>
            </a:r>
            <a:endParaRPr>
              <a:solidFill>
                <a:schemeClr val="accent6"/>
              </a:solidFill>
              <a:latin typeface="Georgia"/>
              <a:ea typeface="Georgia"/>
              <a:cs typeface="Georgia"/>
              <a:sym typeface="Georgia"/>
            </a:endParaRPr>
          </a:p>
          <a:p>
            <a:pPr indent="-342900" lvl="0" marL="457200" rtl="0" algn="l">
              <a:lnSpc>
                <a:spcPct val="100000"/>
              </a:lnSpc>
              <a:spcBef>
                <a:spcPts val="0"/>
              </a:spcBef>
              <a:spcAft>
                <a:spcPts val="0"/>
              </a:spcAft>
              <a:buClr>
                <a:schemeClr val="accent6"/>
              </a:buClr>
              <a:buSzPts val="1800"/>
              <a:buFont typeface="Georgia"/>
              <a:buChar char="●"/>
            </a:pPr>
            <a:r>
              <a:rPr lang="en">
                <a:solidFill>
                  <a:schemeClr val="accent6"/>
                </a:solidFill>
                <a:latin typeface="Georgia"/>
                <a:ea typeface="Georgia"/>
                <a:cs typeface="Georgia"/>
                <a:sym typeface="Georgia"/>
              </a:rPr>
              <a:t>A higher percentage means efficient management</a:t>
            </a:r>
            <a:endParaRPr>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b="1" lang="en" sz="1700">
                <a:solidFill>
                  <a:schemeClr val="accent6"/>
                </a:solidFill>
                <a:latin typeface="Georgia"/>
                <a:ea typeface="Georgia"/>
                <a:cs typeface="Georgia"/>
                <a:sym typeface="Georgia"/>
              </a:rPr>
              <a:t>3.</a:t>
            </a:r>
            <a:r>
              <a:rPr lang="en" sz="1700">
                <a:solidFill>
                  <a:schemeClr val="accent6"/>
                </a:solidFill>
                <a:latin typeface="Georgia"/>
                <a:ea typeface="Georgia"/>
                <a:cs typeface="Georgia"/>
                <a:sym typeface="Georgia"/>
              </a:rPr>
              <a:t> </a:t>
            </a:r>
            <a:r>
              <a:rPr b="1" lang="en" sz="1700">
                <a:solidFill>
                  <a:schemeClr val="accent6"/>
                </a:solidFill>
                <a:latin typeface="Georgia"/>
                <a:ea typeface="Georgia"/>
                <a:cs typeface="Georgia"/>
                <a:sym typeface="Georgia"/>
              </a:rPr>
              <a:t>EV/EBITDA- </a:t>
            </a:r>
            <a:r>
              <a:rPr lang="en">
                <a:solidFill>
                  <a:schemeClr val="accent6"/>
                </a:solidFill>
                <a:latin typeface="Georgia"/>
                <a:ea typeface="Georgia"/>
                <a:cs typeface="Georgia"/>
                <a:sym typeface="Georgia"/>
              </a:rPr>
              <a:t>The enterprise value to EBITDA or earnings before interest, taxes,depreciation and amortization.Typically ratios below 10 are seen as healthy.The lower the ratio the  cheaper the valuation for a company.It is a financial metric that measures the return a company makes on its capital investments.The higher the ratio the more overvalued the company is.</a:t>
            </a:r>
            <a:endParaRPr>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b="1" lang="en" sz="1800">
                <a:solidFill>
                  <a:schemeClr val="accent6"/>
                </a:solidFill>
                <a:latin typeface="Georgia"/>
                <a:ea typeface="Georgia"/>
                <a:cs typeface="Georgia"/>
                <a:sym typeface="Georgia"/>
              </a:rPr>
              <a:t>Enterprise value-</a:t>
            </a:r>
            <a:r>
              <a:rPr lang="en">
                <a:solidFill>
                  <a:schemeClr val="accent6"/>
                </a:solidFill>
                <a:latin typeface="Georgia"/>
                <a:ea typeface="Georgia"/>
                <a:cs typeface="Georgia"/>
                <a:sym typeface="Georgia"/>
              </a:rPr>
              <a:t>It is a measure of company’s total value,it includes company’s market capitalization value and short term and long term debt as well as any cash on the company’s balance sheet .  </a:t>
            </a:r>
            <a:r>
              <a:rPr b="1" lang="en">
                <a:solidFill>
                  <a:schemeClr val="accent6"/>
                </a:solidFill>
                <a:latin typeface="Georgia"/>
                <a:ea typeface="Georgia"/>
                <a:cs typeface="Georgia"/>
                <a:sym typeface="Georgia"/>
              </a:rPr>
              <a:t>EV=MC+D-C</a:t>
            </a:r>
            <a:endParaRPr b="1">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lang="en">
                <a:solidFill>
                  <a:schemeClr val="accent6"/>
                </a:solidFill>
                <a:latin typeface="Georgia"/>
                <a:ea typeface="Georgia"/>
                <a:cs typeface="Georgia"/>
                <a:sym typeface="Georgia"/>
              </a:rPr>
              <a:t>EBITDA  shows the true picture of a company’s assets.Generally on a level of 10 scale 4 is the perfect EV/EBITDA  ratio and also perfect value to buy a share</a:t>
            </a:r>
            <a:endParaRPr>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b="1" lang="en" sz="1700">
                <a:solidFill>
                  <a:schemeClr val="accent6"/>
                </a:solidFill>
                <a:latin typeface="Georgia"/>
                <a:ea typeface="Georgia"/>
                <a:cs typeface="Georgia"/>
                <a:sym typeface="Georgia"/>
              </a:rPr>
              <a:t>4. ROE%- </a:t>
            </a:r>
            <a:r>
              <a:rPr lang="en">
                <a:solidFill>
                  <a:schemeClr val="accent6"/>
                </a:solidFill>
                <a:latin typeface="Georgia"/>
                <a:ea typeface="Georgia"/>
                <a:cs typeface="Georgia"/>
                <a:sym typeface="Georgia"/>
              </a:rPr>
              <a:t>It is a measure of financial performance calculated by dividing net income by shareholder’s equity.It measures a corporation’s profitability in relation to stockholder’s equity         </a:t>
            </a:r>
            <a:endParaRPr>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b="1" lang="en">
                <a:solidFill>
                  <a:schemeClr val="accent6"/>
                </a:solidFill>
                <a:latin typeface="Georgia"/>
                <a:ea typeface="Georgia"/>
                <a:cs typeface="Georgia"/>
                <a:sym typeface="Georgia"/>
              </a:rPr>
              <a:t>ROE= </a:t>
            </a:r>
            <a:r>
              <a:rPr lang="en">
                <a:solidFill>
                  <a:schemeClr val="accent6"/>
                </a:solidFill>
                <a:latin typeface="Georgia"/>
                <a:ea typeface="Georgia"/>
                <a:cs typeface="Georgia"/>
                <a:sym typeface="Georgia"/>
              </a:rPr>
              <a:t>Net income/Average Shareholder’s equity</a:t>
            </a:r>
            <a:endParaRPr>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t/>
            </a:r>
            <a:endParaRPr>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t/>
            </a:r>
            <a:endParaRPr/>
          </a:p>
          <a:p>
            <a:pPr indent="0" lvl="0" marL="0" rtl="0" algn="l">
              <a:lnSpc>
                <a:spcPct val="100000"/>
              </a:lnSpc>
              <a:spcBef>
                <a:spcPts val="1600"/>
              </a:spcBef>
              <a:spcAft>
                <a:spcPts val="160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4"/>
          <p:cNvSpPr txBox="1"/>
          <p:nvPr>
            <p:ph idx="1" type="subTitle"/>
          </p:nvPr>
        </p:nvSpPr>
        <p:spPr>
          <a:xfrm>
            <a:off x="185025" y="185025"/>
            <a:ext cx="8735400" cy="495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dk2"/>
                </a:solidFill>
                <a:latin typeface="Georgia"/>
                <a:ea typeface="Georgia"/>
                <a:cs typeface="Georgia"/>
                <a:sym typeface="Georgia"/>
              </a:rPr>
              <a:t>A higher ROE is better while a falling ROE may indicate a less efficient usage of equity capital .But a very high ROE  can be the result of high financial leverage which is dangerous for a company’s solvency</a:t>
            </a:r>
            <a:endParaRPr sz="1700">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lang="en" sz="1700">
                <a:solidFill>
                  <a:schemeClr val="accent6"/>
                </a:solidFill>
                <a:latin typeface="Georgia"/>
                <a:ea typeface="Georgia"/>
                <a:cs typeface="Georgia"/>
                <a:sym typeface="Georgia"/>
              </a:rPr>
              <a:t>If a company takes more debt then ROE increases so more ROE doesn’t mean it's good, it can lead to future problems</a:t>
            </a:r>
            <a:endParaRPr sz="1700">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lang="en" sz="1700">
                <a:solidFill>
                  <a:schemeClr val="accent6"/>
                </a:solidFill>
                <a:latin typeface="Georgia"/>
                <a:ea typeface="Georgia"/>
                <a:cs typeface="Georgia"/>
                <a:sym typeface="Georgia"/>
              </a:rPr>
              <a:t>High debt+High ROE=financially weak</a:t>
            </a:r>
            <a:endParaRPr sz="1700">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lang="en" sz="1700">
                <a:solidFill>
                  <a:schemeClr val="accent6"/>
                </a:solidFill>
                <a:latin typeface="Georgia"/>
                <a:ea typeface="Georgia"/>
                <a:cs typeface="Georgia"/>
                <a:sym typeface="Georgia"/>
              </a:rPr>
              <a:t>No/less debt+less ROE=financially strong </a:t>
            </a:r>
            <a:endParaRPr sz="1700">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lang="en" sz="1700">
                <a:solidFill>
                  <a:schemeClr val="accent6"/>
                </a:solidFill>
                <a:latin typeface="Georgia"/>
                <a:ea typeface="Georgia"/>
                <a:cs typeface="Georgia"/>
                <a:sym typeface="Georgia"/>
              </a:rPr>
              <a:t>At least 15% is considered good ROE </a:t>
            </a:r>
            <a:endParaRPr sz="1700">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b="1" lang="en" sz="1700">
                <a:solidFill>
                  <a:schemeClr val="accent6"/>
                </a:solidFill>
                <a:latin typeface="Georgia"/>
                <a:ea typeface="Georgia"/>
                <a:cs typeface="Georgia"/>
                <a:sym typeface="Georgia"/>
              </a:rPr>
              <a:t>5.   DEBT to EQUITY ratio-</a:t>
            </a:r>
            <a:r>
              <a:rPr lang="en">
                <a:solidFill>
                  <a:schemeClr val="accent6"/>
                </a:solidFill>
                <a:latin typeface="Georgia"/>
                <a:ea typeface="Georgia"/>
                <a:cs typeface="Georgia"/>
                <a:sym typeface="Georgia"/>
              </a:rPr>
              <a:t>It is used to evaluate a company’s financial leverage.It is a measure  of degree to which a company is financing its operations through debt versus wholly owned funds.It reflects the ability of a  shareholder to cover all outstanding debts in the event of a business downturn.</a:t>
            </a:r>
            <a:r>
              <a:rPr lang="en">
                <a:solidFill>
                  <a:schemeClr val="dk2"/>
                </a:solidFill>
                <a:latin typeface="Georgia"/>
                <a:ea typeface="Georgia"/>
                <a:cs typeface="Georgia"/>
                <a:sym typeface="Georgia"/>
              </a:rPr>
              <a:t>A high  ratio means the company has been aggressive in financing its growth with debt.</a:t>
            </a:r>
            <a:endParaRPr>
              <a:solidFill>
                <a:schemeClr val="dk2"/>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b="1" lang="en">
                <a:solidFill>
                  <a:schemeClr val="dk2"/>
                </a:solidFill>
                <a:latin typeface="Georgia"/>
                <a:ea typeface="Georgia"/>
                <a:cs typeface="Georgia"/>
                <a:sym typeface="Georgia"/>
              </a:rPr>
              <a:t>Debt to equity ratio=</a:t>
            </a:r>
            <a:r>
              <a:rPr lang="en">
                <a:solidFill>
                  <a:schemeClr val="dk2"/>
                </a:solidFill>
                <a:latin typeface="Georgia"/>
                <a:ea typeface="Georgia"/>
                <a:cs typeface="Georgia"/>
                <a:sym typeface="Georgia"/>
              </a:rPr>
              <a:t>Total liabilities/total shareholder’s equity</a:t>
            </a:r>
            <a:endParaRPr>
              <a:solidFill>
                <a:schemeClr val="dk2"/>
              </a:solidFill>
              <a:latin typeface="Georgia"/>
              <a:ea typeface="Georgia"/>
              <a:cs typeface="Georgia"/>
              <a:sym typeface="Georgia"/>
            </a:endParaRPr>
          </a:p>
          <a:p>
            <a:pPr indent="0" lvl="0" marL="0" rtl="0" algn="l">
              <a:lnSpc>
                <a:spcPct val="100000"/>
              </a:lnSpc>
              <a:spcBef>
                <a:spcPts val="1600"/>
              </a:spcBef>
              <a:spcAft>
                <a:spcPts val="0"/>
              </a:spcAft>
              <a:buSzPts val="1800"/>
              <a:buNone/>
            </a:pPr>
            <a:r>
              <a:t/>
            </a:r>
            <a:endParaRPr>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t/>
            </a:r>
            <a:endParaRPr>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t/>
            </a:r>
            <a:endParaRPr>
              <a:solidFill>
                <a:schemeClr val="accent6"/>
              </a:solidFill>
              <a:latin typeface="Georgia"/>
              <a:ea typeface="Georgia"/>
              <a:cs typeface="Georgia"/>
              <a:sym typeface="Georgia"/>
            </a:endParaRPr>
          </a:p>
          <a:p>
            <a:pPr indent="0" lvl="0" marL="0" rtl="0" algn="l">
              <a:lnSpc>
                <a:spcPct val="100000"/>
              </a:lnSpc>
              <a:spcBef>
                <a:spcPts val="1600"/>
              </a:spcBef>
              <a:spcAft>
                <a:spcPts val="160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5"/>
          <p:cNvSpPr txBox="1"/>
          <p:nvPr>
            <p:ph type="title"/>
          </p:nvPr>
        </p:nvSpPr>
        <p:spPr>
          <a:xfrm>
            <a:off x="2157750" y="336475"/>
            <a:ext cx="4828500" cy="86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latin typeface="Arial"/>
                <a:ea typeface="Arial"/>
                <a:cs typeface="Arial"/>
                <a:sym typeface="Arial"/>
              </a:rPr>
              <a:t>MANAGEMENT</a:t>
            </a:r>
            <a:endParaRPr>
              <a:latin typeface="Arial"/>
              <a:ea typeface="Arial"/>
              <a:cs typeface="Arial"/>
              <a:sym typeface="Arial"/>
            </a:endParaRPr>
          </a:p>
        </p:txBody>
      </p:sp>
      <p:sp>
        <p:nvSpPr>
          <p:cNvPr id="419" name="Google Shape;419;p25"/>
          <p:cNvSpPr txBox="1"/>
          <p:nvPr>
            <p:ph idx="1" type="subTitle"/>
          </p:nvPr>
        </p:nvSpPr>
        <p:spPr>
          <a:xfrm>
            <a:off x="1463400" y="1287150"/>
            <a:ext cx="6217200" cy="31665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accent6"/>
              </a:buClr>
              <a:buSzPts val="1700"/>
              <a:buFont typeface="Georgia"/>
              <a:buChar char="●"/>
            </a:pPr>
            <a:r>
              <a:rPr b="1" lang="en" sz="1700">
                <a:solidFill>
                  <a:schemeClr val="accent6"/>
                </a:solidFill>
                <a:latin typeface="Georgia"/>
                <a:ea typeface="Georgia"/>
                <a:cs typeface="Georgia"/>
                <a:sym typeface="Georgia"/>
              </a:rPr>
              <a:t>B Murli:  </a:t>
            </a:r>
            <a:r>
              <a:rPr lang="en" sz="1700">
                <a:solidFill>
                  <a:schemeClr val="accent6"/>
                </a:solidFill>
                <a:latin typeface="Georgia"/>
                <a:ea typeface="Georgia"/>
                <a:cs typeface="Georgia"/>
                <a:sym typeface="Georgia"/>
              </a:rPr>
              <a:t>Senior VP(Legal) &amp; Co. Secretary</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b="1" lang="en" sz="1700">
                <a:solidFill>
                  <a:schemeClr val="accent6"/>
                </a:solidFill>
                <a:latin typeface="Georgia"/>
                <a:ea typeface="Georgia"/>
                <a:cs typeface="Georgia"/>
                <a:sym typeface="Georgia"/>
              </a:rPr>
              <a:t>David S McDaniel: </a:t>
            </a:r>
            <a:r>
              <a:rPr lang="en" sz="1700">
                <a:solidFill>
                  <a:schemeClr val="accent6"/>
                </a:solidFill>
                <a:latin typeface="Georgia"/>
                <a:ea typeface="Georgia"/>
                <a:cs typeface="Georgia"/>
                <a:sym typeface="Georgia"/>
              </a:rPr>
              <a:t>Executive Director &amp; CFO</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b="1" lang="en" sz="1700">
                <a:solidFill>
                  <a:schemeClr val="accent6"/>
                </a:solidFill>
                <a:latin typeface="Georgia"/>
                <a:ea typeface="Georgia"/>
                <a:cs typeface="Georgia"/>
                <a:sym typeface="Georgia"/>
              </a:rPr>
              <a:t>Matthias C Lohner: </a:t>
            </a:r>
            <a:r>
              <a:rPr lang="en" sz="1700">
                <a:solidFill>
                  <a:schemeClr val="accent6"/>
                </a:solidFill>
                <a:latin typeface="Georgia"/>
                <a:ea typeface="Georgia"/>
                <a:cs typeface="Georgia"/>
                <a:sym typeface="Georgia"/>
              </a:rPr>
              <a:t>Executive Director-Technical</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b="1" lang="en" sz="1700">
                <a:solidFill>
                  <a:schemeClr val="accent6"/>
                </a:solidFill>
                <a:latin typeface="Georgia"/>
                <a:ea typeface="Georgia"/>
                <a:cs typeface="Georgia"/>
                <a:sym typeface="Georgia"/>
              </a:rPr>
              <a:t>PR Ramesh: </a:t>
            </a:r>
            <a:r>
              <a:rPr lang="en" sz="1700">
                <a:solidFill>
                  <a:schemeClr val="accent6"/>
                </a:solidFill>
                <a:latin typeface="Georgia"/>
                <a:ea typeface="Georgia"/>
                <a:cs typeface="Georgia"/>
                <a:sym typeface="Georgia"/>
              </a:rPr>
              <a:t>Ind. Non-Executive Director</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b="1" lang="en" sz="1700">
                <a:solidFill>
                  <a:schemeClr val="accent6"/>
                </a:solidFill>
                <a:latin typeface="Georgia"/>
                <a:ea typeface="Georgia"/>
                <a:cs typeface="Georgia"/>
                <a:sym typeface="Georgia"/>
              </a:rPr>
              <a:t>Rajya Vardhan Kanoria: </a:t>
            </a:r>
            <a:r>
              <a:rPr lang="en" sz="1700">
                <a:solidFill>
                  <a:schemeClr val="accent6"/>
                </a:solidFill>
                <a:latin typeface="Georgia"/>
                <a:ea typeface="Georgia"/>
                <a:cs typeface="Georgia"/>
                <a:sym typeface="Georgia"/>
              </a:rPr>
              <a:t>Ind. Non-Executive Director</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b="1" lang="en" sz="1700">
                <a:solidFill>
                  <a:schemeClr val="accent6"/>
                </a:solidFill>
                <a:latin typeface="Georgia"/>
                <a:ea typeface="Georgia"/>
                <a:cs typeface="Georgia"/>
                <a:sym typeface="Georgia"/>
              </a:rPr>
              <a:t>Rama Bijapurkar: </a:t>
            </a:r>
            <a:r>
              <a:rPr lang="en" sz="1700">
                <a:solidFill>
                  <a:schemeClr val="accent6"/>
                </a:solidFill>
                <a:latin typeface="Georgia"/>
                <a:ea typeface="Georgia"/>
                <a:cs typeface="Georgia"/>
                <a:sym typeface="Georgia"/>
              </a:rPr>
              <a:t>Ind. Non-Executive Director</a:t>
            </a:r>
            <a:endParaRPr b="1"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b="1" lang="en" sz="1700">
                <a:solidFill>
                  <a:schemeClr val="accent6"/>
                </a:solidFill>
                <a:latin typeface="Georgia"/>
                <a:ea typeface="Georgia"/>
                <a:cs typeface="Georgia"/>
                <a:sym typeface="Georgia"/>
              </a:rPr>
              <a:t>Roopa Kudva: </a:t>
            </a:r>
            <a:r>
              <a:rPr lang="en" sz="1700">
                <a:solidFill>
                  <a:schemeClr val="accent6"/>
                </a:solidFill>
                <a:latin typeface="Georgia"/>
                <a:ea typeface="Georgia"/>
                <a:cs typeface="Georgia"/>
                <a:sym typeface="Georgia"/>
              </a:rPr>
              <a:t>Ind. Non-Executive Director</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b="1" lang="en" sz="1700">
                <a:solidFill>
                  <a:schemeClr val="accent6"/>
                </a:solidFill>
                <a:latin typeface="Georgia"/>
                <a:ea typeface="Georgia"/>
                <a:cs typeface="Georgia"/>
                <a:sym typeface="Georgia"/>
              </a:rPr>
              <a:t>Suresh Narayanan: </a:t>
            </a:r>
            <a:r>
              <a:rPr lang="en" sz="1700">
                <a:solidFill>
                  <a:schemeClr val="accent6"/>
                </a:solidFill>
                <a:latin typeface="Georgia"/>
                <a:ea typeface="Georgia"/>
                <a:cs typeface="Georgia"/>
                <a:sym typeface="Georgia"/>
              </a:rPr>
              <a:t>Chairman &amp; Managing Director</a:t>
            </a:r>
            <a:endParaRPr sz="1700">
              <a:solidFill>
                <a:schemeClr val="accent6"/>
              </a:solidFill>
              <a:latin typeface="Georgia"/>
              <a:ea typeface="Georgia"/>
              <a:cs typeface="Georgia"/>
              <a:sym typeface="Georgia"/>
            </a:endParaRPr>
          </a:p>
          <a:p>
            <a:pPr indent="-336550" lvl="0" marL="457200" rtl="0" algn="l">
              <a:lnSpc>
                <a:spcPct val="100000"/>
              </a:lnSpc>
              <a:spcBef>
                <a:spcPts val="0"/>
              </a:spcBef>
              <a:spcAft>
                <a:spcPts val="0"/>
              </a:spcAft>
              <a:buClr>
                <a:schemeClr val="accent6"/>
              </a:buClr>
              <a:buSzPts val="1700"/>
              <a:buFont typeface="Georgia"/>
              <a:buChar char="●"/>
            </a:pPr>
            <a:r>
              <a:rPr b="1" lang="en" sz="1700">
                <a:solidFill>
                  <a:schemeClr val="accent6"/>
                </a:solidFill>
                <a:latin typeface="Georgia"/>
                <a:ea typeface="Georgia"/>
                <a:cs typeface="Georgia"/>
                <a:sym typeface="Georgia"/>
              </a:rPr>
              <a:t>Swati A Piramal: </a:t>
            </a:r>
            <a:r>
              <a:rPr lang="en" sz="1700">
                <a:solidFill>
                  <a:schemeClr val="accent6"/>
                </a:solidFill>
                <a:latin typeface="Georgia"/>
                <a:ea typeface="Georgia"/>
                <a:cs typeface="Georgia"/>
                <a:sym typeface="Georgia"/>
              </a:rPr>
              <a:t>Ind. Non-Executive Director</a:t>
            </a:r>
            <a:endParaRPr sz="1700">
              <a:solidFill>
                <a:schemeClr val="accent6"/>
              </a:solidFill>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6"/>
          <p:cNvSpPr txBox="1"/>
          <p:nvPr>
            <p:ph type="title"/>
          </p:nvPr>
        </p:nvSpPr>
        <p:spPr>
          <a:xfrm>
            <a:off x="374900" y="168875"/>
            <a:ext cx="8423100" cy="73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900">
                <a:latin typeface="Arial"/>
                <a:ea typeface="Arial"/>
                <a:cs typeface="Arial"/>
                <a:sym typeface="Arial"/>
              </a:rPr>
              <a:t>BUSINESS MODEL &amp; GROWTH</a:t>
            </a:r>
            <a:endParaRPr sz="3900">
              <a:latin typeface="Arial"/>
              <a:ea typeface="Arial"/>
              <a:cs typeface="Arial"/>
              <a:sym typeface="Arial"/>
            </a:endParaRPr>
          </a:p>
        </p:txBody>
      </p:sp>
      <p:sp>
        <p:nvSpPr>
          <p:cNvPr id="425" name="Google Shape;425;p26"/>
          <p:cNvSpPr txBox="1"/>
          <p:nvPr>
            <p:ph idx="1" type="subTitle"/>
          </p:nvPr>
        </p:nvSpPr>
        <p:spPr>
          <a:xfrm>
            <a:off x="139950" y="899750"/>
            <a:ext cx="8864100" cy="4137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6"/>
              </a:buClr>
              <a:buSzPts val="1800"/>
              <a:buFont typeface="Georgia"/>
              <a:buChar char="●"/>
            </a:pPr>
            <a:r>
              <a:rPr lang="en">
                <a:solidFill>
                  <a:schemeClr val="accent6"/>
                </a:solidFill>
                <a:latin typeface="Georgia"/>
                <a:ea typeface="Georgia"/>
                <a:cs typeface="Georgia"/>
                <a:sym typeface="Georgia"/>
              </a:rPr>
              <a:t>In the Business model of NESTLE INDIA had 61 new product and brand launches since 2016 and is focussed on deeper penetration in the Indian market with a wider portfolio.</a:t>
            </a:r>
            <a:endParaRPr>
              <a:solidFill>
                <a:schemeClr val="accent6"/>
              </a:solidFill>
              <a:latin typeface="Georgia"/>
              <a:ea typeface="Georgia"/>
              <a:cs typeface="Georgia"/>
              <a:sym typeface="Georgia"/>
            </a:endParaRPr>
          </a:p>
          <a:p>
            <a:pPr indent="-342900" lvl="0" marL="457200" rtl="0" algn="l">
              <a:lnSpc>
                <a:spcPct val="100000"/>
              </a:lnSpc>
              <a:spcBef>
                <a:spcPts val="0"/>
              </a:spcBef>
              <a:spcAft>
                <a:spcPts val="0"/>
              </a:spcAft>
              <a:buClr>
                <a:schemeClr val="accent6"/>
              </a:buClr>
              <a:buSzPts val="1800"/>
              <a:buFont typeface="Georgia"/>
              <a:buChar char="●"/>
            </a:pPr>
            <a:r>
              <a:rPr lang="en">
                <a:solidFill>
                  <a:schemeClr val="accent6"/>
                </a:solidFill>
                <a:latin typeface="Georgia"/>
                <a:ea typeface="Georgia"/>
                <a:cs typeface="Georgia"/>
                <a:sym typeface="Georgia"/>
              </a:rPr>
              <a:t>This company has reduced debt and almost debt free.It has delivered good profit growth of 18.65% CAGR over last 5 years. The company has a good return on equity track record:3 Years ROE 68.06%. Company has been maintaining  a healthy dividend payout of 109.71%. The Operating income and Net income has also increased by 10.9% and 10.5% CAGR respectively. There was a revenue drop in 2016 due to the MAGGI controversy. The working Capital has been positive and the Cap-Ex has remained stable over the years which indicates a linear growth model for the company.</a:t>
            </a:r>
            <a:endParaRPr>
              <a:solidFill>
                <a:schemeClr val="accent6"/>
              </a:solidFill>
              <a:latin typeface="Georgia"/>
              <a:ea typeface="Georgia"/>
              <a:cs typeface="Georgia"/>
              <a:sym typeface="Georgia"/>
            </a:endParaRPr>
          </a:p>
          <a:p>
            <a:pPr indent="-342900" lvl="0" marL="457200" rtl="0" algn="l">
              <a:lnSpc>
                <a:spcPct val="100000"/>
              </a:lnSpc>
              <a:spcBef>
                <a:spcPts val="0"/>
              </a:spcBef>
              <a:spcAft>
                <a:spcPts val="0"/>
              </a:spcAft>
              <a:buClr>
                <a:schemeClr val="accent6"/>
              </a:buClr>
              <a:buSzPts val="1800"/>
              <a:buFont typeface="Georgia"/>
              <a:buChar char="●"/>
            </a:pPr>
            <a:r>
              <a:rPr lang="en">
                <a:solidFill>
                  <a:schemeClr val="accent6"/>
                </a:solidFill>
                <a:latin typeface="Georgia"/>
                <a:ea typeface="Georgia"/>
                <a:cs typeface="Georgia"/>
                <a:sym typeface="Georgia"/>
              </a:rPr>
              <a:t>But still there are some cons associated with the company.The stock is trading at 83.59  times its book value and has delivered a poor sales growth of 10.31% over past 5 years</a:t>
            </a:r>
            <a:r>
              <a:rPr lang="en">
                <a:solidFill>
                  <a:schemeClr val="accent6"/>
                </a:solidFill>
              </a:rPr>
              <a:t>.</a:t>
            </a:r>
            <a:endParaRPr>
              <a:solidFill>
                <a:schemeClr val="accent6"/>
              </a:solidFill>
            </a:endParaRPr>
          </a:p>
          <a:p>
            <a:pPr indent="0" lvl="0" marL="0" rtl="0" algn="l">
              <a:lnSpc>
                <a:spcPct val="100000"/>
              </a:lnSpc>
              <a:spcBef>
                <a:spcPts val="1600"/>
              </a:spcBef>
              <a:spcAft>
                <a:spcPts val="160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7"/>
          <p:cNvSpPr txBox="1"/>
          <p:nvPr>
            <p:ph idx="1" type="body"/>
          </p:nvPr>
        </p:nvSpPr>
        <p:spPr>
          <a:xfrm>
            <a:off x="464875" y="614825"/>
            <a:ext cx="8232600" cy="4359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accent6"/>
              </a:buClr>
              <a:buSzPts val="1600"/>
              <a:buFont typeface="Georgia"/>
              <a:buChar char="●"/>
            </a:pPr>
            <a:r>
              <a:rPr lang="en" sz="1600">
                <a:solidFill>
                  <a:schemeClr val="accent6"/>
                </a:solidFill>
                <a:latin typeface="Georgia"/>
                <a:ea typeface="Georgia"/>
                <a:cs typeface="Georgia"/>
                <a:sym typeface="Georgia"/>
              </a:rPr>
              <a:t>Suresh Narayanan, MD &amp; Chairman, Nestle India, attributed that  the recent change in their  operating model was a major game-changer. They divided the country into 15 consumer clusters and the idea was to offer more focussed solutions to consumers. How has this made a difference? The company earlier had a single strategy for the entire country. There was a national Maggi, Nescafe or KitKat plan, and this was the cause of consumer disconnect"Earlier, it was geography that was defining the customer and then it was defining the brand and category and then finally it would touch upon the consumer. It was painting the country with one single plan. The effort now wass to look at the country from the lens of consumer first, rather than geography first,". The company now has a more individualised plan for Tamil Nadu, Andhra Pradesh or Uttar Pradesh. For a product like coffee, analytics has helped them to target consumers based on their consumption frequency, the equity for different kinds of coffee, consumption occasion and so on. Nestle, which largely used national media vehicles to reach out to its consumers, has now started including regional media in its media plan. </a:t>
            </a:r>
            <a:endParaRPr sz="1600">
              <a:solidFill>
                <a:schemeClr val="accent6"/>
              </a:solidFill>
              <a:latin typeface="Georgia"/>
              <a:ea typeface="Georgia"/>
              <a:cs typeface="Georgia"/>
              <a:sym typeface="Georgia"/>
            </a:endParaRPr>
          </a:p>
          <a:p>
            <a:pPr indent="0" lvl="0" marL="0" rtl="0" algn="l">
              <a:lnSpc>
                <a:spcPct val="170454"/>
              </a:lnSpc>
              <a:spcBef>
                <a:spcPts val="800"/>
              </a:spcBef>
              <a:spcAft>
                <a:spcPts val="0"/>
              </a:spcAft>
              <a:buSzPts val="1400"/>
              <a:buNone/>
            </a:pPr>
            <a:r>
              <a:t/>
            </a:r>
            <a:endParaRPr sz="1350">
              <a:solidFill>
                <a:srgbClr val="444444"/>
              </a:solidFill>
              <a:latin typeface="Arial"/>
              <a:ea typeface="Arial"/>
              <a:cs typeface="Arial"/>
              <a:sym typeface="Arial"/>
            </a:endParaRPr>
          </a:p>
          <a:p>
            <a:pPr indent="0" lvl="0" marL="0" rtl="0" algn="l">
              <a:lnSpc>
                <a:spcPct val="115000"/>
              </a:lnSpc>
              <a:spcBef>
                <a:spcPts val="800"/>
              </a:spcBef>
              <a:spcAft>
                <a:spcPts val="1600"/>
              </a:spcAft>
              <a:buSzPts val="1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8"/>
          <p:cNvSpPr txBox="1"/>
          <p:nvPr>
            <p:ph idx="1" type="subTitle"/>
          </p:nvPr>
        </p:nvSpPr>
        <p:spPr>
          <a:xfrm>
            <a:off x="449875" y="179950"/>
            <a:ext cx="8202900" cy="47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b="1" lang="en" sz="2100">
                <a:solidFill>
                  <a:schemeClr val="accent6"/>
                </a:solidFill>
                <a:latin typeface="Georgia"/>
                <a:ea typeface="Georgia"/>
                <a:cs typeface="Georgia"/>
                <a:sym typeface="Georgia"/>
              </a:rPr>
              <a:t>REVENUE DISTRIBUTION OF NESTLE INDIA:</a:t>
            </a:r>
            <a:endParaRPr b="1" sz="2100">
              <a:solidFill>
                <a:schemeClr val="accent6"/>
              </a:solidFill>
              <a:latin typeface="Georgia"/>
              <a:ea typeface="Georgia"/>
              <a:cs typeface="Georgia"/>
              <a:sym typeface="Georgia"/>
            </a:endParaRPr>
          </a:p>
        </p:txBody>
      </p:sp>
      <p:pic>
        <p:nvPicPr>
          <p:cNvPr id="436" name="Google Shape;436;p28" title="Points scored"/>
          <p:cNvPicPr preferRelativeResize="0"/>
          <p:nvPr/>
        </p:nvPicPr>
        <p:blipFill rotWithShape="1">
          <a:blip r:embed="rId3">
            <a:alphaModFix/>
          </a:blip>
          <a:srcRect b="0" l="0" r="0" t="0"/>
          <a:stretch/>
        </p:blipFill>
        <p:spPr>
          <a:xfrm>
            <a:off x="975000" y="764675"/>
            <a:ext cx="6987849" cy="41837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9"/>
          <p:cNvSpPr txBox="1"/>
          <p:nvPr>
            <p:ph idx="1" type="subTitle"/>
          </p:nvPr>
        </p:nvSpPr>
        <p:spPr>
          <a:xfrm>
            <a:off x="260300" y="1004700"/>
            <a:ext cx="8437200" cy="40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dk2"/>
                </a:solidFill>
                <a:latin typeface="Georgia"/>
                <a:ea typeface="Georgia"/>
                <a:cs typeface="Georgia"/>
                <a:sym typeface="Georgia"/>
              </a:rPr>
              <a:t>Some insights for the coming years from the analysis,management discussions,con calls are as follows:</a:t>
            </a:r>
            <a:endParaRPr>
              <a:solidFill>
                <a:schemeClr val="dk2"/>
              </a:solidFill>
              <a:latin typeface="Georgia"/>
              <a:ea typeface="Georgia"/>
              <a:cs typeface="Georgia"/>
              <a:sym typeface="Georgia"/>
            </a:endParaRPr>
          </a:p>
          <a:p>
            <a:pPr indent="-342900" lvl="0" marL="457200" rtl="0" algn="l">
              <a:lnSpc>
                <a:spcPct val="100000"/>
              </a:lnSpc>
              <a:spcBef>
                <a:spcPts val="1600"/>
              </a:spcBef>
              <a:spcAft>
                <a:spcPts val="0"/>
              </a:spcAft>
              <a:buClr>
                <a:schemeClr val="dk2"/>
              </a:buClr>
              <a:buSzPts val="1800"/>
              <a:buFont typeface="Georgia"/>
              <a:buChar char="●"/>
            </a:pPr>
            <a:r>
              <a:rPr lang="en">
                <a:solidFill>
                  <a:schemeClr val="dk2"/>
                </a:solidFill>
                <a:latin typeface="Georgia"/>
                <a:ea typeface="Georgia"/>
                <a:cs typeface="Georgia"/>
                <a:sym typeface="Georgia"/>
              </a:rPr>
              <a:t>The company will face a double digit revenue decline due to the covid 19 outbreak and the subsequent lockdown.However Nestle is better placed than other FMCG companies due to its large portfolio of milk products as they were a part of essential items.</a:t>
            </a:r>
            <a:endParaRPr>
              <a:solidFill>
                <a:schemeClr val="dk2"/>
              </a:solidFill>
              <a:latin typeface="Georgia"/>
              <a:ea typeface="Georgia"/>
              <a:cs typeface="Georgia"/>
              <a:sym typeface="Georgia"/>
            </a:endParaRPr>
          </a:p>
          <a:p>
            <a:pPr indent="-342900" lvl="0" marL="457200" rtl="0" algn="l">
              <a:lnSpc>
                <a:spcPct val="100000"/>
              </a:lnSpc>
              <a:spcBef>
                <a:spcPts val="0"/>
              </a:spcBef>
              <a:spcAft>
                <a:spcPts val="0"/>
              </a:spcAft>
              <a:buClr>
                <a:schemeClr val="dk2"/>
              </a:buClr>
              <a:buSzPts val="1800"/>
              <a:buFont typeface="Georgia"/>
              <a:buChar char="●"/>
            </a:pPr>
            <a:r>
              <a:rPr lang="en">
                <a:solidFill>
                  <a:schemeClr val="dk2"/>
                </a:solidFill>
                <a:latin typeface="Georgia"/>
                <a:ea typeface="Georgia"/>
                <a:cs typeface="Georgia"/>
                <a:sym typeface="Georgia"/>
              </a:rPr>
              <a:t>The near term concern for the company is tackling the slowdown in consumption, restoring supply chains and managing labour crunch.The situation is only expected to improve  after FY21 depending upon the effect on per capita income of the company.</a:t>
            </a:r>
            <a:endParaRPr>
              <a:solidFill>
                <a:schemeClr val="dk2"/>
              </a:solidFill>
              <a:latin typeface="Georgia"/>
              <a:ea typeface="Georgia"/>
              <a:cs typeface="Georgia"/>
              <a:sym typeface="Georgia"/>
            </a:endParaRPr>
          </a:p>
          <a:p>
            <a:pPr indent="-342900" lvl="0" marL="457200" rtl="0" algn="l">
              <a:lnSpc>
                <a:spcPct val="100000"/>
              </a:lnSpc>
              <a:spcBef>
                <a:spcPts val="0"/>
              </a:spcBef>
              <a:spcAft>
                <a:spcPts val="0"/>
              </a:spcAft>
              <a:buClr>
                <a:schemeClr val="dk2"/>
              </a:buClr>
              <a:buSzPts val="1800"/>
              <a:buFont typeface="Georgia"/>
              <a:buChar char="●"/>
            </a:pPr>
            <a:r>
              <a:rPr lang="en">
                <a:solidFill>
                  <a:schemeClr val="dk2"/>
                </a:solidFill>
                <a:latin typeface="Georgia"/>
                <a:ea typeface="Georgia"/>
                <a:cs typeface="Georgia"/>
                <a:sym typeface="Georgia"/>
              </a:rPr>
              <a:t>KITKAT,MUNCH,NAN,MAGGI NOODLES AND masala-ae-magic are outperformers in the overall product portfolio.Some of the products have seen a double digit increase in revenue contribution.The company has also stepped up dividend per share over the years after the MAGGI issue which  shows management’s dedication to the shareholder’s interest.</a:t>
            </a:r>
            <a:endParaRPr>
              <a:solidFill>
                <a:schemeClr val="dk2"/>
              </a:solidFill>
              <a:latin typeface="Georgia"/>
              <a:ea typeface="Georgia"/>
              <a:cs typeface="Georgia"/>
              <a:sym typeface="Georgia"/>
            </a:endParaRPr>
          </a:p>
          <a:p>
            <a:pPr indent="0" lvl="0" marL="0" rtl="0" algn="l">
              <a:lnSpc>
                <a:spcPct val="100000"/>
              </a:lnSpc>
              <a:spcBef>
                <a:spcPts val="1600"/>
              </a:spcBef>
              <a:spcAft>
                <a:spcPts val="0"/>
              </a:spcAft>
              <a:buSzPts val="1800"/>
              <a:buNone/>
            </a:pPr>
            <a:r>
              <a:t/>
            </a:r>
            <a:endParaRPr>
              <a:solidFill>
                <a:schemeClr val="accent6"/>
              </a:solidFill>
              <a:latin typeface="Georgia"/>
              <a:ea typeface="Georgia"/>
              <a:cs typeface="Georgia"/>
              <a:sym typeface="Georgia"/>
            </a:endParaRPr>
          </a:p>
          <a:p>
            <a:pPr indent="0" lvl="0" marL="0" rtl="0" algn="l">
              <a:lnSpc>
                <a:spcPct val="100000"/>
              </a:lnSpc>
              <a:spcBef>
                <a:spcPts val="1600"/>
              </a:spcBef>
              <a:spcAft>
                <a:spcPts val="0"/>
              </a:spcAft>
              <a:buSzPts val="1800"/>
              <a:buNone/>
            </a:pPr>
            <a:r>
              <a:t/>
            </a:r>
            <a:endParaRPr>
              <a:solidFill>
                <a:schemeClr val="accent6"/>
              </a:solidFill>
              <a:latin typeface="Georgia"/>
              <a:ea typeface="Georgia"/>
              <a:cs typeface="Georgia"/>
              <a:sym typeface="Georgia"/>
            </a:endParaRPr>
          </a:p>
          <a:p>
            <a:pPr indent="0" lvl="0" marL="457200" rtl="0" algn="l">
              <a:lnSpc>
                <a:spcPct val="100000"/>
              </a:lnSpc>
              <a:spcBef>
                <a:spcPts val="1600"/>
              </a:spcBef>
              <a:spcAft>
                <a:spcPts val="1600"/>
              </a:spcAft>
              <a:buSzPts val="1800"/>
              <a:buNone/>
            </a:pPr>
            <a:r>
              <a:t/>
            </a:r>
            <a:endParaRPr/>
          </a:p>
        </p:txBody>
      </p:sp>
      <p:sp>
        <p:nvSpPr>
          <p:cNvPr id="442" name="Google Shape;442;p29"/>
          <p:cNvSpPr txBox="1"/>
          <p:nvPr/>
        </p:nvSpPr>
        <p:spPr>
          <a:xfrm>
            <a:off x="359900" y="194950"/>
            <a:ext cx="8187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chemeClr val="dk1"/>
                </a:solidFill>
                <a:latin typeface="Arial"/>
                <a:ea typeface="Arial"/>
                <a:cs typeface="Arial"/>
                <a:sym typeface="Arial"/>
              </a:rPr>
              <a:t>          FUTURE PROSPECTS</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
          <p:cNvSpPr txBox="1"/>
          <p:nvPr>
            <p:ph idx="9"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Arial"/>
                <a:ea typeface="Arial"/>
                <a:cs typeface="Arial"/>
                <a:sym typeface="Arial"/>
              </a:rPr>
              <a:t>TABLE OF CONTENTS </a:t>
            </a:r>
            <a:r>
              <a:rPr lang="en"/>
              <a:t> </a:t>
            </a:r>
            <a:endParaRPr/>
          </a:p>
        </p:txBody>
      </p:sp>
      <p:sp>
        <p:nvSpPr>
          <p:cNvPr id="176" name="Google Shape;176;p3"/>
          <p:cNvSpPr txBox="1"/>
          <p:nvPr>
            <p:ph type="title"/>
          </p:nvPr>
        </p:nvSpPr>
        <p:spPr>
          <a:xfrm>
            <a:off x="720000" y="2804438"/>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Georgia"/>
                <a:ea typeface="Georgia"/>
                <a:cs typeface="Georgia"/>
                <a:sym typeface="Georgia"/>
              </a:rPr>
              <a:t>About the Company</a:t>
            </a:r>
            <a:endParaRPr>
              <a:latin typeface="Georgia"/>
              <a:ea typeface="Georgia"/>
              <a:cs typeface="Georgia"/>
              <a:sym typeface="Georgia"/>
            </a:endParaRPr>
          </a:p>
        </p:txBody>
      </p:sp>
      <p:sp>
        <p:nvSpPr>
          <p:cNvPr id="177" name="Google Shape;177;p3"/>
          <p:cNvSpPr txBox="1"/>
          <p:nvPr>
            <p:ph idx="3" type="title"/>
          </p:nvPr>
        </p:nvSpPr>
        <p:spPr>
          <a:xfrm>
            <a:off x="3403800" y="2804438"/>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Georgia"/>
                <a:ea typeface="Georgia"/>
                <a:cs typeface="Georgia"/>
                <a:sym typeface="Georgia"/>
              </a:rPr>
              <a:t>Past to the Present</a:t>
            </a:r>
            <a:endParaRPr>
              <a:latin typeface="Georgia"/>
              <a:ea typeface="Georgia"/>
              <a:cs typeface="Georgia"/>
              <a:sym typeface="Georgia"/>
            </a:endParaRPr>
          </a:p>
        </p:txBody>
      </p:sp>
      <p:sp>
        <p:nvSpPr>
          <p:cNvPr id="178" name="Google Shape;178;p3"/>
          <p:cNvSpPr txBox="1"/>
          <p:nvPr>
            <p:ph idx="6" type="title"/>
          </p:nvPr>
        </p:nvSpPr>
        <p:spPr>
          <a:xfrm>
            <a:off x="6087600" y="2804438"/>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Georgia"/>
                <a:ea typeface="Georgia"/>
                <a:cs typeface="Georgia"/>
                <a:sym typeface="Georgia"/>
              </a:rPr>
              <a:t>Products of Nestle</a:t>
            </a:r>
            <a:endParaRPr>
              <a:latin typeface="Georgia"/>
              <a:ea typeface="Georgia"/>
              <a:cs typeface="Georgia"/>
              <a:sym typeface="Georgia"/>
            </a:endParaRPr>
          </a:p>
        </p:txBody>
      </p:sp>
      <p:sp>
        <p:nvSpPr>
          <p:cNvPr id="179" name="Google Shape;179;p3"/>
          <p:cNvSpPr/>
          <p:nvPr/>
        </p:nvSpPr>
        <p:spPr>
          <a:xfrm>
            <a:off x="1402350"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4086150"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6769950"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2" name="Google Shape;182;p3"/>
          <p:cNvCxnSpPr>
            <a:stCxn id="179" idx="4"/>
            <a:endCxn id="176" idx="0"/>
          </p:cNvCxnSpPr>
          <p:nvPr/>
        </p:nvCxnSpPr>
        <p:spPr>
          <a:xfrm>
            <a:off x="1888200" y="2357275"/>
            <a:ext cx="0" cy="447300"/>
          </a:xfrm>
          <a:prstGeom prst="straightConnector1">
            <a:avLst/>
          </a:prstGeom>
          <a:noFill/>
          <a:ln cap="flat" cmpd="sng" w="19050">
            <a:solidFill>
              <a:schemeClr val="lt2"/>
            </a:solidFill>
            <a:prstDash val="solid"/>
            <a:round/>
            <a:headEnd len="sm" w="sm" type="none"/>
            <a:tailEnd len="sm" w="sm" type="none"/>
          </a:ln>
        </p:spPr>
      </p:cxnSp>
      <p:cxnSp>
        <p:nvCxnSpPr>
          <p:cNvPr id="183" name="Google Shape;183;p3"/>
          <p:cNvCxnSpPr>
            <a:stCxn id="180" idx="4"/>
            <a:endCxn id="177" idx="0"/>
          </p:cNvCxnSpPr>
          <p:nvPr/>
        </p:nvCxnSpPr>
        <p:spPr>
          <a:xfrm>
            <a:off x="4572000" y="2357275"/>
            <a:ext cx="0" cy="447300"/>
          </a:xfrm>
          <a:prstGeom prst="straightConnector1">
            <a:avLst/>
          </a:prstGeom>
          <a:noFill/>
          <a:ln cap="flat" cmpd="sng" w="19050">
            <a:solidFill>
              <a:schemeClr val="lt2"/>
            </a:solidFill>
            <a:prstDash val="solid"/>
            <a:round/>
            <a:headEnd len="sm" w="sm" type="none"/>
            <a:tailEnd len="sm" w="sm" type="none"/>
          </a:ln>
        </p:spPr>
      </p:cxnSp>
      <p:cxnSp>
        <p:nvCxnSpPr>
          <p:cNvPr id="184" name="Google Shape;184;p3"/>
          <p:cNvCxnSpPr>
            <a:stCxn id="181" idx="4"/>
            <a:endCxn id="178" idx="0"/>
          </p:cNvCxnSpPr>
          <p:nvPr/>
        </p:nvCxnSpPr>
        <p:spPr>
          <a:xfrm>
            <a:off x="7255800" y="2357275"/>
            <a:ext cx="0" cy="447300"/>
          </a:xfrm>
          <a:prstGeom prst="straightConnector1">
            <a:avLst/>
          </a:prstGeom>
          <a:noFill/>
          <a:ln cap="flat" cmpd="sng" w="19050">
            <a:solidFill>
              <a:schemeClr val="lt2"/>
            </a:solidFill>
            <a:prstDash val="solid"/>
            <a:round/>
            <a:headEnd len="sm" w="sm" type="none"/>
            <a:tailEnd len="sm" w="sm" type="none"/>
          </a:ln>
        </p:spPr>
      </p:cxnSp>
      <p:sp>
        <p:nvSpPr>
          <p:cNvPr id="185" name="Google Shape;185;p3"/>
          <p:cNvSpPr txBox="1"/>
          <p:nvPr>
            <p:ph idx="2" type="title"/>
          </p:nvPr>
        </p:nvSpPr>
        <p:spPr>
          <a:xfrm>
            <a:off x="720000" y="1589526"/>
            <a:ext cx="2336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01</a:t>
            </a:r>
            <a:endParaRPr>
              <a:latin typeface="Arial"/>
              <a:ea typeface="Arial"/>
              <a:cs typeface="Arial"/>
              <a:sym typeface="Arial"/>
            </a:endParaRPr>
          </a:p>
        </p:txBody>
      </p:sp>
      <p:sp>
        <p:nvSpPr>
          <p:cNvPr id="186" name="Google Shape;186;p3"/>
          <p:cNvSpPr txBox="1"/>
          <p:nvPr>
            <p:ph idx="4" type="title"/>
          </p:nvPr>
        </p:nvSpPr>
        <p:spPr>
          <a:xfrm>
            <a:off x="3403800" y="1589526"/>
            <a:ext cx="2336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02</a:t>
            </a:r>
            <a:endParaRPr>
              <a:latin typeface="Arial"/>
              <a:ea typeface="Arial"/>
              <a:cs typeface="Arial"/>
              <a:sym typeface="Arial"/>
            </a:endParaRPr>
          </a:p>
        </p:txBody>
      </p:sp>
      <p:sp>
        <p:nvSpPr>
          <p:cNvPr id="187" name="Google Shape;187;p3"/>
          <p:cNvSpPr txBox="1"/>
          <p:nvPr>
            <p:ph idx="7" type="title"/>
          </p:nvPr>
        </p:nvSpPr>
        <p:spPr>
          <a:xfrm>
            <a:off x="6087600" y="1589526"/>
            <a:ext cx="2336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03</a:t>
            </a:r>
            <a:endParaRPr>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0"/>
          <p:cNvSpPr txBox="1"/>
          <p:nvPr>
            <p:ph idx="1" type="subTitle"/>
          </p:nvPr>
        </p:nvSpPr>
        <p:spPr>
          <a:xfrm>
            <a:off x="824750" y="644800"/>
            <a:ext cx="7557900" cy="2864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6"/>
              </a:buClr>
              <a:buSzPts val="1800"/>
              <a:buFont typeface="Georgia"/>
              <a:buChar char="●"/>
            </a:pPr>
            <a:r>
              <a:rPr lang="en">
                <a:solidFill>
                  <a:schemeClr val="accent6"/>
                </a:solidFill>
                <a:latin typeface="Georgia"/>
                <a:ea typeface="Georgia"/>
                <a:cs typeface="Georgia"/>
                <a:sym typeface="Georgia"/>
              </a:rPr>
              <a:t>Th</a:t>
            </a:r>
            <a:r>
              <a:rPr lang="en">
                <a:solidFill>
                  <a:srgbClr val="212121"/>
                </a:solidFill>
                <a:latin typeface="Georgia"/>
                <a:ea typeface="Georgia"/>
                <a:cs typeface="Georgia"/>
                <a:sym typeface="Georgia"/>
              </a:rPr>
              <a:t>e company is looking forward to increase its rural presence through Re-distributors and wholesale hub models.</a:t>
            </a:r>
            <a:endParaRPr>
              <a:solidFill>
                <a:srgbClr val="212121"/>
              </a:solidFill>
              <a:latin typeface="Georgia"/>
              <a:ea typeface="Georgia"/>
              <a:cs typeface="Georgia"/>
              <a:sym typeface="Georgia"/>
            </a:endParaRPr>
          </a:p>
          <a:p>
            <a:pPr indent="-342900" lvl="0" marL="457200" rtl="0" algn="l">
              <a:lnSpc>
                <a:spcPct val="100000"/>
              </a:lnSpc>
              <a:spcBef>
                <a:spcPts val="0"/>
              </a:spcBef>
              <a:spcAft>
                <a:spcPts val="0"/>
              </a:spcAft>
              <a:buClr>
                <a:srgbClr val="212121"/>
              </a:buClr>
              <a:buSzPts val="1800"/>
              <a:buFont typeface="Georgia"/>
              <a:buChar char="●"/>
            </a:pPr>
            <a:r>
              <a:rPr lang="en">
                <a:solidFill>
                  <a:srgbClr val="212121"/>
                </a:solidFill>
                <a:latin typeface="Georgia"/>
                <a:ea typeface="Georgia"/>
                <a:cs typeface="Georgia"/>
                <a:sym typeface="Georgia"/>
              </a:rPr>
              <a:t>The company currently has 7000+ Re-distributors and 2600+ wholesale distributors.This may see a 5-10%  increase in the near future after the improvement of covid 19 pandemic.</a:t>
            </a:r>
            <a:endParaRPr>
              <a:solidFill>
                <a:srgbClr val="212121"/>
              </a:solidFill>
              <a:latin typeface="Georgia"/>
              <a:ea typeface="Georgia"/>
              <a:cs typeface="Georgia"/>
              <a:sym typeface="Georgia"/>
            </a:endParaRPr>
          </a:p>
          <a:p>
            <a:pPr indent="-342900" lvl="0" marL="457200" rtl="0" algn="l">
              <a:lnSpc>
                <a:spcPct val="100000"/>
              </a:lnSpc>
              <a:spcBef>
                <a:spcPts val="0"/>
              </a:spcBef>
              <a:spcAft>
                <a:spcPts val="0"/>
              </a:spcAft>
              <a:buClr>
                <a:srgbClr val="212121"/>
              </a:buClr>
              <a:buSzPts val="1800"/>
              <a:buFont typeface="Georgia"/>
              <a:buChar char="●"/>
            </a:pPr>
            <a:r>
              <a:rPr lang="en">
                <a:solidFill>
                  <a:srgbClr val="212121"/>
                </a:solidFill>
                <a:latin typeface="Georgia"/>
                <a:ea typeface="Georgia"/>
                <a:cs typeface="Georgia"/>
                <a:sym typeface="Georgia"/>
              </a:rPr>
              <a:t>Overally, the company has a solid fundamental and a strong cash position and it has demonstrated capabilities in steering the company through this uncertain times.</a:t>
            </a:r>
            <a:endParaRPr>
              <a:solidFill>
                <a:srgbClr val="212121"/>
              </a:solidFill>
              <a:latin typeface="Georgia"/>
              <a:ea typeface="Georgia"/>
              <a:cs typeface="Georgia"/>
              <a:sym typeface="Georgia"/>
            </a:endParaRPr>
          </a:p>
          <a:p>
            <a:pPr indent="-342900" lvl="0" marL="457200" rtl="0" algn="l">
              <a:lnSpc>
                <a:spcPct val="100000"/>
              </a:lnSpc>
              <a:spcBef>
                <a:spcPts val="0"/>
              </a:spcBef>
              <a:spcAft>
                <a:spcPts val="0"/>
              </a:spcAft>
              <a:buClr>
                <a:srgbClr val="212121"/>
              </a:buClr>
              <a:buSzPts val="1800"/>
              <a:buFont typeface="Georgia"/>
              <a:buChar char="●"/>
            </a:pPr>
            <a:r>
              <a:rPr lang="en">
                <a:solidFill>
                  <a:srgbClr val="212121"/>
                </a:solidFill>
                <a:latin typeface="Georgia"/>
                <a:ea typeface="Georgia"/>
                <a:cs typeface="Georgia"/>
                <a:sym typeface="Georgia"/>
              </a:rPr>
              <a:t>So, nestle still remains  a good long term investment at a suitable entry point.</a:t>
            </a:r>
            <a:endParaRPr>
              <a:solidFill>
                <a:srgbClr val="212121"/>
              </a:solidFill>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1"/>
          <p:cNvSpPr txBox="1"/>
          <p:nvPr>
            <p:ph idx="1" type="subTitle"/>
          </p:nvPr>
        </p:nvSpPr>
        <p:spPr>
          <a:xfrm>
            <a:off x="239925" y="1313400"/>
            <a:ext cx="8592600" cy="34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700">
                <a:solidFill>
                  <a:schemeClr val="dk1"/>
                </a:solidFill>
                <a:latin typeface="Arial"/>
                <a:ea typeface="Arial"/>
                <a:cs typeface="Arial"/>
                <a:sym typeface="Arial"/>
              </a:rPr>
              <a:t>1. SALES:</a:t>
            </a:r>
            <a:r>
              <a:rPr b="1" lang="en" sz="1700">
                <a:solidFill>
                  <a:schemeClr val="dk1"/>
                </a:solidFill>
              </a:rPr>
              <a:t> </a:t>
            </a:r>
            <a:r>
              <a:rPr lang="en">
                <a:solidFill>
                  <a:schemeClr val="dk2"/>
                </a:solidFill>
                <a:latin typeface="Georgia"/>
                <a:ea typeface="Georgia"/>
                <a:cs typeface="Georgia"/>
                <a:sym typeface="Georgia"/>
              </a:rPr>
              <a:t>Assumed that sales will increase each year on linear levels  by 0.36%  after covid situation is over.As growth rate for sales as assumed from  the quarter report 2021  of Nestle india  is 8.36% and for year 2020 growth rate is 8.09% so by assumption growth of sales will increase linearly by 0.36% for the future years (2021-2025).</a:t>
            </a:r>
            <a:endParaRPr>
              <a:solidFill>
                <a:schemeClr val="dk2"/>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b="1" lang="en">
                <a:solidFill>
                  <a:schemeClr val="dk1"/>
                </a:solidFill>
                <a:latin typeface="Arial"/>
                <a:ea typeface="Arial"/>
                <a:cs typeface="Arial"/>
                <a:sym typeface="Arial"/>
              </a:rPr>
              <a:t>2. </a:t>
            </a:r>
            <a:r>
              <a:rPr b="1" lang="en" sz="1700">
                <a:solidFill>
                  <a:schemeClr val="dk1"/>
                </a:solidFill>
                <a:latin typeface="Arial"/>
                <a:ea typeface="Arial"/>
                <a:cs typeface="Arial"/>
                <a:sym typeface="Arial"/>
              </a:rPr>
              <a:t>GROSS PROFIT MARGIN%: </a:t>
            </a:r>
            <a:r>
              <a:rPr lang="en">
                <a:solidFill>
                  <a:schemeClr val="dk2"/>
                </a:solidFill>
                <a:latin typeface="Georgia"/>
                <a:ea typeface="Georgia"/>
                <a:cs typeface="Georgia"/>
                <a:sym typeface="Georgia"/>
              </a:rPr>
              <a:t>Assumed gross profit margin will increase on similar levels in future so average is taken of last 4 years.</a:t>
            </a:r>
            <a:endParaRPr>
              <a:solidFill>
                <a:schemeClr val="dk2"/>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b="1" lang="en">
                <a:solidFill>
                  <a:schemeClr val="dk1"/>
                </a:solidFill>
                <a:latin typeface="Arial"/>
                <a:ea typeface="Arial"/>
                <a:cs typeface="Arial"/>
                <a:sym typeface="Arial"/>
              </a:rPr>
              <a:t>3.</a:t>
            </a:r>
            <a:r>
              <a:rPr lang="en">
                <a:solidFill>
                  <a:srgbClr val="191919"/>
                </a:solidFill>
                <a:latin typeface="Arial"/>
                <a:ea typeface="Arial"/>
                <a:cs typeface="Arial"/>
                <a:sym typeface="Arial"/>
              </a:rPr>
              <a:t> </a:t>
            </a:r>
            <a:r>
              <a:rPr b="1" lang="en" sz="1700">
                <a:solidFill>
                  <a:schemeClr val="dk1"/>
                </a:solidFill>
                <a:latin typeface="Arial"/>
                <a:ea typeface="Arial"/>
                <a:cs typeface="Arial"/>
                <a:sym typeface="Arial"/>
              </a:rPr>
              <a:t>OPERATING PROFIT MARGIN%:</a:t>
            </a:r>
            <a:r>
              <a:rPr lang="en" sz="1700">
                <a:solidFill>
                  <a:schemeClr val="dk2"/>
                </a:solidFill>
                <a:latin typeface="Georgia"/>
                <a:ea typeface="Georgia"/>
                <a:cs typeface="Georgia"/>
                <a:sym typeface="Georgia"/>
              </a:rPr>
              <a:t> </a:t>
            </a:r>
            <a:r>
              <a:rPr lang="en">
                <a:solidFill>
                  <a:schemeClr val="dk2"/>
                </a:solidFill>
                <a:latin typeface="Georgia"/>
                <a:ea typeface="Georgia"/>
                <a:cs typeface="Georgia"/>
                <a:sym typeface="Georgia"/>
              </a:rPr>
              <a:t>Assumed they will earn around the same operating profit margin so average is taken for last years.</a:t>
            </a:r>
            <a:endParaRPr>
              <a:solidFill>
                <a:schemeClr val="dk2"/>
              </a:solidFill>
              <a:latin typeface="Georgia"/>
              <a:ea typeface="Georgia"/>
              <a:cs typeface="Georgia"/>
              <a:sym typeface="Georgia"/>
            </a:endParaRPr>
          </a:p>
          <a:p>
            <a:pPr indent="0" lvl="0" marL="0" rtl="0" algn="l">
              <a:lnSpc>
                <a:spcPct val="100000"/>
              </a:lnSpc>
              <a:spcBef>
                <a:spcPts val="1600"/>
              </a:spcBef>
              <a:spcAft>
                <a:spcPts val="1600"/>
              </a:spcAft>
              <a:buSzPts val="1800"/>
              <a:buNone/>
            </a:pPr>
            <a:r>
              <a:rPr b="1" lang="en">
                <a:solidFill>
                  <a:schemeClr val="dk1"/>
                </a:solidFill>
                <a:latin typeface="Arial"/>
                <a:ea typeface="Arial"/>
                <a:cs typeface="Arial"/>
                <a:sym typeface="Arial"/>
              </a:rPr>
              <a:t>4.</a:t>
            </a:r>
            <a:r>
              <a:rPr b="1" lang="en">
                <a:solidFill>
                  <a:srgbClr val="191919"/>
                </a:solidFill>
                <a:latin typeface="Arial"/>
                <a:ea typeface="Arial"/>
                <a:cs typeface="Arial"/>
                <a:sym typeface="Arial"/>
              </a:rPr>
              <a:t> </a:t>
            </a:r>
            <a:r>
              <a:rPr b="1" lang="en" sz="1700">
                <a:solidFill>
                  <a:schemeClr val="dk1"/>
                </a:solidFill>
                <a:latin typeface="Arial"/>
                <a:ea typeface="Arial"/>
                <a:cs typeface="Arial"/>
                <a:sym typeface="Arial"/>
              </a:rPr>
              <a:t>TAX RATE: </a:t>
            </a:r>
            <a:r>
              <a:rPr lang="en">
                <a:solidFill>
                  <a:schemeClr val="dk2"/>
                </a:solidFill>
                <a:latin typeface="Georgia"/>
                <a:ea typeface="Georgia"/>
                <a:cs typeface="Georgia"/>
                <a:sym typeface="Georgia"/>
              </a:rPr>
              <a:t>Here assumed that marginal tax rate of INDIA will be around 25.2% in future(around 2025). So gradually tax rate will decrease by 0.153% on an average each year  from 2021 to 2025.</a:t>
            </a:r>
            <a:endParaRPr>
              <a:solidFill>
                <a:schemeClr val="dk2"/>
              </a:solidFill>
              <a:latin typeface="Georgia"/>
              <a:ea typeface="Georgia"/>
              <a:cs typeface="Georgia"/>
              <a:sym typeface="Georgia"/>
            </a:endParaRPr>
          </a:p>
        </p:txBody>
      </p:sp>
      <p:sp>
        <p:nvSpPr>
          <p:cNvPr id="453" name="Google Shape;453;p31"/>
          <p:cNvSpPr txBox="1"/>
          <p:nvPr/>
        </p:nvSpPr>
        <p:spPr>
          <a:xfrm>
            <a:off x="239925" y="119975"/>
            <a:ext cx="86676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chemeClr val="dk1"/>
                </a:solidFill>
                <a:latin typeface="Arial"/>
                <a:ea typeface="Arial"/>
                <a:cs typeface="Arial"/>
                <a:sym typeface="Arial"/>
              </a:rPr>
              <a:t>ASSUMPTIONS TAKEN FOR FUTURE ANALYSIS</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2"/>
          <p:cNvSpPr txBox="1"/>
          <p:nvPr>
            <p:ph idx="1" type="subTitle"/>
          </p:nvPr>
        </p:nvSpPr>
        <p:spPr>
          <a:xfrm>
            <a:off x="122825" y="61425"/>
            <a:ext cx="8889900" cy="500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191919"/>
                </a:solidFill>
                <a:latin typeface="Arial"/>
                <a:ea typeface="Arial"/>
                <a:cs typeface="Arial"/>
                <a:sym typeface="Arial"/>
              </a:rPr>
              <a:t>5. </a:t>
            </a:r>
            <a:r>
              <a:rPr b="1" lang="en" sz="1700">
                <a:solidFill>
                  <a:schemeClr val="dk1"/>
                </a:solidFill>
                <a:latin typeface="Arial"/>
                <a:ea typeface="Arial"/>
                <a:cs typeface="Arial"/>
                <a:sym typeface="Arial"/>
              </a:rPr>
              <a:t>RATE OF DEPRECIATION</a:t>
            </a:r>
            <a:r>
              <a:rPr b="1" lang="en">
                <a:solidFill>
                  <a:schemeClr val="dk1"/>
                </a:solidFill>
                <a:latin typeface="Arial"/>
                <a:ea typeface="Arial"/>
                <a:cs typeface="Arial"/>
                <a:sym typeface="Arial"/>
              </a:rPr>
              <a:t>: </a:t>
            </a:r>
            <a:r>
              <a:rPr lang="en">
                <a:solidFill>
                  <a:schemeClr val="dk2"/>
                </a:solidFill>
                <a:latin typeface="Georgia"/>
                <a:ea typeface="Georgia"/>
                <a:cs typeface="Georgia"/>
                <a:sym typeface="Georgia"/>
              </a:rPr>
              <a:t>Assumed average of last 4 years</a:t>
            </a:r>
            <a:endParaRPr>
              <a:solidFill>
                <a:schemeClr val="dk2"/>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lang="en">
                <a:solidFill>
                  <a:schemeClr val="dk2"/>
                </a:solidFill>
                <a:latin typeface="Arial"/>
                <a:ea typeface="Arial"/>
                <a:cs typeface="Arial"/>
                <a:sym typeface="Arial"/>
              </a:rPr>
              <a:t>6. </a:t>
            </a:r>
            <a:r>
              <a:rPr b="1" lang="en" sz="1700">
                <a:solidFill>
                  <a:schemeClr val="dk1"/>
                </a:solidFill>
                <a:latin typeface="Arial"/>
                <a:ea typeface="Arial"/>
                <a:cs typeface="Arial"/>
                <a:sym typeface="Arial"/>
              </a:rPr>
              <a:t>FIXED ASSET TURNOVER RATIO</a:t>
            </a:r>
            <a:r>
              <a:rPr lang="en">
                <a:solidFill>
                  <a:schemeClr val="dk1"/>
                </a:solidFill>
                <a:latin typeface="Arial"/>
                <a:ea typeface="Arial"/>
                <a:cs typeface="Arial"/>
                <a:sym typeface="Arial"/>
              </a:rPr>
              <a:t>: </a:t>
            </a:r>
            <a:r>
              <a:rPr lang="en">
                <a:solidFill>
                  <a:schemeClr val="dk2"/>
                </a:solidFill>
                <a:latin typeface="Georgia"/>
                <a:ea typeface="Georgia"/>
                <a:cs typeface="Georgia"/>
                <a:sym typeface="Georgia"/>
              </a:rPr>
              <a:t>Assumed ratio would be around 4.54 that is average of last 4 years and remain constant till 2025.</a:t>
            </a:r>
            <a:endParaRPr>
              <a:solidFill>
                <a:schemeClr val="dk2"/>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b="1" lang="en" sz="1700">
                <a:solidFill>
                  <a:schemeClr val="dk1"/>
                </a:solidFill>
                <a:latin typeface="Arial"/>
                <a:ea typeface="Arial"/>
                <a:cs typeface="Arial"/>
                <a:sym typeface="Arial"/>
              </a:rPr>
              <a:t>7. DEBT TAKEN/ REPAID</a:t>
            </a:r>
            <a:r>
              <a:rPr lang="en">
                <a:solidFill>
                  <a:schemeClr val="dk1"/>
                </a:solidFill>
                <a:latin typeface="Arial"/>
                <a:ea typeface="Arial"/>
                <a:cs typeface="Arial"/>
                <a:sym typeface="Arial"/>
              </a:rPr>
              <a:t>: </a:t>
            </a:r>
            <a:r>
              <a:rPr lang="en">
                <a:solidFill>
                  <a:schemeClr val="dk2"/>
                </a:solidFill>
                <a:latin typeface="Georgia"/>
                <a:ea typeface="Georgia"/>
                <a:cs typeface="Georgia"/>
                <a:sym typeface="Georgia"/>
              </a:rPr>
              <a:t>Assumed debt taken is average of last 4 years due to covid</a:t>
            </a:r>
            <a:endParaRPr>
              <a:solidFill>
                <a:schemeClr val="dk2"/>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b="1" lang="en" sz="1700">
                <a:solidFill>
                  <a:schemeClr val="dk1"/>
                </a:solidFill>
                <a:latin typeface="Arial"/>
                <a:ea typeface="Arial"/>
                <a:cs typeface="Arial"/>
                <a:sym typeface="Arial"/>
              </a:rPr>
              <a:t>8. DEBTOR DAYS</a:t>
            </a:r>
            <a:r>
              <a:rPr lang="en">
                <a:solidFill>
                  <a:schemeClr val="dk1"/>
                </a:solidFill>
                <a:latin typeface="Arial"/>
                <a:ea typeface="Arial"/>
                <a:cs typeface="Arial"/>
                <a:sym typeface="Arial"/>
              </a:rPr>
              <a:t>:</a:t>
            </a:r>
            <a:r>
              <a:rPr lang="en">
                <a:solidFill>
                  <a:schemeClr val="dk2"/>
                </a:solidFill>
                <a:latin typeface="Georgia"/>
                <a:ea typeface="Georgia"/>
                <a:cs typeface="Georgia"/>
                <a:sym typeface="Georgia"/>
              </a:rPr>
              <a:t> Assume average is taken of last 4 years</a:t>
            </a:r>
            <a:endParaRPr>
              <a:solidFill>
                <a:schemeClr val="dk2"/>
              </a:solidFill>
              <a:latin typeface="Georgia"/>
              <a:ea typeface="Georgia"/>
              <a:cs typeface="Georgia"/>
              <a:sym typeface="Georgia"/>
            </a:endParaRPr>
          </a:p>
          <a:p>
            <a:pPr indent="0" lvl="0" marL="0" rtl="0" algn="l">
              <a:lnSpc>
                <a:spcPct val="100000"/>
              </a:lnSpc>
              <a:spcBef>
                <a:spcPts val="1600"/>
              </a:spcBef>
              <a:spcAft>
                <a:spcPts val="0"/>
              </a:spcAft>
              <a:buSzPts val="1800"/>
              <a:buNone/>
            </a:pPr>
            <a:r>
              <a:rPr lang="en"/>
              <a:t> </a:t>
            </a:r>
            <a:endParaRPr/>
          </a:p>
          <a:p>
            <a:pPr indent="0" lvl="0" marL="0" rtl="0" algn="l">
              <a:lnSpc>
                <a:spcPct val="100000"/>
              </a:lnSpc>
              <a:spcBef>
                <a:spcPts val="1600"/>
              </a:spcBef>
              <a:spcAft>
                <a:spcPts val="1600"/>
              </a:spcAft>
              <a:buSzPts val="1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3"/>
          <p:cNvSpPr txBox="1"/>
          <p:nvPr>
            <p:ph idx="1" type="subTitle"/>
          </p:nvPr>
        </p:nvSpPr>
        <p:spPr>
          <a:xfrm>
            <a:off x="107475" y="53700"/>
            <a:ext cx="8874600" cy="503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700">
                <a:solidFill>
                  <a:schemeClr val="dk1"/>
                </a:solidFill>
              </a:rPr>
              <a:t>INVENTORY DAYS</a:t>
            </a:r>
            <a:endParaRPr>
              <a:solidFill>
                <a:schemeClr val="dk1"/>
              </a:solidFill>
            </a:endParaRPr>
          </a:p>
          <a:p>
            <a:pPr indent="-342900" lvl="0" marL="457200" rtl="0" algn="l">
              <a:lnSpc>
                <a:spcPct val="100000"/>
              </a:lnSpc>
              <a:spcBef>
                <a:spcPts val="1600"/>
              </a:spcBef>
              <a:spcAft>
                <a:spcPts val="0"/>
              </a:spcAft>
              <a:buClr>
                <a:srgbClr val="191919"/>
              </a:buClr>
              <a:buSzPts val="1800"/>
              <a:buChar char="●"/>
            </a:pPr>
            <a:r>
              <a:rPr lang="en">
                <a:solidFill>
                  <a:srgbClr val="191919"/>
                </a:solidFill>
              </a:rPr>
              <a:t>Assumed remain on constant line as debtor days remain same </a:t>
            </a:r>
            <a:endParaRPr>
              <a:solidFill>
                <a:srgbClr val="191919"/>
              </a:solidFill>
            </a:endParaRPr>
          </a:p>
          <a:p>
            <a:pPr indent="0" lvl="0" marL="0" rtl="0" algn="l">
              <a:lnSpc>
                <a:spcPct val="100000"/>
              </a:lnSpc>
              <a:spcBef>
                <a:spcPts val="1600"/>
              </a:spcBef>
              <a:spcAft>
                <a:spcPts val="0"/>
              </a:spcAft>
              <a:buSzPts val="1800"/>
              <a:buNone/>
            </a:pPr>
            <a:r>
              <a:rPr b="1" lang="en" sz="1700">
                <a:solidFill>
                  <a:schemeClr val="dk1"/>
                </a:solidFill>
              </a:rPr>
              <a:t>OTHER CURRENT ASSETS(AS % OF REVENUE)</a:t>
            </a:r>
            <a:endParaRPr>
              <a:solidFill>
                <a:schemeClr val="dk1"/>
              </a:solidFill>
            </a:endParaRPr>
          </a:p>
          <a:p>
            <a:pPr indent="-342900" lvl="0" marL="457200" rtl="0" algn="l">
              <a:lnSpc>
                <a:spcPct val="100000"/>
              </a:lnSpc>
              <a:spcBef>
                <a:spcPts val="1600"/>
              </a:spcBef>
              <a:spcAft>
                <a:spcPts val="0"/>
              </a:spcAft>
              <a:buClr>
                <a:srgbClr val="191919"/>
              </a:buClr>
              <a:buSzPts val="1800"/>
              <a:buChar char="●"/>
            </a:pPr>
            <a:r>
              <a:rPr lang="en">
                <a:solidFill>
                  <a:srgbClr val="191919"/>
                </a:solidFill>
              </a:rPr>
              <a:t>Assumed average of last 4 years</a:t>
            </a:r>
            <a:endParaRPr>
              <a:solidFill>
                <a:srgbClr val="191919"/>
              </a:solidFill>
            </a:endParaRPr>
          </a:p>
          <a:p>
            <a:pPr indent="0" lvl="0" marL="0" rtl="0" algn="l">
              <a:lnSpc>
                <a:spcPct val="100000"/>
              </a:lnSpc>
              <a:spcBef>
                <a:spcPts val="1600"/>
              </a:spcBef>
              <a:spcAft>
                <a:spcPts val="0"/>
              </a:spcAft>
              <a:buSzPts val="1800"/>
              <a:buNone/>
            </a:pPr>
            <a:r>
              <a:rPr b="1" lang="en" sz="1700">
                <a:solidFill>
                  <a:schemeClr val="dk1"/>
                </a:solidFill>
              </a:rPr>
              <a:t>CREDITOR DAYS</a:t>
            </a:r>
            <a:endParaRPr>
              <a:solidFill>
                <a:schemeClr val="dk1"/>
              </a:solidFill>
            </a:endParaRPr>
          </a:p>
          <a:p>
            <a:pPr indent="-342900" lvl="0" marL="457200" rtl="0" algn="l">
              <a:lnSpc>
                <a:spcPct val="100000"/>
              </a:lnSpc>
              <a:spcBef>
                <a:spcPts val="1600"/>
              </a:spcBef>
              <a:spcAft>
                <a:spcPts val="0"/>
              </a:spcAft>
              <a:buClr>
                <a:srgbClr val="191919"/>
              </a:buClr>
              <a:buSzPts val="1800"/>
              <a:buChar char="●"/>
            </a:pPr>
            <a:r>
              <a:rPr lang="en">
                <a:solidFill>
                  <a:srgbClr val="191919"/>
                </a:solidFill>
              </a:rPr>
              <a:t>Assumed it decreases by 10 once covid situation is over</a:t>
            </a:r>
            <a:endParaRPr>
              <a:solidFill>
                <a:srgbClr val="191919"/>
              </a:solidFill>
            </a:endParaRPr>
          </a:p>
          <a:p>
            <a:pPr indent="0" lvl="0" marL="0" rtl="0" algn="l">
              <a:lnSpc>
                <a:spcPct val="100000"/>
              </a:lnSpc>
              <a:spcBef>
                <a:spcPts val="1600"/>
              </a:spcBef>
              <a:spcAft>
                <a:spcPts val="0"/>
              </a:spcAft>
              <a:buSzPts val="1800"/>
              <a:buNone/>
            </a:pPr>
            <a:r>
              <a:rPr b="1" lang="en" sz="1700">
                <a:solidFill>
                  <a:schemeClr val="dk1"/>
                </a:solidFill>
              </a:rPr>
              <a:t>ACCRUED INCOME TAX PAYABLE (AS% OF INCOME)</a:t>
            </a:r>
            <a:endParaRPr>
              <a:solidFill>
                <a:schemeClr val="dk1"/>
              </a:solidFill>
            </a:endParaRPr>
          </a:p>
          <a:p>
            <a:pPr indent="-342900" lvl="0" marL="457200" rtl="0" algn="l">
              <a:lnSpc>
                <a:spcPct val="100000"/>
              </a:lnSpc>
              <a:spcBef>
                <a:spcPts val="1600"/>
              </a:spcBef>
              <a:spcAft>
                <a:spcPts val="0"/>
              </a:spcAft>
              <a:buClr>
                <a:srgbClr val="191919"/>
              </a:buClr>
              <a:buSzPts val="1800"/>
              <a:buChar char="●"/>
            </a:pPr>
            <a:r>
              <a:rPr lang="en">
                <a:solidFill>
                  <a:srgbClr val="191919"/>
                </a:solidFill>
              </a:rPr>
              <a:t>Assumed average of last 2 years</a:t>
            </a:r>
            <a:endParaRPr>
              <a:solidFill>
                <a:srgbClr val="191919"/>
              </a:solidFill>
            </a:endParaRPr>
          </a:p>
          <a:p>
            <a:pPr indent="0" lvl="0" marL="0" rtl="0" algn="l">
              <a:lnSpc>
                <a:spcPct val="100000"/>
              </a:lnSpc>
              <a:spcBef>
                <a:spcPts val="1600"/>
              </a:spcBef>
              <a:spcAft>
                <a:spcPts val="0"/>
              </a:spcAft>
              <a:buSzPts val="1800"/>
              <a:buNone/>
            </a:pPr>
            <a:r>
              <a:rPr b="1" lang="en" sz="1700">
                <a:solidFill>
                  <a:schemeClr val="dk1"/>
                </a:solidFill>
              </a:rPr>
              <a:t>OTHER ACCRUALS (AS % OF OTHER OPERATING EXPENSES)</a:t>
            </a:r>
            <a:endParaRPr b="1" sz="1700">
              <a:solidFill>
                <a:schemeClr val="dk1"/>
              </a:solidFill>
            </a:endParaRPr>
          </a:p>
          <a:p>
            <a:pPr indent="-342900" lvl="0" marL="457200" rtl="0" algn="l">
              <a:lnSpc>
                <a:spcPct val="100000"/>
              </a:lnSpc>
              <a:spcBef>
                <a:spcPts val="1600"/>
              </a:spcBef>
              <a:spcAft>
                <a:spcPts val="0"/>
              </a:spcAft>
              <a:buClr>
                <a:srgbClr val="191919"/>
              </a:buClr>
              <a:buSzPts val="1800"/>
              <a:buChar char="●"/>
            </a:pPr>
            <a:r>
              <a:rPr lang="en">
                <a:solidFill>
                  <a:srgbClr val="191919"/>
                </a:solidFill>
              </a:rPr>
              <a:t>Assumed average of last 4 years </a:t>
            </a:r>
            <a:endParaRPr>
              <a:solidFill>
                <a:srgbClr val="191919"/>
              </a:solidFill>
            </a:endParaRPr>
          </a:p>
          <a:p>
            <a:pPr indent="0" lvl="0" marL="0" rtl="0" algn="ctr">
              <a:lnSpc>
                <a:spcPct val="100000"/>
              </a:lnSpc>
              <a:spcBef>
                <a:spcPts val="1600"/>
              </a:spcBef>
              <a:spcAft>
                <a:spcPts val="1600"/>
              </a:spcAft>
              <a:buSzPts val="1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e67215050b_0_0"/>
          <p:cNvSpPr txBox="1"/>
          <p:nvPr>
            <p:ph idx="1" type="subTitle"/>
          </p:nvPr>
        </p:nvSpPr>
        <p:spPr>
          <a:xfrm>
            <a:off x="76775" y="0"/>
            <a:ext cx="89052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latin typeface="Merriweather"/>
                <a:ea typeface="Merriweather"/>
                <a:cs typeface="Merriweather"/>
                <a:sym typeface="Merriweather"/>
              </a:rPr>
              <a:t>SWOT ANALYSIS</a:t>
            </a:r>
            <a:endParaRPr b="1" sz="26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700">
                <a:solidFill>
                  <a:srgbClr val="191919"/>
                </a:solidFill>
              </a:rPr>
              <a:t>SWOT analysis is one of the essential marketing analysis tools. It is employed to understand a company’s position in the external environment and its inner capabilities. SWOT stands for strength, weakness, opportunities and threats. Internal capabilities include the Strengths and Weaknesses, whereas the opportunities and threats determine external position</a:t>
            </a:r>
            <a:r>
              <a:rPr lang="en">
                <a:solidFill>
                  <a:srgbClr val="191919"/>
                </a:solidFill>
              </a:rPr>
              <a:t>s.</a:t>
            </a:r>
            <a:endParaRPr>
              <a:solidFill>
                <a:srgbClr val="191919"/>
              </a:solidFill>
            </a:endParaRPr>
          </a:p>
          <a:p>
            <a:pPr indent="0" lvl="0" marL="0" rtl="0" algn="l">
              <a:spcBef>
                <a:spcPts val="0"/>
              </a:spcBef>
              <a:spcAft>
                <a:spcPts val="0"/>
              </a:spcAft>
              <a:buNone/>
            </a:pPr>
            <a:r>
              <a:rPr b="1" lang="en" sz="2100">
                <a:solidFill>
                  <a:schemeClr val="dk1"/>
                </a:solidFill>
              </a:rPr>
              <a:t>STRENGTHS</a:t>
            </a:r>
            <a:endParaRPr b="1" sz="2100">
              <a:solidFill>
                <a:schemeClr val="dk1"/>
              </a:solidFill>
            </a:endParaRPr>
          </a:p>
          <a:p>
            <a:pPr indent="-349250" lvl="0" marL="457200" rtl="0" algn="l">
              <a:spcBef>
                <a:spcPts val="0"/>
              </a:spcBef>
              <a:spcAft>
                <a:spcPts val="0"/>
              </a:spcAft>
              <a:buClr>
                <a:srgbClr val="191919"/>
              </a:buClr>
              <a:buSzPts val="1900"/>
              <a:buAutoNum type="arabicPeriod"/>
            </a:pPr>
            <a:r>
              <a:rPr lang="en" sz="1700">
                <a:solidFill>
                  <a:srgbClr val="191919"/>
                </a:solidFill>
              </a:rPr>
              <a:t>Nestle gets good support from parent company Nestle S.A</a:t>
            </a:r>
            <a:endParaRPr sz="1700">
              <a:solidFill>
                <a:srgbClr val="191919"/>
              </a:solidFill>
            </a:endParaRPr>
          </a:p>
          <a:p>
            <a:pPr indent="-349250" lvl="0" marL="457200" rtl="0" algn="l">
              <a:spcBef>
                <a:spcPts val="0"/>
              </a:spcBef>
              <a:spcAft>
                <a:spcPts val="0"/>
              </a:spcAft>
              <a:buClr>
                <a:srgbClr val="191919"/>
              </a:buClr>
              <a:buSzPts val="1900"/>
              <a:buAutoNum type="arabicPeriod"/>
            </a:pPr>
            <a:r>
              <a:rPr lang="en" sz="1700">
                <a:solidFill>
                  <a:srgbClr val="191919"/>
                </a:solidFill>
              </a:rPr>
              <a:t>Strong supply chain innovations</a:t>
            </a:r>
            <a:endParaRPr sz="1700">
              <a:solidFill>
                <a:srgbClr val="191919"/>
              </a:solidFill>
            </a:endParaRPr>
          </a:p>
          <a:p>
            <a:pPr indent="-349250" lvl="0" marL="457200" rtl="0" algn="l">
              <a:spcBef>
                <a:spcPts val="0"/>
              </a:spcBef>
              <a:spcAft>
                <a:spcPts val="0"/>
              </a:spcAft>
              <a:buClr>
                <a:srgbClr val="191919"/>
              </a:buClr>
              <a:buSzPts val="1900"/>
              <a:buAutoNum type="arabicPeriod"/>
            </a:pPr>
            <a:r>
              <a:rPr lang="en" sz="1700">
                <a:solidFill>
                  <a:srgbClr val="191919"/>
                </a:solidFill>
              </a:rPr>
              <a:t>Healthy dividend payout</a:t>
            </a:r>
            <a:endParaRPr sz="1700">
              <a:solidFill>
                <a:srgbClr val="191919"/>
              </a:solidFill>
            </a:endParaRPr>
          </a:p>
          <a:p>
            <a:pPr indent="-349250" lvl="0" marL="457200" rtl="0" algn="l">
              <a:spcBef>
                <a:spcPts val="0"/>
              </a:spcBef>
              <a:spcAft>
                <a:spcPts val="0"/>
              </a:spcAft>
              <a:buClr>
                <a:srgbClr val="191919"/>
              </a:buClr>
              <a:buSzPts val="1900"/>
              <a:buAutoNum type="arabicPeriod"/>
            </a:pPr>
            <a:r>
              <a:rPr lang="en" sz="1700">
                <a:solidFill>
                  <a:srgbClr val="191919"/>
                </a:solidFill>
              </a:rPr>
              <a:t>Increasing cash flows</a:t>
            </a:r>
            <a:endParaRPr sz="1700">
              <a:solidFill>
                <a:srgbClr val="191919"/>
              </a:solidFill>
            </a:endParaRPr>
          </a:p>
          <a:p>
            <a:pPr indent="-349250" lvl="0" marL="457200" rtl="0" algn="l">
              <a:spcBef>
                <a:spcPts val="0"/>
              </a:spcBef>
              <a:spcAft>
                <a:spcPts val="0"/>
              </a:spcAft>
              <a:buClr>
                <a:srgbClr val="191919"/>
              </a:buClr>
              <a:buSzPts val="1900"/>
              <a:buAutoNum type="arabicPeriod"/>
            </a:pPr>
            <a:r>
              <a:rPr lang="en" sz="1700">
                <a:solidFill>
                  <a:srgbClr val="191919"/>
                </a:solidFill>
              </a:rPr>
              <a:t>Reputed and globally recognized brand name</a:t>
            </a:r>
            <a:endParaRPr sz="1700">
              <a:solidFill>
                <a:srgbClr val="191919"/>
              </a:solidFill>
            </a:endParaRPr>
          </a:p>
          <a:p>
            <a:pPr indent="-349250" lvl="0" marL="457200" rtl="0" algn="l">
              <a:spcBef>
                <a:spcPts val="0"/>
              </a:spcBef>
              <a:spcAft>
                <a:spcPts val="0"/>
              </a:spcAft>
              <a:buClr>
                <a:srgbClr val="191919"/>
              </a:buClr>
              <a:buSzPts val="1900"/>
              <a:buAutoNum type="arabicPeriod"/>
            </a:pPr>
            <a:r>
              <a:rPr lang="en" sz="1700">
                <a:solidFill>
                  <a:srgbClr val="191919"/>
                </a:solidFill>
              </a:rPr>
              <a:t> it has well-established relationships with other trusted and powerful brands like Colgate Palmolive, Coca Cola, General Mills, and L’Oréal.</a:t>
            </a:r>
            <a:endParaRPr sz="1700">
              <a:solidFill>
                <a:srgbClr val="191919"/>
              </a:solidFill>
            </a:endParaRPr>
          </a:p>
          <a:p>
            <a:pPr indent="0" lvl="0" marL="0" rtl="0" algn="l">
              <a:spcBef>
                <a:spcPts val="0"/>
              </a:spcBef>
              <a:spcAft>
                <a:spcPts val="0"/>
              </a:spcAft>
              <a:buNone/>
            </a:pPr>
            <a:r>
              <a:rPr b="1" lang="en" sz="2100">
                <a:solidFill>
                  <a:schemeClr val="dk1"/>
                </a:solidFill>
              </a:rPr>
              <a:t>WEAKNESS</a:t>
            </a:r>
            <a:endParaRPr b="1" sz="2100">
              <a:solidFill>
                <a:schemeClr val="dk1"/>
              </a:solidFill>
            </a:endParaRPr>
          </a:p>
          <a:p>
            <a:pPr indent="-349250" lvl="0" marL="457200" rtl="0" algn="l">
              <a:spcBef>
                <a:spcPts val="0"/>
              </a:spcBef>
              <a:spcAft>
                <a:spcPts val="0"/>
              </a:spcAft>
              <a:buClr>
                <a:srgbClr val="191919"/>
              </a:buClr>
              <a:buSzPts val="1900"/>
              <a:buAutoNum type="arabicPeriod"/>
            </a:pPr>
            <a:r>
              <a:rPr lang="en" sz="1700">
                <a:solidFill>
                  <a:srgbClr val="191919"/>
                </a:solidFill>
              </a:rPr>
              <a:t>Price fluctuations by retail giants  and raising cost of input</a:t>
            </a:r>
            <a:endParaRPr sz="1700">
              <a:solidFill>
                <a:srgbClr val="191919"/>
              </a:solidFill>
            </a:endParaRPr>
          </a:p>
          <a:p>
            <a:pPr indent="-349250" lvl="0" marL="457200" rtl="0" algn="l">
              <a:spcBef>
                <a:spcPts val="0"/>
              </a:spcBef>
              <a:spcAft>
                <a:spcPts val="0"/>
              </a:spcAft>
              <a:buClr>
                <a:srgbClr val="191919"/>
              </a:buClr>
              <a:buSzPts val="1900"/>
              <a:buAutoNum type="arabicPeriod"/>
            </a:pPr>
            <a:r>
              <a:rPr lang="en" sz="1700">
                <a:solidFill>
                  <a:srgbClr val="191919"/>
                </a:solidFill>
              </a:rPr>
              <a:t>Maggi Noodles controversy </a:t>
            </a:r>
            <a:endParaRPr sz="1700">
              <a:solidFill>
                <a:srgbClr val="191919"/>
              </a:solidFill>
            </a:endParaRPr>
          </a:p>
          <a:p>
            <a:pPr indent="0" lvl="0" marL="0" rtl="0" algn="l">
              <a:spcBef>
                <a:spcPts val="0"/>
              </a:spcBef>
              <a:spcAft>
                <a:spcPts val="0"/>
              </a:spcAft>
              <a:buNone/>
            </a:pPr>
            <a:r>
              <a:t/>
            </a:r>
            <a:endParaRPr sz="1700">
              <a:solidFill>
                <a:srgbClr val="19191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e67215050b_0_5"/>
          <p:cNvSpPr txBox="1"/>
          <p:nvPr>
            <p:ph idx="1" type="subTitle"/>
          </p:nvPr>
        </p:nvSpPr>
        <p:spPr>
          <a:xfrm>
            <a:off x="96450" y="76800"/>
            <a:ext cx="8951100" cy="50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1919"/>
                </a:solidFill>
              </a:rPr>
              <a:t> </a:t>
            </a:r>
            <a:r>
              <a:rPr lang="en" sz="1700">
                <a:solidFill>
                  <a:srgbClr val="191919"/>
                </a:solidFill>
              </a:rPr>
              <a:t>3.    </a:t>
            </a:r>
            <a:r>
              <a:rPr lang="en" sz="1700">
                <a:solidFill>
                  <a:srgbClr val="191919"/>
                </a:solidFill>
              </a:rPr>
              <a:t>The major weakness of nestle india is heavy dependence on milk products and nutrition,the largest category that contributes nearly 47.6% to the company’s topline</a:t>
            </a:r>
            <a:endParaRPr sz="1700">
              <a:solidFill>
                <a:srgbClr val="191919"/>
              </a:solidFill>
            </a:endParaRPr>
          </a:p>
          <a:p>
            <a:pPr indent="0" lvl="0" marL="0" rtl="0" algn="l">
              <a:spcBef>
                <a:spcPts val="0"/>
              </a:spcBef>
              <a:spcAft>
                <a:spcPts val="0"/>
              </a:spcAft>
              <a:buNone/>
            </a:pPr>
            <a:r>
              <a:rPr lang="en" sz="1700">
                <a:solidFill>
                  <a:srgbClr val="191919"/>
                </a:solidFill>
              </a:rPr>
              <a:t> 4.    Social criticisms –Nestle has become a target of media attention many times due to   misleading labelling</a:t>
            </a:r>
            <a:endParaRPr sz="1700">
              <a:solidFill>
                <a:srgbClr val="191919"/>
              </a:solidFill>
            </a:endParaRPr>
          </a:p>
          <a:p>
            <a:pPr indent="0" lvl="0" marL="139700" rtl="0" algn="l">
              <a:lnSpc>
                <a:spcPct val="115000"/>
              </a:lnSpc>
              <a:spcBef>
                <a:spcPts val="0"/>
              </a:spcBef>
              <a:spcAft>
                <a:spcPts val="0"/>
              </a:spcAft>
              <a:buNone/>
            </a:pPr>
            <a:r>
              <a:t/>
            </a:r>
            <a:endParaRPr b="1" sz="2100">
              <a:solidFill>
                <a:srgbClr val="8D6157"/>
              </a:solidFill>
            </a:endParaRPr>
          </a:p>
          <a:p>
            <a:pPr indent="0" lvl="0" marL="139700" rtl="0" algn="l">
              <a:lnSpc>
                <a:spcPct val="115000"/>
              </a:lnSpc>
              <a:spcBef>
                <a:spcPts val="0"/>
              </a:spcBef>
              <a:spcAft>
                <a:spcPts val="0"/>
              </a:spcAft>
              <a:buNone/>
            </a:pPr>
            <a:r>
              <a:rPr b="1" lang="en" sz="2200">
                <a:solidFill>
                  <a:schemeClr val="dk1"/>
                </a:solidFill>
              </a:rPr>
              <a:t>OPPORTUNITIES</a:t>
            </a:r>
            <a:endParaRPr b="1" sz="2200">
              <a:solidFill>
                <a:schemeClr val="dk1"/>
              </a:solidFill>
            </a:endParaRPr>
          </a:p>
          <a:p>
            <a:pPr indent="-336550" lvl="0" marL="457200" rtl="0" algn="l">
              <a:lnSpc>
                <a:spcPct val="115000"/>
              </a:lnSpc>
              <a:spcBef>
                <a:spcPts val="0"/>
              </a:spcBef>
              <a:spcAft>
                <a:spcPts val="0"/>
              </a:spcAft>
              <a:buClr>
                <a:srgbClr val="191919"/>
              </a:buClr>
              <a:buSzPts val="1700"/>
              <a:buAutoNum type="arabicPeriod"/>
            </a:pPr>
            <a:r>
              <a:rPr lang="en" sz="1700">
                <a:solidFill>
                  <a:srgbClr val="191919"/>
                </a:solidFill>
              </a:rPr>
              <a:t>Venturing small food start-ups</a:t>
            </a:r>
            <a:endParaRPr sz="1700">
              <a:solidFill>
                <a:srgbClr val="191919"/>
              </a:solidFill>
            </a:endParaRPr>
          </a:p>
          <a:p>
            <a:pPr indent="-336550" lvl="0" marL="457200" rtl="0" algn="l">
              <a:lnSpc>
                <a:spcPct val="115000"/>
              </a:lnSpc>
              <a:spcBef>
                <a:spcPts val="0"/>
              </a:spcBef>
              <a:spcAft>
                <a:spcPts val="0"/>
              </a:spcAft>
              <a:buClr>
                <a:srgbClr val="191919"/>
              </a:buClr>
              <a:buSzPts val="1700"/>
              <a:buAutoNum type="arabicPeriod"/>
            </a:pPr>
            <a:r>
              <a:rPr lang="en" sz="1700">
                <a:solidFill>
                  <a:srgbClr val="191919"/>
                </a:solidFill>
              </a:rPr>
              <a:t>Online shopping – Nestle has a remarkable opportunity to boost its e-commerce sites and online shopping platform.</a:t>
            </a:r>
            <a:endParaRPr sz="1700">
              <a:solidFill>
                <a:srgbClr val="191919"/>
              </a:solidFill>
            </a:endParaRPr>
          </a:p>
          <a:p>
            <a:pPr indent="-336550" lvl="0" marL="457200" rtl="0" algn="l">
              <a:lnSpc>
                <a:spcPct val="115000"/>
              </a:lnSpc>
              <a:spcBef>
                <a:spcPts val="0"/>
              </a:spcBef>
              <a:spcAft>
                <a:spcPts val="0"/>
              </a:spcAft>
              <a:buClr>
                <a:srgbClr val="191919"/>
              </a:buClr>
              <a:buSzPts val="1700"/>
              <a:buAutoNum type="arabicPeriod"/>
            </a:pPr>
            <a:r>
              <a:rPr lang="en" sz="1700">
                <a:solidFill>
                  <a:srgbClr val="191919"/>
                </a:solidFill>
              </a:rPr>
              <a:t>Market penetration for breakfast cereals – Nestlé’s cereals and oats market have shown fast growth in recent years.</a:t>
            </a:r>
            <a:endParaRPr sz="1700">
              <a:solidFill>
                <a:srgbClr val="191919"/>
              </a:solidFill>
            </a:endParaRPr>
          </a:p>
          <a:p>
            <a:pPr indent="-336550" lvl="0" marL="457200" rtl="0" algn="l">
              <a:lnSpc>
                <a:spcPct val="115000"/>
              </a:lnSpc>
              <a:spcBef>
                <a:spcPts val="0"/>
              </a:spcBef>
              <a:spcAft>
                <a:spcPts val="0"/>
              </a:spcAft>
              <a:buClr>
                <a:srgbClr val="191919"/>
              </a:buClr>
              <a:buSzPts val="1700"/>
              <a:buAutoNum type="arabicPeriod"/>
            </a:pPr>
            <a:r>
              <a:rPr lang="en" sz="1700">
                <a:solidFill>
                  <a:srgbClr val="191919"/>
                </a:solidFill>
              </a:rPr>
              <a:t>Excellent potential for growth in their confectionary and beverage segments</a:t>
            </a:r>
            <a:endParaRPr sz="1700">
              <a:solidFill>
                <a:srgbClr val="191919"/>
              </a:solidFill>
            </a:endParaRPr>
          </a:p>
          <a:p>
            <a:pPr indent="-336550" lvl="0" marL="457200" rtl="0" algn="l">
              <a:lnSpc>
                <a:spcPct val="115000"/>
              </a:lnSpc>
              <a:spcBef>
                <a:spcPts val="0"/>
              </a:spcBef>
              <a:spcAft>
                <a:spcPts val="0"/>
              </a:spcAft>
              <a:buClr>
                <a:srgbClr val="191919"/>
              </a:buClr>
              <a:buSzPts val="1700"/>
              <a:buAutoNum type="arabicPeriod"/>
            </a:pPr>
            <a:r>
              <a:rPr lang="en" sz="1700">
                <a:solidFill>
                  <a:srgbClr val="191919"/>
                </a:solidFill>
              </a:rPr>
              <a:t>Partnerships – Strategic alliances with other food and beverage giants are also a great opportunity for the company to increase its revenues and profits.</a:t>
            </a:r>
            <a:endParaRPr sz="1700">
              <a:solidFill>
                <a:srgbClr val="191919"/>
              </a:solidFill>
            </a:endParaRPr>
          </a:p>
          <a:p>
            <a:pPr indent="0" lvl="0" marL="0" rtl="0" algn="ctr">
              <a:spcBef>
                <a:spcPts val="0"/>
              </a:spcBef>
              <a:spcAft>
                <a:spcPts val="0"/>
              </a:spcAft>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e67215050b_0_11"/>
          <p:cNvSpPr txBox="1"/>
          <p:nvPr>
            <p:ph idx="1" type="subTitle"/>
          </p:nvPr>
        </p:nvSpPr>
        <p:spPr>
          <a:xfrm>
            <a:off x="76775" y="138175"/>
            <a:ext cx="8997300" cy="4928700"/>
          </a:xfrm>
          <a:prstGeom prst="rect">
            <a:avLst/>
          </a:prstGeom>
        </p:spPr>
        <p:txBody>
          <a:bodyPr anchorCtr="0" anchor="t" bIns="91425" lIns="91425" spcFirstLastPara="1" rIns="91425" wrap="square" tIns="91425">
            <a:noAutofit/>
          </a:bodyPr>
          <a:lstStyle/>
          <a:p>
            <a:pPr indent="0" lvl="0" marL="139700" rtl="0" algn="l">
              <a:lnSpc>
                <a:spcPct val="115000"/>
              </a:lnSpc>
              <a:spcBef>
                <a:spcPts val="0"/>
              </a:spcBef>
              <a:spcAft>
                <a:spcPts val="0"/>
              </a:spcAft>
              <a:buNone/>
            </a:pPr>
            <a:r>
              <a:rPr b="1" lang="en" sz="2200">
                <a:solidFill>
                  <a:schemeClr val="dk1"/>
                </a:solidFill>
              </a:rPr>
              <a:t>THREATS</a:t>
            </a:r>
            <a:endParaRPr b="1" sz="2200">
              <a:solidFill>
                <a:schemeClr val="dk1"/>
              </a:solidFill>
            </a:endParaRPr>
          </a:p>
          <a:p>
            <a:pPr indent="-342900" lvl="0" marL="457200" rtl="0" algn="l">
              <a:lnSpc>
                <a:spcPct val="115000"/>
              </a:lnSpc>
              <a:spcBef>
                <a:spcPts val="0"/>
              </a:spcBef>
              <a:spcAft>
                <a:spcPts val="0"/>
              </a:spcAft>
              <a:buClr>
                <a:srgbClr val="191919"/>
              </a:buClr>
              <a:buSzPts val="1800"/>
              <a:buAutoNum type="arabicPeriod"/>
            </a:pPr>
            <a:r>
              <a:rPr lang="en" sz="1800">
                <a:solidFill>
                  <a:srgbClr val="191919"/>
                </a:solidFill>
              </a:rPr>
              <a:t>Illegal rainforest destruction controversy – In 2017, Nestle was </a:t>
            </a:r>
            <a:r>
              <a:rPr lang="en" sz="1800">
                <a:solidFill>
                  <a:srgbClr val="191919"/>
                </a:solidFill>
                <a:uFill>
                  <a:noFill/>
                </a:uFill>
                <a:hlinkClick r:id="rId3">
                  <a:extLst>
                    <a:ext uri="{A12FA001-AC4F-418D-AE19-62706E023703}">
                      <ahyp:hlinkClr val="tx"/>
                    </a:ext>
                  </a:extLst>
                </a:hlinkClick>
              </a:rPr>
              <a:t>alleged</a:t>
            </a:r>
            <a:r>
              <a:rPr lang="en" sz="1800">
                <a:solidFill>
                  <a:srgbClr val="191919"/>
                </a:solidFill>
              </a:rPr>
              <a:t> of involvement in the destruction of Sumatra’s last tract of rainforest. It faced severe criticisms from NGOs and environmentalists in this regard.</a:t>
            </a:r>
            <a:endParaRPr sz="1800">
              <a:solidFill>
                <a:srgbClr val="191919"/>
              </a:solidFill>
            </a:endParaRPr>
          </a:p>
          <a:p>
            <a:pPr indent="-342900" lvl="0" marL="457200" rtl="0" algn="l">
              <a:lnSpc>
                <a:spcPct val="115000"/>
              </a:lnSpc>
              <a:spcBef>
                <a:spcPts val="0"/>
              </a:spcBef>
              <a:spcAft>
                <a:spcPts val="0"/>
              </a:spcAft>
              <a:buClr>
                <a:srgbClr val="191919"/>
              </a:buClr>
              <a:buSzPts val="1800"/>
              <a:buAutoNum type="arabicPeriod"/>
            </a:pPr>
            <a:r>
              <a:rPr lang="en" sz="1800">
                <a:solidFill>
                  <a:srgbClr val="191919"/>
                </a:solidFill>
              </a:rPr>
              <a:t>Rising competition from new entrants like Patanjali products and Ferrero INDIA</a:t>
            </a:r>
            <a:endParaRPr sz="1800">
              <a:solidFill>
                <a:srgbClr val="191919"/>
              </a:solidFill>
            </a:endParaRPr>
          </a:p>
          <a:p>
            <a:pPr indent="-342900" lvl="0" marL="457200" rtl="0" algn="l">
              <a:lnSpc>
                <a:spcPct val="115000"/>
              </a:lnSpc>
              <a:spcBef>
                <a:spcPts val="0"/>
              </a:spcBef>
              <a:spcAft>
                <a:spcPts val="0"/>
              </a:spcAft>
              <a:buClr>
                <a:srgbClr val="191919"/>
              </a:buClr>
              <a:buSzPts val="1800"/>
              <a:buAutoNum type="arabicPeriod"/>
            </a:pPr>
            <a:r>
              <a:rPr lang="en" sz="1800">
                <a:solidFill>
                  <a:srgbClr val="191919"/>
                </a:solidFill>
              </a:rPr>
              <a:t>Water scarcity</a:t>
            </a:r>
            <a:endParaRPr sz="1800">
              <a:solidFill>
                <a:srgbClr val="191919"/>
              </a:solidFill>
            </a:endParaRPr>
          </a:p>
          <a:p>
            <a:pPr indent="-342900" lvl="0" marL="457200" rtl="0" algn="l">
              <a:lnSpc>
                <a:spcPct val="115000"/>
              </a:lnSpc>
              <a:spcBef>
                <a:spcPts val="0"/>
              </a:spcBef>
              <a:spcAft>
                <a:spcPts val="0"/>
              </a:spcAft>
              <a:buClr>
                <a:srgbClr val="191919"/>
              </a:buClr>
              <a:buSzPts val="1800"/>
              <a:buAutoNum type="arabicPeriod"/>
            </a:pPr>
            <a:r>
              <a:rPr lang="en" sz="1800">
                <a:solidFill>
                  <a:srgbClr val="191919"/>
                </a:solidFill>
              </a:rPr>
              <a:t>Government regulations and prices </a:t>
            </a:r>
            <a:endParaRPr sz="1800">
              <a:solidFill>
                <a:srgbClr val="191919"/>
              </a:solidFill>
            </a:endParaRPr>
          </a:p>
          <a:p>
            <a:pPr indent="0" lvl="0" marL="457200" rtl="0" algn="l">
              <a:lnSpc>
                <a:spcPct val="115000"/>
              </a:lnSpc>
              <a:spcBef>
                <a:spcPts val="0"/>
              </a:spcBef>
              <a:spcAft>
                <a:spcPts val="0"/>
              </a:spcAft>
              <a:buNone/>
            </a:pPr>
            <a:r>
              <a:t/>
            </a:r>
            <a:endParaRPr sz="2100">
              <a:solidFill>
                <a:srgbClr val="191919"/>
              </a:solidFill>
            </a:endParaRPr>
          </a:p>
          <a:p>
            <a:pPr indent="0" lvl="0" marL="0" rtl="0" algn="ct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4"/>
          <p:cNvSpPr txBox="1"/>
          <p:nvPr>
            <p:ph type="title"/>
          </p:nvPr>
        </p:nvSpPr>
        <p:spPr>
          <a:xfrm>
            <a:off x="269925" y="179950"/>
            <a:ext cx="8682300" cy="77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700">
                <a:latin typeface="Arial"/>
                <a:ea typeface="Arial"/>
                <a:cs typeface="Arial"/>
                <a:sym typeface="Arial"/>
              </a:rPr>
              <a:t>Controversies Faced by Nestle India</a:t>
            </a:r>
            <a:endParaRPr sz="3700">
              <a:latin typeface="Arial"/>
              <a:ea typeface="Arial"/>
              <a:cs typeface="Arial"/>
              <a:sym typeface="Arial"/>
            </a:endParaRPr>
          </a:p>
        </p:txBody>
      </p:sp>
      <p:sp>
        <p:nvSpPr>
          <p:cNvPr id="484" name="Google Shape;484;p34"/>
          <p:cNvSpPr txBox="1"/>
          <p:nvPr>
            <p:ph idx="1" type="subTitle"/>
          </p:nvPr>
        </p:nvSpPr>
        <p:spPr>
          <a:xfrm>
            <a:off x="419875" y="854750"/>
            <a:ext cx="8277600" cy="38241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accent6"/>
              </a:buClr>
              <a:buSzPts val="2000"/>
              <a:buFont typeface="Georgia"/>
              <a:buAutoNum type="arabicPeriod"/>
            </a:pPr>
            <a:r>
              <a:rPr b="1" lang="en" sz="2000">
                <a:solidFill>
                  <a:schemeClr val="accent6"/>
                </a:solidFill>
                <a:latin typeface="Georgia"/>
                <a:ea typeface="Georgia"/>
                <a:cs typeface="Georgia"/>
                <a:sym typeface="Georgia"/>
              </a:rPr>
              <a:t>Maggi Controversy:</a:t>
            </a:r>
            <a:endParaRPr>
              <a:solidFill>
                <a:schemeClr val="accent6"/>
              </a:solidFill>
              <a:latin typeface="Georgia"/>
              <a:ea typeface="Georgia"/>
              <a:cs typeface="Georgia"/>
              <a:sym typeface="Georgia"/>
            </a:endParaRPr>
          </a:p>
          <a:p>
            <a:pPr indent="-330200" lvl="0" marL="914400" rtl="0" algn="l">
              <a:lnSpc>
                <a:spcPct val="100000"/>
              </a:lnSpc>
              <a:spcBef>
                <a:spcPts val="0"/>
              </a:spcBef>
              <a:spcAft>
                <a:spcPts val="0"/>
              </a:spcAft>
              <a:buClr>
                <a:schemeClr val="accent6"/>
              </a:buClr>
              <a:buSzPts val="1600"/>
              <a:buFont typeface="Georgia"/>
              <a:buChar char="●"/>
            </a:pPr>
            <a:r>
              <a:rPr lang="en">
                <a:solidFill>
                  <a:schemeClr val="accent6"/>
                </a:solidFill>
                <a:latin typeface="Georgia"/>
                <a:ea typeface="Georgia"/>
                <a:cs typeface="Georgia"/>
                <a:sym typeface="Georgia"/>
              </a:rPr>
              <a:t>The Maggi Noodles crisis in 2015 emerged as one of the biggest public relation hurdles for Nestle India, which came under fire after laboratory tests found the popular two-minute instant noodles were unsafe and hazardous for human consumption. The crisis involving Maggi Noodles in India was so bad that several case studies have been made on it. It nearly threatened the existence of Nestle India as Maggi sales contributed to over 25 per cent revenues of the Swiss company’s India unit.</a:t>
            </a:r>
            <a:endParaRPr>
              <a:solidFill>
                <a:schemeClr val="accent6"/>
              </a:solidFill>
              <a:latin typeface="Georgia"/>
              <a:ea typeface="Georgia"/>
              <a:cs typeface="Georgia"/>
              <a:sym typeface="Georgia"/>
            </a:endParaRPr>
          </a:p>
          <a:p>
            <a:pPr indent="-330200" lvl="0" marL="914400" rtl="0" algn="l">
              <a:lnSpc>
                <a:spcPct val="115000"/>
              </a:lnSpc>
              <a:spcBef>
                <a:spcPts val="0"/>
              </a:spcBef>
              <a:spcAft>
                <a:spcPts val="0"/>
              </a:spcAft>
              <a:buClr>
                <a:schemeClr val="accent6"/>
              </a:buClr>
              <a:buSzPts val="1600"/>
              <a:buFont typeface="Georgia"/>
              <a:buChar char="●"/>
            </a:pPr>
            <a:r>
              <a:rPr lang="en">
                <a:solidFill>
                  <a:schemeClr val="accent6"/>
                </a:solidFill>
                <a:latin typeface="Georgia"/>
                <a:ea typeface="Georgia"/>
                <a:cs typeface="Georgia"/>
                <a:sym typeface="Georgia"/>
              </a:rPr>
              <a:t>It was in 2014 when food safety regulators from the Barabanki district of Uttar Pradesh reported that samples of Maggi Noodles had high levels of monosodium glutamate (MSG) apart from high lead content above the permissible level. At the time, the labelling on packets of Maggi Noodles indicated that it had no added MSG. The samples were then sent to the Central Food Laboratory (CFL) in Kolkata a few months later.</a:t>
            </a:r>
            <a:endParaRPr>
              <a:solidFill>
                <a:schemeClr val="accent6"/>
              </a:solidFill>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5"/>
          <p:cNvSpPr txBox="1"/>
          <p:nvPr>
            <p:ph idx="1" type="subTitle"/>
          </p:nvPr>
        </p:nvSpPr>
        <p:spPr>
          <a:xfrm>
            <a:off x="524850" y="209950"/>
            <a:ext cx="8172600" cy="4438500"/>
          </a:xfrm>
          <a:prstGeom prst="rect">
            <a:avLst/>
          </a:prstGeom>
          <a:noFill/>
          <a:ln>
            <a:noFill/>
          </a:ln>
        </p:spPr>
        <p:txBody>
          <a:bodyPr anchorCtr="0" anchor="t" bIns="91425" lIns="91425" spcFirstLastPara="1" rIns="91425" wrap="square" tIns="91425">
            <a:noAutofit/>
          </a:bodyPr>
          <a:lstStyle/>
          <a:p>
            <a:pPr indent="-342900" lvl="0" marL="914400" rtl="0" algn="l">
              <a:lnSpc>
                <a:spcPct val="115000"/>
              </a:lnSpc>
              <a:spcBef>
                <a:spcPts val="0"/>
              </a:spcBef>
              <a:spcAft>
                <a:spcPts val="0"/>
              </a:spcAft>
              <a:buClr>
                <a:schemeClr val="accent6"/>
              </a:buClr>
              <a:buSzPts val="1800"/>
              <a:buFont typeface="Georgia"/>
              <a:buChar char="●"/>
            </a:pPr>
            <a:r>
              <a:rPr lang="en">
                <a:solidFill>
                  <a:schemeClr val="accent6"/>
                </a:solidFill>
                <a:latin typeface="Georgia"/>
                <a:ea typeface="Georgia"/>
                <a:cs typeface="Georgia"/>
                <a:sym typeface="Georgia"/>
              </a:rPr>
              <a:t>Almost a year later in April 2015, the CFL confirmed the Gorakhpur lab report and also confirmed that the amount of lead found was over 1,000 times more than what Nestle India Ltd had claimed.</a:t>
            </a:r>
            <a:endParaRPr>
              <a:solidFill>
                <a:schemeClr val="accent6"/>
              </a:solidFill>
              <a:latin typeface="Georgia"/>
              <a:ea typeface="Georgia"/>
              <a:cs typeface="Georgia"/>
              <a:sym typeface="Georgia"/>
            </a:endParaRPr>
          </a:p>
          <a:p>
            <a:pPr indent="-330200" lvl="0" marL="914400" rtl="0" algn="l">
              <a:lnSpc>
                <a:spcPct val="115000"/>
              </a:lnSpc>
              <a:spcBef>
                <a:spcPts val="0"/>
              </a:spcBef>
              <a:spcAft>
                <a:spcPts val="0"/>
              </a:spcAft>
              <a:buClr>
                <a:schemeClr val="accent6"/>
              </a:buClr>
              <a:buSzPts val="1600"/>
              <a:buFont typeface="Georgia"/>
              <a:buChar char="●"/>
            </a:pPr>
            <a:r>
              <a:rPr lang="en">
                <a:solidFill>
                  <a:schemeClr val="accent6"/>
                </a:solidFill>
                <a:latin typeface="Georgia"/>
                <a:ea typeface="Georgia"/>
                <a:cs typeface="Georgia"/>
                <a:sym typeface="Georgia"/>
              </a:rPr>
              <a:t>However, Nestle in its first official statement after the report claimed that there was no order to recall Maggi Noodles being sold and that it was safe to eat. However, the controversy grew when the Food Safety and Standards Authority of India (FSSAI) asked Nestle to recall Maggi Noodles.</a:t>
            </a:r>
            <a:endParaRPr>
              <a:solidFill>
                <a:schemeClr val="accent6"/>
              </a:solidFill>
              <a:latin typeface="Georgia"/>
              <a:ea typeface="Georgia"/>
              <a:cs typeface="Georgia"/>
              <a:sym typeface="Georgia"/>
            </a:endParaRPr>
          </a:p>
          <a:p>
            <a:pPr indent="-330200" lvl="0" marL="914400" rtl="0" algn="l">
              <a:lnSpc>
                <a:spcPct val="115000"/>
              </a:lnSpc>
              <a:spcBef>
                <a:spcPts val="0"/>
              </a:spcBef>
              <a:spcAft>
                <a:spcPts val="0"/>
              </a:spcAft>
              <a:buClr>
                <a:schemeClr val="accent6"/>
              </a:buClr>
              <a:buSzPts val="1600"/>
              <a:buFont typeface="Georgia"/>
              <a:buChar char="●"/>
            </a:pPr>
            <a:r>
              <a:rPr lang="en">
                <a:solidFill>
                  <a:schemeClr val="accent6"/>
                </a:solidFill>
                <a:latin typeface="Georgia"/>
                <a:ea typeface="Georgia"/>
                <a:cs typeface="Georgia"/>
                <a:sym typeface="Georgia"/>
              </a:rPr>
              <a:t>Nestle was left with no choice but to recall the popular snack from the market. Between June 5 and September 1, 2015, nearly 38,000 tonnes of Maggi Noodles were recalled from retail stores across the country which worth Rs. 320 Crore and destroyed. Maggi’s share in the Indian market went down from 80 per cent to zero.</a:t>
            </a:r>
            <a:endParaRPr>
              <a:solidFill>
                <a:schemeClr val="accent6"/>
              </a:solidFill>
              <a:latin typeface="Georgia"/>
              <a:ea typeface="Georgia"/>
              <a:cs typeface="Georgia"/>
              <a:sym typeface="Georgia"/>
            </a:endParaRPr>
          </a:p>
          <a:p>
            <a:pPr indent="-330200" lvl="0" marL="914400" rtl="0" algn="l">
              <a:lnSpc>
                <a:spcPct val="115000"/>
              </a:lnSpc>
              <a:spcBef>
                <a:spcPts val="0"/>
              </a:spcBef>
              <a:spcAft>
                <a:spcPts val="0"/>
              </a:spcAft>
              <a:buClr>
                <a:schemeClr val="accent6"/>
              </a:buClr>
              <a:buSzPts val="1600"/>
              <a:buFont typeface="Georgia"/>
              <a:buChar char="●"/>
            </a:pPr>
            <a:r>
              <a:rPr lang="en">
                <a:solidFill>
                  <a:schemeClr val="accent6"/>
                </a:solidFill>
                <a:latin typeface="Georgia"/>
                <a:ea typeface="Georgia"/>
                <a:cs typeface="Georgia"/>
                <a:sym typeface="Georgia"/>
              </a:rPr>
              <a:t>In August 2015, the ban was lifted by the Bombay High court on the condition that it will be relaunched only after the reports are cleared by the FSSAI.</a:t>
            </a:r>
            <a:endParaRPr>
              <a:solidFill>
                <a:schemeClr val="accent6"/>
              </a:solidFill>
              <a:latin typeface="Georgia"/>
              <a:ea typeface="Georgia"/>
              <a:cs typeface="Georgia"/>
              <a:sym typeface="Georgia"/>
            </a:endParaRPr>
          </a:p>
          <a:p>
            <a:pPr indent="0" lvl="0" marL="0" rtl="0" algn="l">
              <a:lnSpc>
                <a:spcPct val="100000"/>
              </a:lnSpc>
              <a:spcBef>
                <a:spcPts val="0"/>
              </a:spcBef>
              <a:spcAft>
                <a:spcPts val="1600"/>
              </a:spcAft>
              <a:buSzPts val="1800"/>
              <a:buNone/>
            </a:pPr>
            <a:r>
              <a:t/>
            </a:r>
            <a:endParaRPr>
              <a:solidFill>
                <a:schemeClr val="accent6"/>
              </a:solidFill>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6"/>
          <p:cNvSpPr txBox="1"/>
          <p:nvPr>
            <p:ph idx="1" type="subTitle"/>
          </p:nvPr>
        </p:nvSpPr>
        <p:spPr>
          <a:xfrm>
            <a:off x="524850" y="209950"/>
            <a:ext cx="8172600" cy="4438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Georgia"/>
              <a:buChar char="●"/>
            </a:pPr>
            <a:r>
              <a:rPr lang="en">
                <a:solidFill>
                  <a:schemeClr val="dk2"/>
                </a:solidFill>
                <a:latin typeface="Georgia"/>
                <a:ea typeface="Georgia"/>
                <a:cs typeface="Georgia"/>
                <a:sym typeface="Georgia"/>
              </a:rPr>
              <a:t>And, in November 2015, when Nestlé got a nod from the food regulatory authority of India (FSSAI), it launched its WELCOME BACK campaign – an emotional campaign that won the heart of its consumers. They even launched 15 new variations of Maggi. They teamed up with e-commerce giants and started selling welcome kits which contained 12 Maggi packs. The response was great, the then e-commerce company Snapdeal sold 60,000 Maggi kits in just 5 minutes after the launch. Unfortunately for Maggi’s competitors, they really did not achieve a lot during the ban. Maggi captured over 60% again in the next two years to come.</a:t>
            </a:r>
            <a:endParaRPr>
              <a:solidFill>
                <a:schemeClr val="dk2"/>
              </a:solidFill>
              <a:latin typeface="Georgia"/>
              <a:ea typeface="Georgia"/>
              <a:cs typeface="Georgia"/>
              <a:sym typeface="Georgia"/>
            </a:endParaRPr>
          </a:p>
          <a:p>
            <a:pPr indent="0" lvl="0" marL="457200" rtl="0" algn="l">
              <a:lnSpc>
                <a:spcPct val="115000"/>
              </a:lnSpc>
              <a:spcBef>
                <a:spcPts val="0"/>
              </a:spcBef>
              <a:spcAft>
                <a:spcPts val="0"/>
              </a:spcAft>
              <a:buSzPts val="1800"/>
              <a:buNone/>
            </a:pPr>
            <a:r>
              <a:t/>
            </a:r>
            <a:endParaRPr>
              <a:solidFill>
                <a:schemeClr val="dk2"/>
              </a:solidFill>
              <a:latin typeface="Georgia"/>
              <a:ea typeface="Georgia"/>
              <a:cs typeface="Georgia"/>
              <a:sym typeface="Georgia"/>
            </a:endParaRPr>
          </a:p>
          <a:p>
            <a:pPr indent="0" lvl="0" marL="457200" rtl="0" algn="l">
              <a:lnSpc>
                <a:spcPct val="115000"/>
              </a:lnSpc>
              <a:spcBef>
                <a:spcPts val="0"/>
              </a:spcBef>
              <a:spcAft>
                <a:spcPts val="0"/>
              </a:spcAft>
              <a:buSzPts val="1800"/>
              <a:buNone/>
            </a:pPr>
            <a:r>
              <a:rPr b="1" lang="en" sz="1900">
                <a:solidFill>
                  <a:schemeClr val="dk1"/>
                </a:solidFill>
                <a:latin typeface="Arial"/>
                <a:ea typeface="Arial"/>
                <a:cs typeface="Arial"/>
                <a:sym typeface="Arial"/>
              </a:rPr>
              <a:t>REFERENCE</a:t>
            </a:r>
            <a:endParaRPr b="1" sz="19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Georgia"/>
              <a:buChar char="●"/>
            </a:pPr>
            <a:r>
              <a:rPr lang="en" u="sng">
                <a:solidFill>
                  <a:schemeClr val="dk2"/>
                </a:solidFill>
                <a:latin typeface="Georgia"/>
                <a:ea typeface="Georgia"/>
                <a:cs typeface="Georgia"/>
                <a:sym typeface="Georgia"/>
                <a:hlinkClick r:id="rId3">
                  <a:extLst>
                    <a:ext uri="{A12FA001-AC4F-418D-AE19-62706E023703}">
                      <ahyp:hlinkClr val="tx"/>
                    </a:ext>
                  </a:extLst>
                </a:hlinkClick>
              </a:rPr>
              <a:t>https://www.moneycontrol.com/financials/nestleindia/balance-sheetVI/NI</a:t>
            </a:r>
            <a:endParaRPr>
              <a:solidFill>
                <a:schemeClr val="dk2"/>
              </a:solidFill>
              <a:latin typeface="Georgia"/>
              <a:ea typeface="Georgia"/>
              <a:cs typeface="Georgia"/>
              <a:sym typeface="Georgia"/>
            </a:endParaRPr>
          </a:p>
          <a:p>
            <a:pPr indent="-330200" lvl="0" marL="457200" rtl="0" algn="l">
              <a:lnSpc>
                <a:spcPct val="115000"/>
              </a:lnSpc>
              <a:spcBef>
                <a:spcPts val="0"/>
              </a:spcBef>
              <a:spcAft>
                <a:spcPts val="0"/>
              </a:spcAft>
              <a:buClr>
                <a:schemeClr val="dk2"/>
              </a:buClr>
              <a:buSzPts val="1600"/>
              <a:buFont typeface="Georgia"/>
              <a:buChar char="●"/>
            </a:pPr>
            <a:r>
              <a:rPr lang="en">
                <a:solidFill>
                  <a:schemeClr val="dk2"/>
                </a:solidFill>
                <a:latin typeface="Georgia"/>
                <a:ea typeface="Georgia"/>
                <a:cs typeface="Georgia"/>
                <a:sym typeface="Georgia"/>
              </a:rPr>
              <a:t>Used investopedia</a:t>
            </a:r>
            <a:endParaRPr>
              <a:solidFill>
                <a:schemeClr val="dk2"/>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
          <p:cNvSpPr txBox="1"/>
          <p:nvPr>
            <p:ph idx="9"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Arial"/>
                <a:ea typeface="Arial"/>
                <a:cs typeface="Arial"/>
                <a:sym typeface="Arial"/>
              </a:rPr>
              <a:t>TABLE OF CONTENTS </a:t>
            </a:r>
            <a:r>
              <a:rPr lang="en"/>
              <a:t> </a:t>
            </a:r>
            <a:endParaRPr/>
          </a:p>
        </p:txBody>
      </p:sp>
      <p:sp>
        <p:nvSpPr>
          <p:cNvPr id="193" name="Google Shape;193;p4"/>
          <p:cNvSpPr txBox="1"/>
          <p:nvPr>
            <p:ph type="title"/>
          </p:nvPr>
        </p:nvSpPr>
        <p:spPr>
          <a:xfrm>
            <a:off x="720000" y="2804438"/>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Georgia"/>
                <a:ea typeface="Georgia"/>
                <a:cs typeface="Georgia"/>
                <a:sym typeface="Georgia"/>
              </a:rPr>
              <a:t>FINANCIAL RATIOS</a:t>
            </a:r>
            <a:endParaRPr>
              <a:latin typeface="Georgia"/>
              <a:ea typeface="Georgia"/>
              <a:cs typeface="Georgia"/>
              <a:sym typeface="Georgia"/>
            </a:endParaRPr>
          </a:p>
        </p:txBody>
      </p:sp>
      <p:sp>
        <p:nvSpPr>
          <p:cNvPr id="194" name="Google Shape;194;p4"/>
          <p:cNvSpPr txBox="1"/>
          <p:nvPr>
            <p:ph idx="3" type="title"/>
          </p:nvPr>
        </p:nvSpPr>
        <p:spPr>
          <a:xfrm>
            <a:off x="3056400" y="2725125"/>
            <a:ext cx="3031200" cy="86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Georgia"/>
                <a:ea typeface="Georgia"/>
                <a:cs typeface="Georgia"/>
                <a:sym typeface="Georgia"/>
              </a:rPr>
              <a:t>FINANCIAL RATIO(EXPLAINED)</a:t>
            </a:r>
            <a:endParaRPr>
              <a:latin typeface="Georgia"/>
              <a:ea typeface="Georgia"/>
              <a:cs typeface="Georgia"/>
              <a:sym typeface="Georgia"/>
            </a:endParaRPr>
          </a:p>
        </p:txBody>
      </p:sp>
      <p:sp>
        <p:nvSpPr>
          <p:cNvPr id="195" name="Google Shape;195;p4"/>
          <p:cNvSpPr txBox="1"/>
          <p:nvPr>
            <p:ph idx="6" type="title"/>
          </p:nvPr>
        </p:nvSpPr>
        <p:spPr>
          <a:xfrm>
            <a:off x="6087600" y="2804438"/>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Georgia"/>
                <a:ea typeface="Georgia"/>
                <a:cs typeface="Georgia"/>
                <a:sym typeface="Georgia"/>
              </a:rPr>
              <a:t>MANAGEMENT</a:t>
            </a:r>
            <a:endParaRPr>
              <a:latin typeface="Georgia"/>
              <a:ea typeface="Georgia"/>
              <a:cs typeface="Georgia"/>
              <a:sym typeface="Georgia"/>
            </a:endParaRPr>
          </a:p>
        </p:txBody>
      </p:sp>
      <p:sp>
        <p:nvSpPr>
          <p:cNvPr id="196" name="Google Shape;196;p4"/>
          <p:cNvSpPr/>
          <p:nvPr/>
        </p:nvSpPr>
        <p:spPr>
          <a:xfrm>
            <a:off x="1402350"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
          <p:cNvSpPr/>
          <p:nvPr/>
        </p:nvSpPr>
        <p:spPr>
          <a:xfrm>
            <a:off x="4086150"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
          <p:cNvSpPr/>
          <p:nvPr/>
        </p:nvSpPr>
        <p:spPr>
          <a:xfrm>
            <a:off x="6769950"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9" name="Google Shape;199;p4"/>
          <p:cNvCxnSpPr>
            <a:stCxn id="196" idx="4"/>
            <a:endCxn id="193" idx="0"/>
          </p:cNvCxnSpPr>
          <p:nvPr/>
        </p:nvCxnSpPr>
        <p:spPr>
          <a:xfrm>
            <a:off x="1888200" y="2357275"/>
            <a:ext cx="0" cy="447300"/>
          </a:xfrm>
          <a:prstGeom prst="straightConnector1">
            <a:avLst/>
          </a:prstGeom>
          <a:noFill/>
          <a:ln cap="flat" cmpd="sng" w="19050">
            <a:solidFill>
              <a:schemeClr val="lt2"/>
            </a:solidFill>
            <a:prstDash val="solid"/>
            <a:round/>
            <a:headEnd len="sm" w="sm" type="none"/>
            <a:tailEnd len="sm" w="sm" type="none"/>
          </a:ln>
        </p:spPr>
      </p:cxnSp>
      <p:cxnSp>
        <p:nvCxnSpPr>
          <p:cNvPr id="200" name="Google Shape;200;p4"/>
          <p:cNvCxnSpPr>
            <a:stCxn id="197" idx="4"/>
            <a:endCxn id="194" idx="0"/>
          </p:cNvCxnSpPr>
          <p:nvPr/>
        </p:nvCxnSpPr>
        <p:spPr>
          <a:xfrm>
            <a:off x="4572000" y="2357275"/>
            <a:ext cx="0" cy="367800"/>
          </a:xfrm>
          <a:prstGeom prst="straightConnector1">
            <a:avLst/>
          </a:prstGeom>
          <a:noFill/>
          <a:ln cap="flat" cmpd="sng" w="19050">
            <a:solidFill>
              <a:schemeClr val="lt2"/>
            </a:solidFill>
            <a:prstDash val="solid"/>
            <a:round/>
            <a:headEnd len="sm" w="sm" type="none"/>
            <a:tailEnd len="sm" w="sm" type="none"/>
          </a:ln>
        </p:spPr>
      </p:cxnSp>
      <p:cxnSp>
        <p:nvCxnSpPr>
          <p:cNvPr id="201" name="Google Shape;201;p4"/>
          <p:cNvCxnSpPr>
            <a:stCxn id="198" idx="4"/>
            <a:endCxn id="195" idx="0"/>
          </p:cNvCxnSpPr>
          <p:nvPr/>
        </p:nvCxnSpPr>
        <p:spPr>
          <a:xfrm>
            <a:off x="7255800" y="2357275"/>
            <a:ext cx="0" cy="447300"/>
          </a:xfrm>
          <a:prstGeom prst="straightConnector1">
            <a:avLst/>
          </a:prstGeom>
          <a:noFill/>
          <a:ln cap="flat" cmpd="sng" w="19050">
            <a:solidFill>
              <a:schemeClr val="lt2"/>
            </a:solidFill>
            <a:prstDash val="solid"/>
            <a:round/>
            <a:headEnd len="sm" w="sm" type="none"/>
            <a:tailEnd len="sm" w="sm" type="none"/>
          </a:ln>
        </p:spPr>
      </p:cxnSp>
      <p:sp>
        <p:nvSpPr>
          <p:cNvPr id="202" name="Google Shape;202;p4"/>
          <p:cNvSpPr txBox="1"/>
          <p:nvPr>
            <p:ph idx="2" type="title"/>
          </p:nvPr>
        </p:nvSpPr>
        <p:spPr>
          <a:xfrm>
            <a:off x="720000" y="1589526"/>
            <a:ext cx="2336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04</a:t>
            </a:r>
            <a:endParaRPr>
              <a:latin typeface="Arial"/>
              <a:ea typeface="Arial"/>
              <a:cs typeface="Arial"/>
              <a:sym typeface="Arial"/>
            </a:endParaRPr>
          </a:p>
        </p:txBody>
      </p:sp>
      <p:sp>
        <p:nvSpPr>
          <p:cNvPr id="203" name="Google Shape;203;p4"/>
          <p:cNvSpPr txBox="1"/>
          <p:nvPr>
            <p:ph idx="4" type="title"/>
          </p:nvPr>
        </p:nvSpPr>
        <p:spPr>
          <a:xfrm>
            <a:off x="3403800" y="1589526"/>
            <a:ext cx="2336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05</a:t>
            </a:r>
            <a:endParaRPr>
              <a:latin typeface="Arial"/>
              <a:ea typeface="Arial"/>
              <a:cs typeface="Arial"/>
              <a:sym typeface="Arial"/>
            </a:endParaRPr>
          </a:p>
        </p:txBody>
      </p:sp>
      <p:sp>
        <p:nvSpPr>
          <p:cNvPr id="204" name="Google Shape;204;p4"/>
          <p:cNvSpPr txBox="1"/>
          <p:nvPr>
            <p:ph idx="7" type="title"/>
          </p:nvPr>
        </p:nvSpPr>
        <p:spPr>
          <a:xfrm>
            <a:off x="6087600" y="1589526"/>
            <a:ext cx="2336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06</a:t>
            </a:r>
            <a:endParaRPr>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type="title"/>
          </p:nvPr>
        </p:nvSpPr>
        <p:spPr>
          <a:xfrm>
            <a:off x="1979425" y="1836050"/>
            <a:ext cx="5008500" cy="86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latin typeface="Arial"/>
                <a:ea typeface="Arial"/>
                <a:cs typeface="Arial"/>
                <a:sym typeface="Arial"/>
              </a:rPr>
              <a:t>THANK YOU!</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
          <p:cNvSpPr txBox="1"/>
          <p:nvPr>
            <p:ph idx="9"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latin typeface="Arial"/>
                <a:ea typeface="Arial"/>
                <a:cs typeface="Arial"/>
                <a:sym typeface="Arial"/>
              </a:rPr>
              <a:t>TABLE OF CONTENTS </a:t>
            </a:r>
            <a:r>
              <a:rPr lang="en"/>
              <a:t> </a:t>
            </a:r>
            <a:endParaRPr/>
          </a:p>
        </p:txBody>
      </p:sp>
      <p:sp>
        <p:nvSpPr>
          <p:cNvPr id="210" name="Google Shape;210;p5"/>
          <p:cNvSpPr txBox="1"/>
          <p:nvPr>
            <p:ph type="title"/>
          </p:nvPr>
        </p:nvSpPr>
        <p:spPr>
          <a:xfrm>
            <a:off x="720000" y="2725123"/>
            <a:ext cx="2336400" cy="113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Georgia"/>
                <a:ea typeface="Georgia"/>
                <a:cs typeface="Georgia"/>
                <a:sym typeface="Georgia"/>
              </a:rPr>
              <a:t>BUSINESS MODEL &amp; GROWTH</a:t>
            </a:r>
            <a:endParaRPr>
              <a:latin typeface="Georgia"/>
              <a:ea typeface="Georgia"/>
              <a:cs typeface="Georgia"/>
              <a:sym typeface="Georgia"/>
            </a:endParaRPr>
          </a:p>
        </p:txBody>
      </p:sp>
      <p:sp>
        <p:nvSpPr>
          <p:cNvPr id="211" name="Google Shape;211;p5"/>
          <p:cNvSpPr txBox="1"/>
          <p:nvPr>
            <p:ph idx="3" type="title"/>
          </p:nvPr>
        </p:nvSpPr>
        <p:spPr>
          <a:xfrm>
            <a:off x="3056400" y="2725125"/>
            <a:ext cx="3031200" cy="86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Georgia"/>
                <a:ea typeface="Georgia"/>
                <a:cs typeface="Georgia"/>
                <a:sym typeface="Georgia"/>
              </a:rPr>
              <a:t>FUTURE PROSPECTS</a:t>
            </a:r>
            <a:endParaRPr>
              <a:latin typeface="Georgia"/>
              <a:ea typeface="Georgia"/>
              <a:cs typeface="Georgia"/>
              <a:sym typeface="Georgia"/>
            </a:endParaRPr>
          </a:p>
          <a:p>
            <a:pPr indent="0" lvl="0" marL="0" rtl="0" algn="ctr">
              <a:lnSpc>
                <a:spcPct val="100000"/>
              </a:lnSpc>
              <a:spcBef>
                <a:spcPts val="0"/>
              </a:spcBef>
              <a:spcAft>
                <a:spcPts val="0"/>
              </a:spcAft>
              <a:buSzPts val="2400"/>
              <a:buNone/>
            </a:pPr>
            <a:r>
              <a:t/>
            </a:r>
            <a:endParaRPr>
              <a:latin typeface="Georgia"/>
              <a:ea typeface="Georgia"/>
              <a:cs typeface="Georgia"/>
              <a:sym typeface="Georgia"/>
            </a:endParaRPr>
          </a:p>
        </p:txBody>
      </p:sp>
      <p:sp>
        <p:nvSpPr>
          <p:cNvPr id="212" name="Google Shape;212;p5"/>
          <p:cNvSpPr txBox="1"/>
          <p:nvPr>
            <p:ph idx="6" type="title"/>
          </p:nvPr>
        </p:nvSpPr>
        <p:spPr>
          <a:xfrm>
            <a:off x="5803300" y="3005250"/>
            <a:ext cx="2939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Georgia"/>
                <a:ea typeface="Georgia"/>
                <a:cs typeface="Georgia"/>
                <a:sym typeface="Georgia"/>
              </a:rPr>
              <a:t>CONTROVERSIES</a:t>
            </a:r>
            <a:endParaRPr>
              <a:latin typeface="Georgia"/>
              <a:ea typeface="Georgia"/>
              <a:cs typeface="Georgia"/>
              <a:sym typeface="Georgia"/>
            </a:endParaRPr>
          </a:p>
        </p:txBody>
      </p:sp>
      <p:sp>
        <p:nvSpPr>
          <p:cNvPr id="213" name="Google Shape;213;p5"/>
          <p:cNvSpPr/>
          <p:nvPr/>
        </p:nvSpPr>
        <p:spPr>
          <a:xfrm>
            <a:off x="1402350"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
          <p:cNvSpPr/>
          <p:nvPr/>
        </p:nvSpPr>
        <p:spPr>
          <a:xfrm>
            <a:off x="4086150"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
          <p:cNvSpPr/>
          <p:nvPr/>
        </p:nvSpPr>
        <p:spPr>
          <a:xfrm>
            <a:off x="6769950"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 name="Google Shape;216;p5"/>
          <p:cNvCxnSpPr>
            <a:stCxn id="213" idx="4"/>
            <a:endCxn id="210" idx="0"/>
          </p:cNvCxnSpPr>
          <p:nvPr/>
        </p:nvCxnSpPr>
        <p:spPr>
          <a:xfrm>
            <a:off x="1888200" y="2357275"/>
            <a:ext cx="0" cy="367800"/>
          </a:xfrm>
          <a:prstGeom prst="straightConnector1">
            <a:avLst/>
          </a:prstGeom>
          <a:noFill/>
          <a:ln cap="flat" cmpd="sng" w="19050">
            <a:solidFill>
              <a:schemeClr val="lt2"/>
            </a:solidFill>
            <a:prstDash val="solid"/>
            <a:round/>
            <a:headEnd len="sm" w="sm" type="none"/>
            <a:tailEnd len="sm" w="sm" type="none"/>
          </a:ln>
        </p:spPr>
      </p:cxnSp>
      <p:cxnSp>
        <p:nvCxnSpPr>
          <p:cNvPr id="217" name="Google Shape;217;p5"/>
          <p:cNvCxnSpPr>
            <a:stCxn id="214" idx="4"/>
            <a:endCxn id="211" idx="0"/>
          </p:cNvCxnSpPr>
          <p:nvPr/>
        </p:nvCxnSpPr>
        <p:spPr>
          <a:xfrm>
            <a:off x="4572000" y="2357275"/>
            <a:ext cx="0" cy="367800"/>
          </a:xfrm>
          <a:prstGeom prst="straightConnector1">
            <a:avLst/>
          </a:prstGeom>
          <a:noFill/>
          <a:ln cap="flat" cmpd="sng" w="19050">
            <a:solidFill>
              <a:schemeClr val="lt2"/>
            </a:solidFill>
            <a:prstDash val="solid"/>
            <a:round/>
            <a:headEnd len="sm" w="sm" type="none"/>
            <a:tailEnd len="sm" w="sm" type="none"/>
          </a:ln>
        </p:spPr>
      </p:cxnSp>
      <p:cxnSp>
        <p:nvCxnSpPr>
          <p:cNvPr id="218" name="Google Shape;218;p5"/>
          <p:cNvCxnSpPr>
            <a:stCxn id="215" idx="4"/>
            <a:endCxn id="212" idx="0"/>
          </p:cNvCxnSpPr>
          <p:nvPr/>
        </p:nvCxnSpPr>
        <p:spPr>
          <a:xfrm>
            <a:off x="7255800" y="2357275"/>
            <a:ext cx="17100" cy="648000"/>
          </a:xfrm>
          <a:prstGeom prst="straightConnector1">
            <a:avLst/>
          </a:prstGeom>
          <a:noFill/>
          <a:ln cap="flat" cmpd="sng" w="19050">
            <a:solidFill>
              <a:schemeClr val="lt2"/>
            </a:solidFill>
            <a:prstDash val="solid"/>
            <a:round/>
            <a:headEnd len="sm" w="sm" type="none"/>
            <a:tailEnd len="sm" w="sm" type="none"/>
          </a:ln>
        </p:spPr>
      </p:cxnSp>
      <p:sp>
        <p:nvSpPr>
          <p:cNvPr id="219" name="Google Shape;219;p5"/>
          <p:cNvSpPr txBox="1"/>
          <p:nvPr>
            <p:ph idx="2" type="title"/>
          </p:nvPr>
        </p:nvSpPr>
        <p:spPr>
          <a:xfrm>
            <a:off x="720000" y="1589526"/>
            <a:ext cx="2336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07</a:t>
            </a:r>
            <a:endParaRPr>
              <a:latin typeface="Arial"/>
              <a:ea typeface="Arial"/>
              <a:cs typeface="Arial"/>
              <a:sym typeface="Arial"/>
            </a:endParaRPr>
          </a:p>
        </p:txBody>
      </p:sp>
      <p:sp>
        <p:nvSpPr>
          <p:cNvPr id="220" name="Google Shape;220;p5"/>
          <p:cNvSpPr txBox="1"/>
          <p:nvPr>
            <p:ph idx="4" type="title"/>
          </p:nvPr>
        </p:nvSpPr>
        <p:spPr>
          <a:xfrm>
            <a:off x="3403800" y="1589526"/>
            <a:ext cx="2336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08</a:t>
            </a:r>
            <a:endParaRPr>
              <a:latin typeface="Arial"/>
              <a:ea typeface="Arial"/>
              <a:cs typeface="Arial"/>
              <a:sym typeface="Arial"/>
            </a:endParaRPr>
          </a:p>
        </p:txBody>
      </p:sp>
      <p:sp>
        <p:nvSpPr>
          <p:cNvPr id="221" name="Google Shape;221;p5"/>
          <p:cNvSpPr txBox="1"/>
          <p:nvPr>
            <p:ph idx="7" type="title"/>
          </p:nvPr>
        </p:nvSpPr>
        <p:spPr>
          <a:xfrm>
            <a:off x="6087600" y="1589526"/>
            <a:ext cx="2336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09</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6"/>
          <p:cNvSpPr txBox="1"/>
          <p:nvPr>
            <p:ph type="title"/>
          </p:nvPr>
        </p:nvSpPr>
        <p:spPr>
          <a:xfrm>
            <a:off x="720000" y="462800"/>
            <a:ext cx="7704000" cy="59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latin typeface="Arial"/>
                <a:ea typeface="Arial"/>
                <a:cs typeface="Arial"/>
                <a:sym typeface="Arial"/>
              </a:rPr>
              <a:t>ABOUT THE COMPANY</a:t>
            </a:r>
            <a:endParaRPr sz="2600">
              <a:latin typeface="Arial"/>
              <a:ea typeface="Arial"/>
              <a:cs typeface="Arial"/>
              <a:sym typeface="Arial"/>
            </a:endParaRPr>
          </a:p>
        </p:txBody>
      </p:sp>
      <p:sp>
        <p:nvSpPr>
          <p:cNvPr id="227" name="Google Shape;227;p6"/>
          <p:cNvSpPr txBox="1"/>
          <p:nvPr>
            <p:ph idx="1" type="body"/>
          </p:nvPr>
        </p:nvSpPr>
        <p:spPr>
          <a:xfrm>
            <a:off x="720000" y="1152475"/>
            <a:ext cx="70029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accent6"/>
              </a:buClr>
              <a:buSzPts val="1900"/>
              <a:buFont typeface="Georgia"/>
              <a:buChar char="-"/>
            </a:pPr>
            <a:r>
              <a:rPr lang="en" sz="1900">
                <a:solidFill>
                  <a:schemeClr val="accent6"/>
                </a:solidFill>
                <a:latin typeface="Georgia"/>
                <a:ea typeface="Georgia"/>
                <a:cs typeface="Georgia"/>
                <a:sym typeface="Georgia"/>
              </a:rPr>
              <a:t>Nestle India is a subsidiary of Nestle SA of Switzerland.</a:t>
            </a:r>
            <a:endParaRPr sz="1900">
              <a:solidFill>
                <a:schemeClr val="accent6"/>
              </a:solidFill>
              <a:latin typeface="Georgia"/>
              <a:ea typeface="Georgia"/>
              <a:cs typeface="Georgia"/>
              <a:sym typeface="Georgia"/>
            </a:endParaRPr>
          </a:p>
          <a:p>
            <a:pPr indent="-349250" lvl="0" marL="457200" rtl="0" algn="l">
              <a:lnSpc>
                <a:spcPct val="115000"/>
              </a:lnSpc>
              <a:spcBef>
                <a:spcPts val="0"/>
              </a:spcBef>
              <a:spcAft>
                <a:spcPts val="0"/>
              </a:spcAft>
              <a:buClr>
                <a:schemeClr val="accent6"/>
              </a:buClr>
              <a:buSzPts val="1900"/>
              <a:buFont typeface="Georgia"/>
              <a:buChar char="-"/>
            </a:pPr>
            <a:r>
              <a:rPr lang="en" sz="1900">
                <a:solidFill>
                  <a:schemeClr val="accent6"/>
                </a:solidFill>
                <a:latin typeface="Georgia"/>
                <a:ea typeface="Georgia"/>
                <a:cs typeface="Georgia"/>
                <a:sym typeface="Georgia"/>
              </a:rPr>
              <a:t>Nestle India Ltd is one of the biggest and well-known player of FMCG(Fast Moving Consumer Goods) sector.</a:t>
            </a:r>
            <a:endParaRPr sz="1900">
              <a:solidFill>
                <a:schemeClr val="accent6"/>
              </a:solidFill>
              <a:latin typeface="Georgia"/>
              <a:ea typeface="Georgia"/>
              <a:cs typeface="Georgia"/>
              <a:sym typeface="Georgia"/>
            </a:endParaRPr>
          </a:p>
          <a:p>
            <a:pPr indent="-349250" lvl="0" marL="457200" rtl="0" algn="l">
              <a:lnSpc>
                <a:spcPct val="115000"/>
              </a:lnSpc>
              <a:spcBef>
                <a:spcPts val="0"/>
              </a:spcBef>
              <a:spcAft>
                <a:spcPts val="0"/>
              </a:spcAft>
              <a:buClr>
                <a:schemeClr val="accent6"/>
              </a:buClr>
              <a:buSzPts val="1900"/>
              <a:buFont typeface="Georgia"/>
              <a:buChar char="-"/>
            </a:pPr>
            <a:r>
              <a:rPr lang="en" sz="1900">
                <a:solidFill>
                  <a:schemeClr val="accent6"/>
                </a:solidFill>
                <a:latin typeface="Georgia"/>
                <a:ea typeface="Georgia"/>
                <a:cs typeface="Georgia"/>
                <a:sym typeface="Georgia"/>
              </a:rPr>
              <a:t>As of till 2020, the parent company Nestle owns 62.76% of Nestle India.</a:t>
            </a:r>
            <a:endParaRPr sz="1900">
              <a:solidFill>
                <a:schemeClr val="accent6"/>
              </a:solidFill>
              <a:latin typeface="Georgia"/>
              <a:ea typeface="Georgia"/>
              <a:cs typeface="Georgia"/>
              <a:sym typeface="Georgia"/>
            </a:endParaRPr>
          </a:p>
          <a:p>
            <a:pPr indent="-349250" lvl="0" marL="457200" rtl="0" algn="l">
              <a:lnSpc>
                <a:spcPct val="115000"/>
              </a:lnSpc>
              <a:spcBef>
                <a:spcPts val="0"/>
              </a:spcBef>
              <a:spcAft>
                <a:spcPts val="0"/>
              </a:spcAft>
              <a:buClr>
                <a:schemeClr val="accent6"/>
              </a:buClr>
              <a:buSzPts val="1900"/>
              <a:buFont typeface="Georgia"/>
              <a:buChar char="-"/>
            </a:pPr>
            <a:r>
              <a:rPr lang="en" sz="1900">
                <a:solidFill>
                  <a:schemeClr val="accent6"/>
                </a:solidFill>
                <a:latin typeface="Georgia"/>
                <a:ea typeface="Georgia"/>
                <a:cs typeface="Georgia"/>
                <a:sym typeface="Georgia"/>
              </a:rPr>
              <a:t>Nestle India involved in manufacturing of many food products and gained trust of Indians for a century now by its standards and sustainable growth.</a:t>
            </a:r>
            <a:endParaRPr sz="1900">
              <a:solidFill>
                <a:schemeClr val="accent6"/>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7"/>
          <p:cNvSpPr txBox="1"/>
          <p:nvPr>
            <p:ph idx="1" type="body"/>
          </p:nvPr>
        </p:nvSpPr>
        <p:spPr>
          <a:xfrm>
            <a:off x="736975" y="659875"/>
            <a:ext cx="7495500" cy="421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pic>
        <p:nvPicPr>
          <p:cNvPr id="233" name="Google Shape;233;p7"/>
          <p:cNvPicPr preferRelativeResize="0"/>
          <p:nvPr/>
        </p:nvPicPr>
        <p:blipFill rotWithShape="1">
          <a:blip r:embed="rId3">
            <a:alphaModFix/>
          </a:blip>
          <a:srcRect b="0" l="0" r="0" t="0"/>
          <a:stretch/>
        </p:blipFill>
        <p:spPr>
          <a:xfrm>
            <a:off x="736963" y="659888"/>
            <a:ext cx="7302876" cy="4213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8"/>
          <p:cNvSpPr/>
          <p:nvPr/>
        </p:nvSpPr>
        <p:spPr>
          <a:xfrm>
            <a:off x="1175050" y="1587453"/>
            <a:ext cx="931800" cy="931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8"/>
          <p:cNvSpPr/>
          <p:nvPr/>
        </p:nvSpPr>
        <p:spPr>
          <a:xfrm>
            <a:off x="3086408" y="1587453"/>
            <a:ext cx="931800" cy="9318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8"/>
          <p:cNvSpPr/>
          <p:nvPr/>
        </p:nvSpPr>
        <p:spPr>
          <a:xfrm>
            <a:off x="4997842" y="1587453"/>
            <a:ext cx="931800" cy="931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8"/>
          <p:cNvSpPr/>
          <p:nvPr/>
        </p:nvSpPr>
        <p:spPr>
          <a:xfrm>
            <a:off x="6909275" y="1587453"/>
            <a:ext cx="931800" cy="9318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600">
                <a:latin typeface="Arial"/>
                <a:ea typeface="Arial"/>
                <a:cs typeface="Arial"/>
                <a:sym typeface="Arial"/>
              </a:rPr>
              <a:t>PAST TO THE PRESENT </a:t>
            </a:r>
            <a:endParaRPr sz="2600">
              <a:latin typeface="Arial"/>
              <a:ea typeface="Arial"/>
              <a:cs typeface="Arial"/>
              <a:sym typeface="Arial"/>
            </a:endParaRPr>
          </a:p>
        </p:txBody>
      </p:sp>
      <p:sp>
        <p:nvSpPr>
          <p:cNvPr id="243" name="Google Shape;243;p8"/>
          <p:cNvSpPr/>
          <p:nvPr/>
        </p:nvSpPr>
        <p:spPr>
          <a:xfrm rot="10800000">
            <a:off x="1478156" y="1699790"/>
            <a:ext cx="325589" cy="721915"/>
          </a:xfrm>
          <a:custGeom>
            <a:rect b="b" l="l" r="r" t="t"/>
            <a:pathLst>
              <a:path extrusionOk="0" h="80369" w="36247">
                <a:moveTo>
                  <a:pt x="9451" y="31961"/>
                </a:moveTo>
                <a:lnTo>
                  <a:pt x="9678" y="31986"/>
                </a:lnTo>
                <a:lnTo>
                  <a:pt x="9905" y="32024"/>
                </a:lnTo>
                <a:lnTo>
                  <a:pt x="10133" y="32062"/>
                </a:lnTo>
                <a:lnTo>
                  <a:pt x="10360" y="32125"/>
                </a:lnTo>
                <a:lnTo>
                  <a:pt x="10575" y="32201"/>
                </a:lnTo>
                <a:lnTo>
                  <a:pt x="10790" y="32277"/>
                </a:lnTo>
                <a:lnTo>
                  <a:pt x="10436" y="32592"/>
                </a:lnTo>
                <a:lnTo>
                  <a:pt x="10070" y="32883"/>
                </a:lnTo>
                <a:lnTo>
                  <a:pt x="9716" y="33161"/>
                </a:lnTo>
                <a:lnTo>
                  <a:pt x="9350" y="33426"/>
                </a:lnTo>
                <a:lnTo>
                  <a:pt x="8983" y="33679"/>
                </a:lnTo>
                <a:lnTo>
                  <a:pt x="8617" y="33919"/>
                </a:lnTo>
                <a:lnTo>
                  <a:pt x="8238" y="34134"/>
                </a:lnTo>
                <a:lnTo>
                  <a:pt x="7859" y="34323"/>
                </a:lnTo>
                <a:lnTo>
                  <a:pt x="7467" y="34500"/>
                </a:lnTo>
                <a:lnTo>
                  <a:pt x="7063" y="34652"/>
                </a:lnTo>
                <a:lnTo>
                  <a:pt x="6659" y="34765"/>
                </a:lnTo>
                <a:lnTo>
                  <a:pt x="6242" y="34866"/>
                </a:lnTo>
                <a:lnTo>
                  <a:pt x="5812" y="34942"/>
                </a:lnTo>
                <a:lnTo>
                  <a:pt x="5585" y="34967"/>
                </a:lnTo>
                <a:lnTo>
                  <a:pt x="5370" y="34980"/>
                </a:lnTo>
                <a:lnTo>
                  <a:pt x="5143" y="34993"/>
                </a:lnTo>
                <a:lnTo>
                  <a:pt x="4915" y="34993"/>
                </a:lnTo>
                <a:lnTo>
                  <a:pt x="4675" y="34980"/>
                </a:lnTo>
                <a:lnTo>
                  <a:pt x="4448" y="34967"/>
                </a:lnTo>
                <a:lnTo>
                  <a:pt x="4549" y="34753"/>
                </a:lnTo>
                <a:lnTo>
                  <a:pt x="4663" y="34550"/>
                </a:lnTo>
                <a:lnTo>
                  <a:pt x="4776" y="34336"/>
                </a:lnTo>
                <a:lnTo>
                  <a:pt x="4915" y="34146"/>
                </a:lnTo>
                <a:lnTo>
                  <a:pt x="5054" y="33957"/>
                </a:lnTo>
                <a:lnTo>
                  <a:pt x="5206" y="33767"/>
                </a:lnTo>
                <a:lnTo>
                  <a:pt x="5370" y="33603"/>
                </a:lnTo>
                <a:lnTo>
                  <a:pt x="5547" y="33426"/>
                </a:lnTo>
                <a:lnTo>
                  <a:pt x="5724" y="33275"/>
                </a:lnTo>
                <a:lnTo>
                  <a:pt x="5913" y="33123"/>
                </a:lnTo>
                <a:lnTo>
                  <a:pt x="6103" y="32971"/>
                </a:lnTo>
                <a:lnTo>
                  <a:pt x="6292" y="32832"/>
                </a:lnTo>
                <a:lnTo>
                  <a:pt x="6507" y="32706"/>
                </a:lnTo>
                <a:lnTo>
                  <a:pt x="6709" y="32592"/>
                </a:lnTo>
                <a:lnTo>
                  <a:pt x="6924" y="32479"/>
                </a:lnTo>
                <a:lnTo>
                  <a:pt x="7139" y="32378"/>
                </a:lnTo>
                <a:lnTo>
                  <a:pt x="7366" y="32289"/>
                </a:lnTo>
                <a:lnTo>
                  <a:pt x="7594" y="32213"/>
                </a:lnTo>
                <a:lnTo>
                  <a:pt x="7821" y="32150"/>
                </a:lnTo>
                <a:lnTo>
                  <a:pt x="8048" y="32087"/>
                </a:lnTo>
                <a:lnTo>
                  <a:pt x="8276" y="32037"/>
                </a:lnTo>
                <a:lnTo>
                  <a:pt x="8516" y="31999"/>
                </a:lnTo>
                <a:lnTo>
                  <a:pt x="8743" y="31973"/>
                </a:lnTo>
                <a:lnTo>
                  <a:pt x="8983" y="31961"/>
                </a:lnTo>
                <a:close/>
                <a:moveTo>
                  <a:pt x="25824" y="35940"/>
                </a:moveTo>
                <a:lnTo>
                  <a:pt x="26077" y="35953"/>
                </a:lnTo>
                <a:lnTo>
                  <a:pt x="26342" y="35978"/>
                </a:lnTo>
                <a:lnTo>
                  <a:pt x="26594" y="36016"/>
                </a:lnTo>
                <a:lnTo>
                  <a:pt x="26847" y="36066"/>
                </a:lnTo>
                <a:lnTo>
                  <a:pt x="27112" y="36130"/>
                </a:lnTo>
                <a:lnTo>
                  <a:pt x="27365" y="36205"/>
                </a:lnTo>
                <a:lnTo>
                  <a:pt x="27618" y="36306"/>
                </a:lnTo>
                <a:lnTo>
                  <a:pt x="27870" y="36407"/>
                </a:lnTo>
                <a:lnTo>
                  <a:pt x="28123" y="36509"/>
                </a:lnTo>
                <a:lnTo>
                  <a:pt x="28376" y="36635"/>
                </a:lnTo>
                <a:lnTo>
                  <a:pt x="28629" y="36774"/>
                </a:lnTo>
                <a:lnTo>
                  <a:pt x="28881" y="36925"/>
                </a:lnTo>
                <a:lnTo>
                  <a:pt x="29121" y="37090"/>
                </a:lnTo>
                <a:lnTo>
                  <a:pt x="29361" y="37254"/>
                </a:lnTo>
                <a:lnTo>
                  <a:pt x="29601" y="37431"/>
                </a:lnTo>
                <a:lnTo>
                  <a:pt x="29829" y="37633"/>
                </a:lnTo>
                <a:lnTo>
                  <a:pt x="30056" y="37835"/>
                </a:lnTo>
                <a:lnTo>
                  <a:pt x="30284" y="38050"/>
                </a:lnTo>
                <a:lnTo>
                  <a:pt x="30498" y="38264"/>
                </a:lnTo>
                <a:lnTo>
                  <a:pt x="30700" y="38504"/>
                </a:lnTo>
                <a:lnTo>
                  <a:pt x="30915" y="38744"/>
                </a:lnTo>
                <a:lnTo>
                  <a:pt x="31105" y="38997"/>
                </a:lnTo>
                <a:lnTo>
                  <a:pt x="31294" y="39262"/>
                </a:lnTo>
                <a:lnTo>
                  <a:pt x="31484" y="39540"/>
                </a:lnTo>
                <a:lnTo>
                  <a:pt x="31661" y="39818"/>
                </a:lnTo>
                <a:lnTo>
                  <a:pt x="31825" y="40109"/>
                </a:lnTo>
                <a:lnTo>
                  <a:pt x="31256" y="39995"/>
                </a:lnTo>
                <a:lnTo>
                  <a:pt x="30700" y="39881"/>
                </a:lnTo>
                <a:lnTo>
                  <a:pt x="30157" y="39755"/>
                </a:lnTo>
                <a:lnTo>
                  <a:pt x="29627" y="39603"/>
                </a:lnTo>
                <a:lnTo>
                  <a:pt x="29109" y="39439"/>
                </a:lnTo>
                <a:lnTo>
                  <a:pt x="28603" y="39262"/>
                </a:lnTo>
                <a:lnTo>
                  <a:pt x="28111" y="39060"/>
                </a:lnTo>
                <a:lnTo>
                  <a:pt x="27630" y="38846"/>
                </a:lnTo>
                <a:lnTo>
                  <a:pt x="27163" y="38606"/>
                </a:lnTo>
                <a:lnTo>
                  <a:pt x="26721" y="38340"/>
                </a:lnTo>
                <a:lnTo>
                  <a:pt x="26493" y="38189"/>
                </a:lnTo>
                <a:lnTo>
                  <a:pt x="26279" y="38050"/>
                </a:lnTo>
                <a:lnTo>
                  <a:pt x="26077" y="37885"/>
                </a:lnTo>
                <a:lnTo>
                  <a:pt x="25862" y="37734"/>
                </a:lnTo>
                <a:lnTo>
                  <a:pt x="25660" y="37557"/>
                </a:lnTo>
                <a:lnTo>
                  <a:pt x="25457" y="37380"/>
                </a:lnTo>
                <a:lnTo>
                  <a:pt x="25268" y="37203"/>
                </a:lnTo>
                <a:lnTo>
                  <a:pt x="25078" y="37014"/>
                </a:lnTo>
                <a:lnTo>
                  <a:pt x="24889" y="36812"/>
                </a:lnTo>
                <a:lnTo>
                  <a:pt x="24712" y="36610"/>
                </a:lnTo>
                <a:lnTo>
                  <a:pt x="24535" y="36395"/>
                </a:lnTo>
                <a:lnTo>
                  <a:pt x="24358" y="36167"/>
                </a:lnTo>
                <a:lnTo>
                  <a:pt x="24598" y="36092"/>
                </a:lnTo>
                <a:lnTo>
                  <a:pt x="24838" y="36041"/>
                </a:lnTo>
                <a:lnTo>
                  <a:pt x="25078" y="35991"/>
                </a:lnTo>
                <a:lnTo>
                  <a:pt x="25331" y="35965"/>
                </a:lnTo>
                <a:lnTo>
                  <a:pt x="25571" y="35953"/>
                </a:lnTo>
                <a:lnTo>
                  <a:pt x="25824" y="35940"/>
                </a:lnTo>
                <a:close/>
                <a:moveTo>
                  <a:pt x="9312" y="35384"/>
                </a:moveTo>
                <a:lnTo>
                  <a:pt x="9438" y="35649"/>
                </a:lnTo>
                <a:lnTo>
                  <a:pt x="9552" y="35915"/>
                </a:lnTo>
                <a:lnTo>
                  <a:pt x="9653" y="36167"/>
                </a:lnTo>
                <a:lnTo>
                  <a:pt x="9741" y="36433"/>
                </a:lnTo>
                <a:lnTo>
                  <a:pt x="9830" y="36698"/>
                </a:lnTo>
                <a:lnTo>
                  <a:pt x="9905" y="36951"/>
                </a:lnTo>
                <a:lnTo>
                  <a:pt x="9981" y="37216"/>
                </a:lnTo>
                <a:lnTo>
                  <a:pt x="10032" y="37469"/>
                </a:lnTo>
                <a:lnTo>
                  <a:pt x="10082" y="37721"/>
                </a:lnTo>
                <a:lnTo>
                  <a:pt x="10133" y="37987"/>
                </a:lnTo>
                <a:lnTo>
                  <a:pt x="10158" y="38239"/>
                </a:lnTo>
                <a:lnTo>
                  <a:pt x="10183" y="38492"/>
                </a:lnTo>
                <a:lnTo>
                  <a:pt x="10209" y="38744"/>
                </a:lnTo>
                <a:lnTo>
                  <a:pt x="10209" y="38997"/>
                </a:lnTo>
                <a:lnTo>
                  <a:pt x="10221" y="39250"/>
                </a:lnTo>
                <a:lnTo>
                  <a:pt x="10209" y="39515"/>
                </a:lnTo>
                <a:lnTo>
                  <a:pt x="10183" y="40020"/>
                </a:lnTo>
                <a:lnTo>
                  <a:pt x="10120" y="40526"/>
                </a:lnTo>
                <a:lnTo>
                  <a:pt x="10032" y="41044"/>
                </a:lnTo>
                <a:lnTo>
                  <a:pt x="9918" y="41562"/>
                </a:lnTo>
                <a:lnTo>
                  <a:pt x="9779" y="42079"/>
                </a:lnTo>
                <a:lnTo>
                  <a:pt x="9602" y="42597"/>
                </a:lnTo>
                <a:lnTo>
                  <a:pt x="9425" y="43128"/>
                </a:lnTo>
                <a:lnTo>
                  <a:pt x="9211" y="43671"/>
                </a:lnTo>
                <a:lnTo>
                  <a:pt x="9072" y="43393"/>
                </a:lnTo>
                <a:lnTo>
                  <a:pt x="8958" y="43128"/>
                </a:lnTo>
                <a:lnTo>
                  <a:pt x="8844" y="42850"/>
                </a:lnTo>
                <a:lnTo>
                  <a:pt x="8743" y="42585"/>
                </a:lnTo>
                <a:lnTo>
                  <a:pt x="8655" y="42320"/>
                </a:lnTo>
                <a:lnTo>
                  <a:pt x="8579" y="42054"/>
                </a:lnTo>
                <a:lnTo>
                  <a:pt x="8516" y="41789"/>
                </a:lnTo>
                <a:lnTo>
                  <a:pt x="8465" y="41536"/>
                </a:lnTo>
                <a:lnTo>
                  <a:pt x="8427" y="41271"/>
                </a:lnTo>
                <a:lnTo>
                  <a:pt x="8389" y="41018"/>
                </a:lnTo>
                <a:lnTo>
                  <a:pt x="8364" y="40753"/>
                </a:lnTo>
                <a:lnTo>
                  <a:pt x="8352" y="40500"/>
                </a:lnTo>
                <a:lnTo>
                  <a:pt x="8339" y="40248"/>
                </a:lnTo>
                <a:lnTo>
                  <a:pt x="8339" y="39982"/>
                </a:lnTo>
                <a:lnTo>
                  <a:pt x="8364" y="39477"/>
                </a:lnTo>
                <a:lnTo>
                  <a:pt x="8415" y="38972"/>
                </a:lnTo>
                <a:lnTo>
                  <a:pt x="8503" y="38467"/>
                </a:lnTo>
                <a:lnTo>
                  <a:pt x="8592" y="37961"/>
                </a:lnTo>
                <a:lnTo>
                  <a:pt x="8718" y="37443"/>
                </a:lnTo>
                <a:lnTo>
                  <a:pt x="8844" y="36938"/>
                </a:lnTo>
                <a:lnTo>
                  <a:pt x="8996" y="36420"/>
                </a:lnTo>
                <a:lnTo>
                  <a:pt x="9312" y="35384"/>
                </a:lnTo>
                <a:close/>
                <a:moveTo>
                  <a:pt x="17675" y="40526"/>
                </a:moveTo>
                <a:lnTo>
                  <a:pt x="17650" y="40728"/>
                </a:lnTo>
                <a:lnTo>
                  <a:pt x="17599" y="40943"/>
                </a:lnTo>
                <a:lnTo>
                  <a:pt x="17549" y="41157"/>
                </a:lnTo>
                <a:lnTo>
                  <a:pt x="17473" y="41385"/>
                </a:lnTo>
                <a:lnTo>
                  <a:pt x="17397" y="41612"/>
                </a:lnTo>
                <a:lnTo>
                  <a:pt x="17296" y="41839"/>
                </a:lnTo>
                <a:lnTo>
                  <a:pt x="17195" y="42079"/>
                </a:lnTo>
                <a:lnTo>
                  <a:pt x="17081" y="42320"/>
                </a:lnTo>
                <a:lnTo>
                  <a:pt x="16955" y="42560"/>
                </a:lnTo>
                <a:lnTo>
                  <a:pt x="16816" y="42800"/>
                </a:lnTo>
                <a:lnTo>
                  <a:pt x="16513" y="43280"/>
                </a:lnTo>
                <a:lnTo>
                  <a:pt x="16184" y="43747"/>
                </a:lnTo>
                <a:lnTo>
                  <a:pt x="15818" y="44214"/>
                </a:lnTo>
                <a:lnTo>
                  <a:pt x="15439" y="44657"/>
                </a:lnTo>
                <a:lnTo>
                  <a:pt x="15047" y="45086"/>
                </a:lnTo>
                <a:lnTo>
                  <a:pt x="14833" y="45288"/>
                </a:lnTo>
                <a:lnTo>
                  <a:pt x="14630" y="45478"/>
                </a:lnTo>
                <a:lnTo>
                  <a:pt x="14416" y="45655"/>
                </a:lnTo>
                <a:lnTo>
                  <a:pt x="14214" y="45831"/>
                </a:lnTo>
                <a:lnTo>
                  <a:pt x="13999" y="45996"/>
                </a:lnTo>
                <a:lnTo>
                  <a:pt x="13784" y="46147"/>
                </a:lnTo>
                <a:lnTo>
                  <a:pt x="13582" y="46286"/>
                </a:lnTo>
                <a:lnTo>
                  <a:pt x="13367" y="46412"/>
                </a:lnTo>
                <a:lnTo>
                  <a:pt x="13152" y="46526"/>
                </a:lnTo>
                <a:lnTo>
                  <a:pt x="12950" y="46627"/>
                </a:lnTo>
                <a:lnTo>
                  <a:pt x="12748" y="46716"/>
                </a:lnTo>
                <a:lnTo>
                  <a:pt x="12546" y="46779"/>
                </a:lnTo>
                <a:lnTo>
                  <a:pt x="12723" y="46261"/>
                </a:lnTo>
                <a:lnTo>
                  <a:pt x="12925" y="45743"/>
                </a:lnTo>
                <a:lnTo>
                  <a:pt x="13140" y="45250"/>
                </a:lnTo>
                <a:lnTo>
                  <a:pt x="13367" y="44783"/>
                </a:lnTo>
                <a:lnTo>
                  <a:pt x="13607" y="44315"/>
                </a:lnTo>
                <a:lnTo>
                  <a:pt x="13872" y="43886"/>
                </a:lnTo>
                <a:lnTo>
                  <a:pt x="14150" y="43456"/>
                </a:lnTo>
                <a:lnTo>
                  <a:pt x="14454" y="43052"/>
                </a:lnTo>
                <a:lnTo>
                  <a:pt x="14769" y="42673"/>
                </a:lnTo>
                <a:lnTo>
                  <a:pt x="15123" y="42307"/>
                </a:lnTo>
                <a:lnTo>
                  <a:pt x="15490" y="41966"/>
                </a:lnTo>
                <a:lnTo>
                  <a:pt x="15869" y="41637"/>
                </a:lnTo>
                <a:lnTo>
                  <a:pt x="16071" y="41486"/>
                </a:lnTo>
                <a:lnTo>
                  <a:pt x="16285" y="41334"/>
                </a:lnTo>
                <a:lnTo>
                  <a:pt x="16500" y="41183"/>
                </a:lnTo>
                <a:lnTo>
                  <a:pt x="16728" y="41044"/>
                </a:lnTo>
                <a:lnTo>
                  <a:pt x="16955" y="40905"/>
                </a:lnTo>
                <a:lnTo>
                  <a:pt x="17182" y="40778"/>
                </a:lnTo>
                <a:lnTo>
                  <a:pt x="17422" y="40652"/>
                </a:lnTo>
                <a:lnTo>
                  <a:pt x="17675" y="40526"/>
                </a:lnTo>
                <a:close/>
                <a:moveTo>
                  <a:pt x="4549" y="41562"/>
                </a:moveTo>
                <a:lnTo>
                  <a:pt x="4498" y="42143"/>
                </a:lnTo>
                <a:lnTo>
                  <a:pt x="4410" y="42711"/>
                </a:lnTo>
                <a:lnTo>
                  <a:pt x="4309" y="43254"/>
                </a:lnTo>
                <a:lnTo>
                  <a:pt x="4195" y="43798"/>
                </a:lnTo>
                <a:lnTo>
                  <a:pt x="4043" y="44315"/>
                </a:lnTo>
                <a:lnTo>
                  <a:pt x="3879" y="44821"/>
                </a:lnTo>
                <a:lnTo>
                  <a:pt x="3690" y="45313"/>
                </a:lnTo>
                <a:lnTo>
                  <a:pt x="3475" y="45793"/>
                </a:lnTo>
                <a:lnTo>
                  <a:pt x="3248" y="46248"/>
                </a:lnTo>
                <a:lnTo>
                  <a:pt x="2982" y="46703"/>
                </a:lnTo>
                <a:lnTo>
                  <a:pt x="2704" y="47133"/>
                </a:lnTo>
                <a:lnTo>
                  <a:pt x="2401" y="47562"/>
                </a:lnTo>
                <a:lnTo>
                  <a:pt x="2073" y="47966"/>
                </a:lnTo>
                <a:lnTo>
                  <a:pt x="1719" y="48371"/>
                </a:lnTo>
                <a:lnTo>
                  <a:pt x="1340" y="48762"/>
                </a:lnTo>
                <a:lnTo>
                  <a:pt x="936" y="49128"/>
                </a:lnTo>
                <a:lnTo>
                  <a:pt x="923" y="48838"/>
                </a:lnTo>
                <a:lnTo>
                  <a:pt x="898" y="48547"/>
                </a:lnTo>
                <a:lnTo>
                  <a:pt x="898" y="48257"/>
                </a:lnTo>
                <a:lnTo>
                  <a:pt x="910" y="47979"/>
                </a:lnTo>
                <a:lnTo>
                  <a:pt x="923" y="47701"/>
                </a:lnTo>
                <a:lnTo>
                  <a:pt x="948" y="47436"/>
                </a:lnTo>
                <a:lnTo>
                  <a:pt x="986" y="47170"/>
                </a:lnTo>
                <a:lnTo>
                  <a:pt x="1037" y="46905"/>
                </a:lnTo>
                <a:lnTo>
                  <a:pt x="1087" y="46653"/>
                </a:lnTo>
                <a:lnTo>
                  <a:pt x="1150" y="46400"/>
                </a:lnTo>
                <a:lnTo>
                  <a:pt x="1226" y="46147"/>
                </a:lnTo>
                <a:lnTo>
                  <a:pt x="1302" y="45895"/>
                </a:lnTo>
                <a:lnTo>
                  <a:pt x="1390" y="45655"/>
                </a:lnTo>
                <a:lnTo>
                  <a:pt x="1491" y="45415"/>
                </a:lnTo>
                <a:lnTo>
                  <a:pt x="1605" y="45174"/>
                </a:lnTo>
                <a:lnTo>
                  <a:pt x="1719" y="44947"/>
                </a:lnTo>
                <a:lnTo>
                  <a:pt x="1833" y="44720"/>
                </a:lnTo>
                <a:lnTo>
                  <a:pt x="1972" y="44492"/>
                </a:lnTo>
                <a:lnTo>
                  <a:pt x="2111" y="44265"/>
                </a:lnTo>
                <a:lnTo>
                  <a:pt x="2249" y="44038"/>
                </a:lnTo>
                <a:lnTo>
                  <a:pt x="2565" y="43608"/>
                </a:lnTo>
                <a:lnTo>
                  <a:pt x="2919" y="43179"/>
                </a:lnTo>
                <a:lnTo>
                  <a:pt x="3285" y="42762"/>
                </a:lnTo>
                <a:lnTo>
                  <a:pt x="3677" y="42357"/>
                </a:lnTo>
                <a:lnTo>
                  <a:pt x="4107" y="41953"/>
                </a:lnTo>
                <a:lnTo>
                  <a:pt x="4549" y="41562"/>
                </a:lnTo>
                <a:close/>
                <a:moveTo>
                  <a:pt x="25217" y="43987"/>
                </a:moveTo>
                <a:lnTo>
                  <a:pt x="25255" y="44581"/>
                </a:lnTo>
                <a:lnTo>
                  <a:pt x="25268" y="45162"/>
                </a:lnTo>
                <a:lnTo>
                  <a:pt x="25268" y="45743"/>
                </a:lnTo>
                <a:lnTo>
                  <a:pt x="25255" y="46299"/>
                </a:lnTo>
                <a:lnTo>
                  <a:pt x="25205" y="46842"/>
                </a:lnTo>
                <a:lnTo>
                  <a:pt x="25142" y="47385"/>
                </a:lnTo>
                <a:lnTo>
                  <a:pt x="25053" y="47916"/>
                </a:lnTo>
                <a:lnTo>
                  <a:pt x="24927" y="48434"/>
                </a:lnTo>
                <a:lnTo>
                  <a:pt x="24788" y="48939"/>
                </a:lnTo>
                <a:lnTo>
                  <a:pt x="24699" y="49192"/>
                </a:lnTo>
                <a:lnTo>
                  <a:pt x="24611" y="49444"/>
                </a:lnTo>
                <a:lnTo>
                  <a:pt x="24510" y="49697"/>
                </a:lnTo>
                <a:lnTo>
                  <a:pt x="24396" y="49937"/>
                </a:lnTo>
                <a:lnTo>
                  <a:pt x="24283" y="50190"/>
                </a:lnTo>
                <a:lnTo>
                  <a:pt x="24169" y="50430"/>
                </a:lnTo>
                <a:lnTo>
                  <a:pt x="24030" y="50670"/>
                </a:lnTo>
                <a:lnTo>
                  <a:pt x="23891" y="50910"/>
                </a:lnTo>
                <a:lnTo>
                  <a:pt x="23739" y="51150"/>
                </a:lnTo>
                <a:lnTo>
                  <a:pt x="23588" y="51377"/>
                </a:lnTo>
                <a:lnTo>
                  <a:pt x="23423" y="51617"/>
                </a:lnTo>
                <a:lnTo>
                  <a:pt x="23247" y="51857"/>
                </a:lnTo>
                <a:lnTo>
                  <a:pt x="23057" y="52085"/>
                </a:lnTo>
                <a:lnTo>
                  <a:pt x="22868" y="52312"/>
                </a:lnTo>
                <a:lnTo>
                  <a:pt x="22766" y="51718"/>
                </a:lnTo>
                <a:lnTo>
                  <a:pt x="22729" y="51415"/>
                </a:lnTo>
                <a:lnTo>
                  <a:pt x="22703" y="51124"/>
                </a:lnTo>
                <a:lnTo>
                  <a:pt x="22678" y="50834"/>
                </a:lnTo>
                <a:lnTo>
                  <a:pt x="22665" y="50556"/>
                </a:lnTo>
                <a:lnTo>
                  <a:pt x="22665" y="50278"/>
                </a:lnTo>
                <a:lnTo>
                  <a:pt x="22678" y="50000"/>
                </a:lnTo>
                <a:lnTo>
                  <a:pt x="22691" y="49722"/>
                </a:lnTo>
                <a:lnTo>
                  <a:pt x="22703" y="49444"/>
                </a:lnTo>
                <a:lnTo>
                  <a:pt x="22741" y="49179"/>
                </a:lnTo>
                <a:lnTo>
                  <a:pt x="22766" y="48914"/>
                </a:lnTo>
                <a:lnTo>
                  <a:pt x="22817" y="48648"/>
                </a:lnTo>
                <a:lnTo>
                  <a:pt x="22868" y="48383"/>
                </a:lnTo>
                <a:lnTo>
                  <a:pt x="22931" y="48131"/>
                </a:lnTo>
                <a:lnTo>
                  <a:pt x="23007" y="47865"/>
                </a:lnTo>
                <a:lnTo>
                  <a:pt x="23082" y="47613"/>
                </a:lnTo>
                <a:lnTo>
                  <a:pt x="23171" y="47360"/>
                </a:lnTo>
                <a:lnTo>
                  <a:pt x="23259" y="47120"/>
                </a:lnTo>
                <a:lnTo>
                  <a:pt x="23360" y="46867"/>
                </a:lnTo>
                <a:lnTo>
                  <a:pt x="23474" y="46615"/>
                </a:lnTo>
                <a:lnTo>
                  <a:pt x="23588" y="46375"/>
                </a:lnTo>
                <a:lnTo>
                  <a:pt x="23714" y="46135"/>
                </a:lnTo>
                <a:lnTo>
                  <a:pt x="23853" y="45895"/>
                </a:lnTo>
                <a:lnTo>
                  <a:pt x="24144" y="45415"/>
                </a:lnTo>
                <a:lnTo>
                  <a:pt x="24472" y="44934"/>
                </a:lnTo>
                <a:lnTo>
                  <a:pt x="24826" y="44467"/>
                </a:lnTo>
                <a:lnTo>
                  <a:pt x="25217" y="43987"/>
                </a:lnTo>
                <a:close/>
                <a:moveTo>
                  <a:pt x="33139" y="49482"/>
                </a:moveTo>
                <a:lnTo>
                  <a:pt x="33467" y="49823"/>
                </a:lnTo>
                <a:lnTo>
                  <a:pt x="33770" y="50164"/>
                </a:lnTo>
                <a:lnTo>
                  <a:pt x="34036" y="50505"/>
                </a:lnTo>
                <a:lnTo>
                  <a:pt x="34263" y="50859"/>
                </a:lnTo>
                <a:lnTo>
                  <a:pt x="34478" y="51226"/>
                </a:lnTo>
                <a:lnTo>
                  <a:pt x="34655" y="51592"/>
                </a:lnTo>
                <a:lnTo>
                  <a:pt x="34806" y="51958"/>
                </a:lnTo>
                <a:lnTo>
                  <a:pt x="34945" y="52337"/>
                </a:lnTo>
                <a:lnTo>
                  <a:pt x="35046" y="52716"/>
                </a:lnTo>
                <a:lnTo>
                  <a:pt x="35147" y="53095"/>
                </a:lnTo>
                <a:lnTo>
                  <a:pt x="35211" y="53487"/>
                </a:lnTo>
                <a:lnTo>
                  <a:pt x="35274" y="53878"/>
                </a:lnTo>
                <a:lnTo>
                  <a:pt x="35312" y="54270"/>
                </a:lnTo>
                <a:lnTo>
                  <a:pt x="35337" y="54674"/>
                </a:lnTo>
                <a:lnTo>
                  <a:pt x="35362" y="55066"/>
                </a:lnTo>
                <a:lnTo>
                  <a:pt x="35362" y="55470"/>
                </a:lnTo>
                <a:lnTo>
                  <a:pt x="35084" y="55167"/>
                </a:lnTo>
                <a:lnTo>
                  <a:pt x="34819" y="54851"/>
                </a:lnTo>
                <a:lnTo>
                  <a:pt x="34592" y="54535"/>
                </a:lnTo>
                <a:lnTo>
                  <a:pt x="34377" y="54207"/>
                </a:lnTo>
                <a:lnTo>
                  <a:pt x="34187" y="53866"/>
                </a:lnTo>
                <a:lnTo>
                  <a:pt x="34010" y="53512"/>
                </a:lnTo>
                <a:lnTo>
                  <a:pt x="33859" y="53146"/>
                </a:lnTo>
                <a:lnTo>
                  <a:pt x="33732" y="52779"/>
                </a:lnTo>
                <a:lnTo>
                  <a:pt x="33619" y="52400"/>
                </a:lnTo>
                <a:lnTo>
                  <a:pt x="33505" y="52009"/>
                </a:lnTo>
                <a:lnTo>
                  <a:pt x="33417" y="51617"/>
                </a:lnTo>
                <a:lnTo>
                  <a:pt x="33341" y="51200"/>
                </a:lnTo>
                <a:lnTo>
                  <a:pt x="33278" y="50783"/>
                </a:lnTo>
                <a:lnTo>
                  <a:pt x="33227" y="50366"/>
                </a:lnTo>
                <a:lnTo>
                  <a:pt x="33177" y="49924"/>
                </a:lnTo>
                <a:lnTo>
                  <a:pt x="33139" y="49482"/>
                </a:lnTo>
                <a:close/>
                <a:moveTo>
                  <a:pt x="14327" y="54649"/>
                </a:moveTo>
                <a:lnTo>
                  <a:pt x="14656" y="54674"/>
                </a:lnTo>
                <a:lnTo>
                  <a:pt x="14984" y="54725"/>
                </a:lnTo>
                <a:lnTo>
                  <a:pt x="14833" y="55003"/>
                </a:lnTo>
                <a:lnTo>
                  <a:pt x="14681" y="55281"/>
                </a:lnTo>
                <a:lnTo>
                  <a:pt x="14504" y="55571"/>
                </a:lnTo>
                <a:lnTo>
                  <a:pt x="14315" y="55849"/>
                </a:lnTo>
                <a:lnTo>
                  <a:pt x="14112" y="56127"/>
                </a:lnTo>
                <a:lnTo>
                  <a:pt x="13898" y="56405"/>
                </a:lnTo>
                <a:lnTo>
                  <a:pt x="13670" y="56670"/>
                </a:lnTo>
                <a:lnTo>
                  <a:pt x="13443" y="56935"/>
                </a:lnTo>
                <a:lnTo>
                  <a:pt x="13190" y="57201"/>
                </a:lnTo>
                <a:lnTo>
                  <a:pt x="12938" y="57466"/>
                </a:lnTo>
                <a:lnTo>
                  <a:pt x="12672" y="57719"/>
                </a:lnTo>
                <a:lnTo>
                  <a:pt x="12394" y="57959"/>
                </a:lnTo>
                <a:lnTo>
                  <a:pt x="12116" y="58199"/>
                </a:lnTo>
                <a:lnTo>
                  <a:pt x="11826" y="58439"/>
                </a:lnTo>
                <a:lnTo>
                  <a:pt x="11535" y="58666"/>
                </a:lnTo>
                <a:lnTo>
                  <a:pt x="11232" y="58881"/>
                </a:lnTo>
                <a:lnTo>
                  <a:pt x="10929" y="59096"/>
                </a:lnTo>
                <a:lnTo>
                  <a:pt x="10613" y="59298"/>
                </a:lnTo>
                <a:lnTo>
                  <a:pt x="10297" y="59487"/>
                </a:lnTo>
                <a:lnTo>
                  <a:pt x="9994" y="59677"/>
                </a:lnTo>
                <a:lnTo>
                  <a:pt x="9678" y="59841"/>
                </a:lnTo>
                <a:lnTo>
                  <a:pt x="9350" y="60005"/>
                </a:lnTo>
                <a:lnTo>
                  <a:pt x="9034" y="60157"/>
                </a:lnTo>
                <a:lnTo>
                  <a:pt x="8718" y="60296"/>
                </a:lnTo>
                <a:lnTo>
                  <a:pt x="8402" y="60422"/>
                </a:lnTo>
                <a:lnTo>
                  <a:pt x="8086" y="60536"/>
                </a:lnTo>
                <a:lnTo>
                  <a:pt x="7770" y="60637"/>
                </a:lnTo>
                <a:lnTo>
                  <a:pt x="7467" y="60713"/>
                </a:lnTo>
                <a:lnTo>
                  <a:pt x="7164" y="60788"/>
                </a:lnTo>
                <a:lnTo>
                  <a:pt x="6861" y="60839"/>
                </a:lnTo>
                <a:lnTo>
                  <a:pt x="6570" y="60877"/>
                </a:lnTo>
                <a:lnTo>
                  <a:pt x="6280" y="60902"/>
                </a:lnTo>
                <a:lnTo>
                  <a:pt x="6368" y="60637"/>
                </a:lnTo>
                <a:lnTo>
                  <a:pt x="6482" y="60372"/>
                </a:lnTo>
                <a:lnTo>
                  <a:pt x="6608" y="60094"/>
                </a:lnTo>
                <a:lnTo>
                  <a:pt x="6760" y="59816"/>
                </a:lnTo>
                <a:lnTo>
                  <a:pt x="6924" y="59525"/>
                </a:lnTo>
                <a:lnTo>
                  <a:pt x="7113" y="59247"/>
                </a:lnTo>
                <a:lnTo>
                  <a:pt x="7303" y="58957"/>
                </a:lnTo>
                <a:lnTo>
                  <a:pt x="7518" y="58679"/>
                </a:lnTo>
                <a:lnTo>
                  <a:pt x="7745" y="58388"/>
                </a:lnTo>
                <a:lnTo>
                  <a:pt x="7985" y="58110"/>
                </a:lnTo>
                <a:lnTo>
                  <a:pt x="8238" y="57832"/>
                </a:lnTo>
                <a:lnTo>
                  <a:pt x="8503" y="57554"/>
                </a:lnTo>
                <a:lnTo>
                  <a:pt x="8781" y="57289"/>
                </a:lnTo>
                <a:lnTo>
                  <a:pt x="9072" y="57024"/>
                </a:lnTo>
                <a:lnTo>
                  <a:pt x="9362" y="56771"/>
                </a:lnTo>
                <a:lnTo>
                  <a:pt x="9665" y="56531"/>
                </a:lnTo>
                <a:lnTo>
                  <a:pt x="9981" y="56304"/>
                </a:lnTo>
                <a:lnTo>
                  <a:pt x="10297" y="56076"/>
                </a:lnTo>
                <a:lnTo>
                  <a:pt x="10626" y="55862"/>
                </a:lnTo>
                <a:lnTo>
                  <a:pt x="10954" y="55672"/>
                </a:lnTo>
                <a:lnTo>
                  <a:pt x="11283" y="55483"/>
                </a:lnTo>
                <a:lnTo>
                  <a:pt x="11624" y="55318"/>
                </a:lnTo>
                <a:lnTo>
                  <a:pt x="11952" y="55167"/>
                </a:lnTo>
                <a:lnTo>
                  <a:pt x="12293" y="55028"/>
                </a:lnTo>
                <a:lnTo>
                  <a:pt x="12634" y="54914"/>
                </a:lnTo>
                <a:lnTo>
                  <a:pt x="12975" y="54813"/>
                </a:lnTo>
                <a:lnTo>
                  <a:pt x="13317" y="54750"/>
                </a:lnTo>
                <a:lnTo>
                  <a:pt x="13658" y="54687"/>
                </a:lnTo>
                <a:lnTo>
                  <a:pt x="13999" y="54662"/>
                </a:lnTo>
                <a:lnTo>
                  <a:pt x="14327" y="54649"/>
                </a:lnTo>
                <a:close/>
                <a:moveTo>
                  <a:pt x="29361" y="55596"/>
                </a:moveTo>
                <a:lnTo>
                  <a:pt x="29513" y="55849"/>
                </a:lnTo>
                <a:lnTo>
                  <a:pt x="29652" y="56114"/>
                </a:lnTo>
                <a:lnTo>
                  <a:pt x="29778" y="56380"/>
                </a:lnTo>
                <a:lnTo>
                  <a:pt x="29904" y="56645"/>
                </a:lnTo>
                <a:lnTo>
                  <a:pt x="30018" y="56898"/>
                </a:lnTo>
                <a:lnTo>
                  <a:pt x="30119" y="57163"/>
                </a:lnTo>
                <a:lnTo>
                  <a:pt x="30220" y="57428"/>
                </a:lnTo>
                <a:lnTo>
                  <a:pt x="30309" y="57693"/>
                </a:lnTo>
                <a:lnTo>
                  <a:pt x="30385" y="57959"/>
                </a:lnTo>
                <a:lnTo>
                  <a:pt x="30460" y="58224"/>
                </a:lnTo>
                <a:lnTo>
                  <a:pt x="30524" y="58489"/>
                </a:lnTo>
                <a:lnTo>
                  <a:pt x="30574" y="58755"/>
                </a:lnTo>
                <a:lnTo>
                  <a:pt x="30625" y="59020"/>
                </a:lnTo>
                <a:lnTo>
                  <a:pt x="30663" y="59285"/>
                </a:lnTo>
                <a:lnTo>
                  <a:pt x="30700" y="59563"/>
                </a:lnTo>
                <a:lnTo>
                  <a:pt x="30726" y="59828"/>
                </a:lnTo>
                <a:lnTo>
                  <a:pt x="30751" y="60372"/>
                </a:lnTo>
                <a:lnTo>
                  <a:pt x="30751" y="60915"/>
                </a:lnTo>
                <a:lnTo>
                  <a:pt x="30713" y="61458"/>
                </a:lnTo>
                <a:lnTo>
                  <a:pt x="30650" y="62014"/>
                </a:lnTo>
                <a:lnTo>
                  <a:pt x="30574" y="62570"/>
                </a:lnTo>
                <a:lnTo>
                  <a:pt x="30460" y="63125"/>
                </a:lnTo>
                <a:lnTo>
                  <a:pt x="30309" y="63694"/>
                </a:lnTo>
                <a:lnTo>
                  <a:pt x="30145" y="64262"/>
                </a:lnTo>
                <a:lnTo>
                  <a:pt x="29955" y="64048"/>
                </a:lnTo>
                <a:lnTo>
                  <a:pt x="29778" y="63808"/>
                </a:lnTo>
                <a:lnTo>
                  <a:pt x="29614" y="63568"/>
                </a:lnTo>
                <a:lnTo>
                  <a:pt x="29450" y="63315"/>
                </a:lnTo>
                <a:lnTo>
                  <a:pt x="29298" y="63062"/>
                </a:lnTo>
                <a:lnTo>
                  <a:pt x="29159" y="62784"/>
                </a:lnTo>
                <a:lnTo>
                  <a:pt x="29033" y="62519"/>
                </a:lnTo>
                <a:lnTo>
                  <a:pt x="28906" y="62229"/>
                </a:lnTo>
                <a:lnTo>
                  <a:pt x="28805" y="61938"/>
                </a:lnTo>
                <a:lnTo>
                  <a:pt x="28704" y="61647"/>
                </a:lnTo>
                <a:lnTo>
                  <a:pt x="28616" y="61344"/>
                </a:lnTo>
                <a:lnTo>
                  <a:pt x="28540" y="61041"/>
                </a:lnTo>
                <a:lnTo>
                  <a:pt x="28477" y="60738"/>
                </a:lnTo>
                <a:lnTo>
                  <a:pt x="28414" y="60435"/>
                </a:lnTo>
                <a:lnTo>
                  <a:pt x="28376" y="60119"/>
                </a:lnTo>
                <a:lnTo>
                  <a:pt x="28338" y="59816"/>
                </a:lnTo>
                <a:lnTo>
                  <a:pt x="28313" y="59500"/>
                </a:lnTo>
                <a:lnTo>
                  <a:pt x="28300" y="59197"/>
                </a:lnTo>
                <a:lnTo>
                  <a:pt x="28300" y="58894"/>
                </a:lnTo>
                <a:lnTo>
                  <a:pt x="28313" y="58603"/>
                </a:lnTo>
                <a:lnTo>
                  <a:pt x="28338" y="58300"/>
                </a:lnTo>
                <a:lnTo>
                  <a:pt x="28376" y="58009"/>
                </a:lnTo>
                <a:lnTo>
                  <a:pt x="28414" y="57731"/>
                </a:lnTo>
                <a:lnTo>
                  <a:pt x="28477" y="57453"/>
                </a:lnTo>
                <a:lnTo>
                  <a:pt x="28540" y="57188"/>
                </a:lnTo>
                <a:lnTo>
                  <a:pt x="28629" y="56923"/>
                </a:lnTo>
                <a:lnTo>
                  <a:pt x="28717" y="56670"/>
                </a:lnTo>
                <a:lnTo>
                  <a:pt x="28818" y="56430"/>
                </a:lnTo>
                <a:lnTo>
                  <a:pt x="28944" y="56203"/>
                </a:lnTo>
                <a:lnTo>
                  <a:pt x="29071" y="55988"/>
                </a:lnTo>
                <a:lnTo>
                  <a:pt x="29210" y="55786"/>
                </a:lnTo>
                <a:lnTo>
                  <a:pt x="29361" y="55596"/>
                </a:lnTo>
                <a:close/>
                <a:moveTo>
                  <a:pt x="15490" y="60144"/>
                </a:moveTo>
                <a:lnTo>
                  <a:pt x="15755" y="60321"/>
                </a:lnTo>
                <a:lnTo>
                  <a:pt x="16020" y="60510"/>
                </a:lnTo>
                <a:lnTo>
                  <a:pt x="16260" y="60700"/>
                </a:lnTo>
                <a:lnTo>
                  <a:pt x="16500" y="60902"/>
                </a:lnTo>
                <a:lnTo>
                  <a:pt x="16715" y="61104"/>
                </a:lnTo>
                <a:lnTo>
                  <a:pt x="16917" y="61319"/>
                </a:lnTo>
                <a:lnTo>
                  <a:pt x="17119" y="61521"/>
                </a:lnTo>
                <a:lnTo>
                  <a:pt x="17309" y="61748"/>
                </a:lnTo>
                <a:lnTo>
                  <a:pt x="17486" y="61976"/>
                </a:lnTo>
                <a:lnTo>
                  <a:pt x="17650" y="62203"/>
                </a:lnTo>
                <a:lnTo>
                  <a:pt x="17801" y="62431"/>
                </a:lnTo>
                <a:lnTo>
                  <a:pt x="17940" y="62671"/>
                </a:lnTo>
                <a:lnTo>
                  <a:pt x="18079" y="62911"/>
                </a:lnTo>
                <a:lnTo>
                  <a:pt x="18206" y="63163"/>
                </a:lnTo>
                <a:lnTo>
                  <a:pt x="18319" y="63416"/>
                </a:lnTo>
                <a:lnTo>
                  <a:pt x="18433" y="63669"/>
                </a:lnTo>
                <a:lnTo>
                  <a:pt x="18534" y="63934"/>
                </a:lnTo>
                <a:lnTo>
                  <a:pt x="18635" y="64199"/>
                </a:lnTo>
                <a:lnTo>
                  <a:pt x="18800" y="64742"/>
                </a:lnTo>
                <a:lnTo>
                  <a:pt x="18951" y="65298"/>
                </a:lnTo>
                <a:lnTo>
                  <a:pt x="19077" y="65854"/>
                </a:lnTo>
                <a:lnTo>
                  <a:pt x="19179" y="66435"/>
                </a:lnTo>
                <a:lnTo>
                  <a:pt x="19280" y="67029"/>
                </a:lnTo>
                <a:lnTo>
                  <a:pt x="19355" y="67623"/>
                </a:lnTo>
                <a:lnTo>
                  <a:pt x="19431" y="68229"/>
                </a:lnTo>
                <a:lnTo>
                  <a:pt x="19431" y="68229"/>
                </a:lnTo>
                <a:lnTo>
                  <a:pt x="19229" y="68128"/>
                </a:lnTo>
                <a:lnTo>
                  <a:pt x="19040" y="68014"/>
                </a:lnTo>
                <a:lnTo>
                  <a:pt x="18837" y="67875"/>
                </a:lnTo>
                <a:lnTo>
                  <a:pt x="18648" y="67711"/>
                </a:lnTo>
                <a:lnTo>
                  <a:pt x="18446" y="67547"/>
                </a:lnTo>
                <a:lnTo>
                  <a:pt x="18256" y="67345"/>
                </a:lnTo>
                <a:lnTo>
                  <a:pt x="18067" y="67143"/>
                </a:lnTo>
                <a:lnTo>
                  <a:pt x="17877" y="66915"/>
                </a:lnTo>
                <a:lnTo>
                  <a:pt x="17688" y="66688"/>
                </a:lnTo>
                <a:lnTo>
                  <a:pt x="17498" y="66435"/>
                </a:lnTo>
                <a:lnTo>
                  <a:pt x="17321" y="66183"/>
                </a:lnTo>
                <a:lnTo>
                  <a:pt x="17157" y="65905"/>
                </a:lnTo>
                <a:lnTo>
                  <a:pt x="16980" y="65627"/>
                </a:lnTo>
                <a:lnTo>
                  <a:pt x="16829" y="65349"/>
                </a:lnTo>
                <a:lnTo>
                  <a:pt x="16664" y="65058"/>
                </a:lnTo>
                <a:lnTo>
                  <a:pt x="16525" y="64755"/>
                </a:lnTo>
                <a:lnTo>
                  <a:pt x="16374" y="64452"/>
                </a:lnTo>
                <a:lnTo>
                  <a:pt x="16248" y="64149"/>
                </a:lnTo>
                <a:lnTo>
                  <a:pt x="16121" y="63846"/>
                </a:lnTo>
                <a:lnTo>
                  <a:pt x="16008" y="63530"/>
                </a:lnTo>
                <a:lnTo>
                  <a:pt x="15894" y="63227"/>
                </a:lnTo>
                <a:lnTo>
                  <a:pt x="15805" y="62923"/>
                </a:lnTo>
                <a:lnTo>
                  <a:pt x="15717" y="62620"/>
                </a:lnTo>
                <a:lnTo>
                  <a:pt x="15641" y="62317"/>
                </a:lnTo>
                <a:lnTo>
                  <a:pt x="15578" y="62014"/>
                </a:lnTo>
                <a:lnTo>
                  <a:pt x="15527" y="61723"/>
                </a:lnTo>
                <a:lnTo>
                  <a:pt x="15477" y="61433"/>
                </a:lnTo>
                <a:lnTo>
                  <a:pt x="15452" y="61155"/>
                </a:lnTo>
                <a:lnTo>
                  <a:pt x="15439" y="60889"/>
                </a:lnTo>
                <a:lnTo>
                  <a:pt x="15439" y="60637"/>
                </a:lnTo>
                <a:lnTo>
                  <a:pt x="15464" y="60384"/>
                </a:lnTo>
                <a:lnTo>
                  <a:pt x="15490" y="60144"/>
                </a:lnTo>
                <a:close/>
                <a:moveTo>
                  <a:pt x="11169" y="69518"/>
                </a:moveTo>
                <a:lnTo>
                  <a:pt x="11270" y="69745"/>
                </a:lnTo>
                <a:lnTo>
                  <a:pt x="11346" y="69972"/>
                </a:lnTo>
                <a:lnTo>
                  <a:pt x="11409" y="70225"/>
                </a:lnTo>
                <a:lnTo>
                  <a:pt x="11447" y="70490"/>
                </a:lnTo>
                <a:lnTo>
                  <a:pt x="11472" y="70756"/>
                </a:lnTo>
                <a:lnTo>
                  <a:pt x="11472" y="71046"/>
                </a:lnTo>
                <a:lnTo>
                  <a:pt x="11459" y="71337"/>
                </a:lnTo>
                <a:lnTo>
                  <a:pt x="11434" y="71640"/>
                </a:lnTo>
                <a:lnTo>
                  <a:pt x="11384" y="71956"/>
                </a:lnTo>
                <a:lnTo>
                  <a:pt x="11320" y="72271"/>
                </a:lnTo>
                <a:lnTo>
                  <a:pt x="11245" y="72600"/>
                </a:lnTo>
                <a:lnTo>
                  <a:pt x="11156" y="72928"/>
                </a:lnTo>
                <a:lnTo>
                  <a:pt x="11042" y="73269"/>
                </a:lnTo>
                <a:lnTo>
                  <a:pt x="10916" y="73611"/>
                </a:lnTo>
                <a:lnTo>
                  <a:pt x="10790" y="73952"/>
                </a:lnTo>
                <a:lnTo>
                  <a:pt x="10638" y="74293"/>
                </a:lnTo>
                <a:lnTo>
                  <a:pt x="10474" y="74634"/>
                </a:lnTo>
                <a:lnTo>
                  <a:pt x="10297" y="74975"/>
                </a:lnTo>
                <a:lnTo>
                  <a:pt x="10108" y="75316"/>
                </a:lnTo>
                <a:lnTo>
                  <a:pt x="9918" y="75657"/>
                </a:lnTo>
                <a:lnTo>
                  <a:pt x="9703" y="75998"/>
                </a:lnTo>
                <a:lnTo>
                  <a:pt x="9489" y="76327"/>
                </a:lnTo>
                <a:lnTo>
                  <a:pt x="9249" y="76655"/>
                </a:lnTo>
                <a:lnTo>
                  <a:pt x="9008" y="76983"/>
                </a:lnTo>
                <a:lnTo>
                  <a:pt x="8756" y="77299"/>
                </a:lnTo>
                <a:lnTo>
                  <a:pt x="8503" y="77602"/>
                </a:lnTo>
                <a:lnTo>
                  <a:pt x="8225" y="77893"/>
                </a:lnTo>
                <a:lnTo>
                  <a:pt x="7947" y="78184"/>
                </a:lnTo>
                <a:lnTo>
                  <a:pt x="7669" y="78461"/>
                </a:lnTo>
                <a:lnTo>
                  <a:pt x="7379" y="78727"/>
                </a:lnTo>
                <a:lnTo>
                  <a:pt x="7076" y="78979"/>
                </a:lnTo>
                <a:lnTo>
                  <a:pt x="6772" y="79219"/>
                </a:lnTo>
                <a:lnTo>
                  <a:pt x="6684" y="78954"/>
                </a:lnTo>
                <a:lnTo>
                  <a:pt x="6621" y="78676"/>
                </a:lnTo>
                <a:lnTo>
                  <a:pt x="6583" y="78398"/>
                </a:lnTo>
                <a:lnTo>
                  <a:pt x="6558" y="78108"/>
                </a:lnTo>
                <a:lnTo>
                  <a:pt x="6545" y="77805"/>
                </a:lnTo>
                <a:lnTo>
                  <a:pt x="6545" y="77489"/>
                </a:lnTo>
                <a:lnTo>
                  <a:pt x="6570" y="77173"/>
                </a:lnTo>
                <a:lnTo>
                  <a:pt x="6608" y="76857"/>
                </a:lnTo>
                <a:lnTo>
                  <a:pt x="6659" y="76529"/>
                </a:lnTo>
                <a:lnTo>
                  <a:pt x="6722" y="76200"/>
                </a:lnTo>
                <a:lnTo>
                  <a:pt x="6810" y="75859"/>
                </a:lnTo>
                <a:lnTo>
                  <a:pt x="6899" y="75531"/>
                </a:lnTo>
                <a:lnTo>
                  <a:pt x="7012" y="75190"/>
                </a:lnTo>
                <a:lnTo>
                  <a:pt x="7126" y="74849"/>
                </a:lnTo>
                <a:lnTo>
                  <a:pt x="7265" y="74507"/>
                </a:lnTo>
                <a:lnTo>
                  <a:pt x="7417" y="74166"/>
                </a:lnTo>
                <a:lnTo>
                  <a:pt x="7568" y="73838"/>
                </a:lnTo>
                <a:lnTo>
                  <a:pt x="7745" y="73497"/>
                </a:lnTo>
                <a:lnTo>
                  <a:pt x="7922" y="73168"/>
                </a:lnTo>
                <a:lnTo>
                  <a:pt x="8111" y="72840"/>
                </a:lnTo>
                <a:lnTo>
                  <a:pt x="8326" y="72524"/>
                </a:lnTo>
                <a:lnTo>
                  <a:pt x="8541" y="72196"/>
                </a:lnTo>
                <a:lnTo>
                  <a:pt x="8756" y="71892"/>
                </a:lnTo>
                <a:lnTo>
                  <a:pt x="8996" y="71589"/>
                </a:lnTo>
                <a:lnTo>
                  <a:pt x="9236" y="71286"/>
                </a:lnTo>
                <a:lnTo>
                  <a:pt x="9489" y="71008"/>
                </a:lnTo>
                <a:lnTo>
                  <a:pt x="9754" y="70730"/>
                </a:lnTo>
                <a:lnTo>
                  <a:pt x="10019" y="70465"/>
                </a:lnTo>
                <a:lnTo>
                  <a:pt x="10297" y="70212"/>
                </a:lnTo>
                <a:lnTo>
                  <a:pt x="10575" y="69972"/>
                </a:lnTo>
                <a:lnTo>
                  <a:pt x="10866" y="69732"/>
                </a:lnTo>
                <a:lnTo>
                  <a:pt x="11169" y="69518"/>
                </a:lnTo>
                <a:close/>
                <a:moveTo>
                  <a:pt x="19191" y="0"/>
                </a:moveTo>
                <a:lnTo>
                  <a:pt x="18850" y="51"/>
                </a:lnTo>
                <a:lnTo>
                  <a:pt x="18825" y="329"/>
                </a:lnTo>
                <a:lnTo>
                  <a:pt x="18812" y="468"/>
                </a:lnTo>
                <a:lnTo>
                  <a:pt x="18825" y="607"/>
                </a:lnTo>
                <a:lnTo>
                  <a:pt x="18901" y="1289"/>
                </a:lnTo>
                <a:lnTo>
                  <a:pt x="18976" y="1958"/>
                </a:lnTo>
                <a:lnTo>
                  <a:pt x="19141" y="3323"/>
                </a:lnTo>
                <a:lnTo>
                  <a:pt x="19229" y="3992"/>
                </a:lnTo>
                <a:lnTo>
                  <a:pt x="19292" y="4674"/>
                </a:lnTo>
                <a:lnTo>
                  <a:pt x="19343" y="5356"/>
                </a:lnTo>
                <a:lnTo>
                  <a:pt x="19381" y="6026"/>
                </a:lnTo>
                <a:lnTo>
                  <a:pt x="19431" y="7618"/>
                </a:lnTo>
                <a:lnTo>
                  <a:pt x="19469" y="9209"/>
                </a:lnTo>
                <a:lnTo>
                  <a:pt x="19532" y="12405"/>
                </a:lnTo>
                <a:lnTo>
                  <a:pt x="19570" y="15589"/>
                </a:lnTo>
                <a:lnTo>
                  <a:pt x="19621" y="18772"/>
                </a:lnTo>
                <a:lnTo>
                  <a:pt x="19621" y="18924"/>
                </a:lnTo>
                <a:lnTo>
                  <a:pt x="19608" y="19088"/>
                </a:lnTo>
                <a:lnTo>
                  <a:pt x="19558" y="19404"/>
                </a:lnTo>
                <a:lnTo>
                  <a:pt x="19494" y="19707"/>
                </a:lnTo>
                <a:lnTo>
                  <a:pt x="19406" y="20010"/>
                </a:lnTo>
                <a:lnTo>
                  <a:pt x="19254" y="20427"/>
                </a:lnTo>
                <a:lnTo>
                  <a:pt x="19103" y="20831"/>
                </a:lnTo>
                <a:lnTo>
                  <a:pt x="18939" y="21236"/>
                </a:lnTo>
                <a:lnTo>
                  <a:pt x="18762" y="21627"/>
                </a:lnTo>
                <a:lnTo>
                  <a:pt x="18585" y="22019"/>
                </a:lnTo>
                <a:lnTo>
                  <a:pt x="18395" y="22398"/>
                </a:lnTo>
                <a:lnTo>
                  <a:pt x="18193" y="22777"/>
                </a:lnTo>
                <a:lnTo>
                  <a:pt x="17978" y="23156"/>
                </a:lnTo>
                <a:lnTo>
                  <a:pt x="17764" y="23522"/>
                </a:lnTo>
                <a:lnTo>
                  <a:pt x="17549" y="23889"/>
                </a:lnTo>
                <a:lnTo>
                  <a:pt x="17081" y="24596"/>
                </a:lnTo>
                <a:lnTo>
                  <a:pt x="16601" y="25303"/>
                </a:lnTo>
                <a:lnTo>
                  <a:pt x="16096" y="25986"/>
                </a:lnTo>
                <a:lnTo>
                  <a:pt x="15578" y="26668"/>
                </a:lnTo>
                <a:lnTo>
                  <a:pt x="15047" y="27337"/>
                </a:lnTo>
                <a:lnTo>
                  <a:pt x="14504" y="27994"/>
                </a:lnTo>
                <a:lnTo>
                  <a:pt x="13961" y="28651"/>
                </a:lnTo>
                <a:lnTo>
                  <a:pt x="12862" y="29965"/>
                </a:lnTo>
                <a:lnTo>
                  <a:pt x="12318" y="30634"/>
                </a:lnTo>
                <a:lnTo>
                  <a:pt x="11788" y="31291"/>
                </a:lnTo>
                <a:lnTo>
                  <a:pt x="11725" y="31354"/>
                </a:lnTo>
                <a:lnTo>
                  <a:pt x="11636" y="31392"/>
                </a:lnTo>
                <a:lnTo>
                  <a:pt x="11535" y="31430"/>
                </a:lnTo>
                <a:lnTo>
                  <a:pt x="11409" y="31455"/>
                </a:lnTo>
                <a:lnTo>
                  <a:pt x="11295" y="31468"/>
                </a:lnTo>
                <a:lnTo>
                  <a:pt x="11169" y="31468"/>
                </a:lnTo>
                <a:lnTo>
                  <a:pt x="11055" y="31455"/>
                </a:lnTo>
                <a:lnTo>
                  <a:pt x="10954" y="31430"/>
                </a:lnTo>
                <a:lnTo>
                  <a:pt x="10714" y="31367"/>
                </a:lnTo>
                <a:lnTo>
                  <a:pt x="10487" y="31316"/>
                </a:lnTo>
                <a:lnTo>
                  <a:pt x="10247" y="31279"/>
                </a:lnTo>
                <a:lnTo>
                  <a:pt x="10019" y="31241"/>
                </a:lnTo>
                <a:lnTo>
                  <a:pt x="9779" y="31215"/>
                </a:lnTo>
                <a:lnTo>
                  <a:pt x="9539" y="31203"/>
                </a:lnTo>
                <a:lnTo>
                  <a:pt x="9312" y="31190"/>
                </a:lnTo>
                <a:lnTo>
                  <a:pt x="9072" y="31190"/>
                </a:lnTo>
                <a:lnTo>
                  <a:pt x="8844" y="31203"/>
                </a:lnTo>
                <a:lnTo>
                  <a:pt x="8617" y="31228"/>
                </a:lnTo>
                <a:lnTo>
                  <a:pt x="8377" y="31253"/>
                </a:lnTo>
                <a:lnTo>
                  <a:pt x="8149" y="31304"/>
                </a:lnTo>
                <a:lnTo>
                  <a:pt x="7922" y="31342"/>
                </a:lnTo>
                <a:lnTo>
                  <a:pt x="7695" y="31405"/>
                </a:lnTo>
                <a:lnTo>
                  <a:pt x="7480" y="31468"/>
                </a:lnTo>
                <a:lnTo>
                  <a:pt x="7252" y="31544"/>
                </a:lnTo>
                <a:lnTo>
                  <a:pt x="7038" y="31620"/>
                </a:lnTo>
                <a:lnTo>
                  <a:pt x="6823" y="31708"/>
                </a:lnTo>
                <a:lnTo>
                  <a:pt x="6608" y="31809"/>
                </a:lnTo>
                <a:lnTo>
                  <a:pt x="6406" y="31910"/>
                </a:lnTo>
                <a:lnTo>
                  <a:pt x="6204" y="32037"/>
                </a:lnTo>
                <a:lnTo>
                  <a:pt x="6002" y="32150"/>
                </a:lnTo>
                <a:lnTo>
                  <a:pt x="5800" y="32289"/>
                </a:lnTo>
                <a:lnTo>
                  <a:pt x="5610" y="32428"/>
                </a:lnTo>
                <a:lnTo>
                  <a:pt x="5433" y="32567"/>
                </a:lnTo>
                <a:lnTo>
                  <a:pt x="5244" y="32719"/>
                </a:lnTo>
                <a:lnTo>
                  <a:pt x="5067" y="32883"/>
                </a:lnTo>
                <a:lnTo>
                  <a:pt x="4903" y="33060"/>
                </a:lnTo>
                <a:lnTo>
                  <a:pt x="4738" y="33237"/>
                </a:lnTo>
                <a:lnTo>
                  <a:pt x="4587" y="33414"/>
                </a:lnTo>
                <a:lnTo>
                  <a:pt x="4435" y="33616"/>
                </a:lnTo>
                <a:lnTo>
                  <a:pt x="4296" y="33805"/>
                </a:lnTo>
                <a:lnTo>
                  <a:pt x="4170" y="34007"/>
                </a:lnTo>
                <a:lnTo>
                  <a:pt x="4043" y="34209"/>
                </a:lnTo>
                <a:lnTo>
                  <a:pt x="3942" y="34424"/>
                </a:lnTo>
                <a:lnTo>
                  <a:pt x="3841" y="34626"/>
                </a:lnTo>
                <a:lnTo>
                  <a:pt x="3639" y="35068"/>
                </a:lnTo>
                <a:lnTo>
                  <a:pt x="3437" y="35485"/>
                </a:lnTo>
                <a:lnTo>
                  <a:pt x="3728" y="35902"/>
                </a:lnTo>
                <a:lnTo>
                  <a:pt x="8680" y="34967"/>
                </a:lnTo>
                <a:lnTo>
                  <a:pt x="8276" y="35511"/>
                </a:lnTo>
                <a:lnTo>
                  <a:pt x="7796" y="36155"/>
                </a:lnTo>
                <a:lnTo>
                  <a:pt x="7417" y="36723"/>
                </a:lnTo>
                <a:lnTo>
                  <a:pt x="7038" y="37304"/>
                </a:lnTo>
                <a:lnTo>
                  <a:pt x="6671" y="37885"/>
                </a:lnTo>
                <a:lnTo>
                  <a:pt x="6305" y="38467"/>
                </a:lnTo>
                <a:lnTo>
                  <a:pt x="5913" y="39035"/>
                </a:lnTo>
                <a:lnTo>
                  <a:pt x="5711" y="39300"/>
                </a:lnTo>
                <a:lnTo>
                  <a:pt x="5509" y="39578"/>
                </a:lnTo>
                <a:lnTo>
                  <a:pt x="5294" y="39831"/>
                </a:lnTo>
                <a:lnTo>
                  <a:pt x="5067" y="40084"/>
                </a:lnTo>
                <a:lnTo>
                  <a:pt x="4839" y="40311"/>
                </a:lnTo>
                <a:lnTo>
                  <a:pt x="4587" y="40538"/>
                </a:lnTo>
                <a:lnTo>
                  <a:pt x="4195" y="40892"/>
                </a:lnTo>
                <a:lnTo>
                  <a:pt x="3816" y="41246"/>
                </a:lnTo>
                <a:lnTo>
                  <a:pt x="3450" y="41612"/>
                </a:lnTo>
                <a:lnTo>
                  <a:pt x="3096" y="41991"/>
                </a:lnTo>
                <a:lnTo>
                  <a:pt x="2755" y="42370"/>
                </a:lnTo>
                <a:lnTo>
                  <a:pt x="2426" y="42749"/>
                </a:lnTo>
                <a:lnTo>
                  <a:pt x="2111" y="43153"/>
                </a:lnTo>
                <a:lnTo>
                  <a:pt x="1820" y="43558"/>
                </a:lnTo>
                <a:lnTo>
                  <a:pt x="1529" y="43974"/>
                </a:lnTo>
                <a:lnTo>
                  <a:pt x="1264" y="44391"/>
                </a:lnTo>
                <a:lnTo>
                  <a:pt x="1011" y="44833"/>
                </a:lnTo>
                <a:lnTo>
                  <a:pt x="784" y="45276"/>
                </a:lnTo>
                <a:lnTo>
                  <a:pt x="557" y="45730"/>
                </a:lnTo>
                <a:lnTo>
                  <a:pt x="354" y="46210"/>
                </a:lnTo>
                <a:lnTo>
                  <a:pt x="178" y="46690"/>
                </a:lnTo>
                <a:lnTo>
                  <a:pt x="1" y="47183"/>
                </a:lnTo>
                <a:lnTo>
                  <a:pt x="1" y="49230"/>
                </a:lnTo>
                <a:lnTo>
                  <a:pt x="102" y="49406"/>
                </a:lnTo>
                <a:lnTo>
                  <a:pt x="190" y="49558"/>
                </a:lnTo>
                <a:lnTo>
                  <a:pt x="291" y="49697"/>
                </a:lnTo>
                <a:lnTo>
                  <a:pt x="392" y="49798"/>
                </a:lnTo>
                <a:lnTo>
                  <a:pt x="506" y="49886"/>
                </a:lnTo>
                <a:lnTo>
                  <a:pt x="607" y="49950"/>
                </a:lnTo>
                <a:lnTo>
                  <a:pt x="721" y="50000"/>
                </a:lnTo>
                <a:lnTo>
                  <a:pt x="835" y="50025"/>
                </a:lnTo>
                <a:lnTo>
                  <a:pt x="948" y="50025"/>
                </a:lnTo>
                <a:lnTo>
                  <a:pt x="1075" y="50000"/>
                </a:lnTo>
                <a:lnTo>
                  <a:pt x="1201" y="49962"/>
                </a:lnTo>
                <a:lnTo>
                  <a:pt x="1315" y="49912"/>
                </a:lnTo>
                <a:lnTo>
                  <a:pt x="1454" y="49823"/>
                </a:lnTo>
                <a:lnTo>
                  <a:pt x="1580" y="49735"/>
                </a:lnTo>
                <a:lnTo>
                  <a:pt x="1719" y="49609"/>
                </a:lnTo>
                <a:lnTo>
                  <a:pt x="1858" y="49470"/>
                </a:lnTo>
                <a:lnTo>
                  <a:pt x="2186" y="49116"/>
                </a:lnTo>
                <a:lnTo>
                  <a:pt x="2502" y="48737"/>
                </a:lnTo>
                <a:lnTo>
                  <a:pt x="2805" y="48358"/>
                </a:lnTo>
                <a:lnTo>
                  <a:pt x="3096" y="47966"/>
                </a:lnTo>
                <a:lnTo>
                  <a:pt x="3361" y="47562"/>
                </a:lnTo>
                <a:lnTo>
                  <a:pt x="3614" y="47158"/>
                </a:lnTo>
                <a:lnTo>
                  <a:pt x="3854" y="46754"/>
                </a:lnTo>
                <a:lnTo>
                  <a:pt x="4069" y="46324"/>
                </a:lnTo>
                <a:lnTo>
                  <a:pt x="4258" y="45895"/>
                </a:lnTo>
                <a:lnTo>
                  <a:pt x="4435" y="45452"/>
                </a:lnTo>
                <a:lnTo>
                  <a:pt x="4599" y="45010"/>
                </a:lnTo>
                <a:lnTo>
                  <a:pt x="4738" y="44543"/>
                </a:lnTo>
                <a:lnTo>
                  <a:pt x="4852" y="44088"/>
                </a:lnTo>
                <a:lnTo>
                  <a:pt x="4953" y="43608"/>
                </a:lnTo>
                <a:lnTo>
                  <a:pt x="5029" y="43128"/>
                </a:lnTo>
                <a:lnTo>
                  <a:pt x="5092" y="42635"/>
                </a:lnTo>
                <a:lnTo>
                  <a:pt x="5130" y="42332"/>
                </a:lnTo>
                <a:lnTo>
                  <a:pt x="5193" y="42016"/>
                </a:lnTo>
                <a:lnTo>
                  <a:pt x="5294" y="41688"/>
                </a:lnTo>
                <a:lnTo>
                  <a:pt x="5408" y="41334"/>
                </a:lnTo>
                <a:lnTo>
                  <a:pt x="5534" y="40980"/>
                </a:lnTo>
                <a:lnTo>
                  <a:pt x="5686" y="40627"/>
                </a:lnTo>
                <a:lnTo>
                  <a:pt x="5863" y="40260"/>
                </a:lnTo>
                <a:lnTo>
                  <a:pt x="6052" y="39907"/>
                </a:lnTo>
                <a:lnTo>
                  <a:pt x="6242" y="39553"/>
                </a:lnTo>
                <a:lnTo>
                  <a:pt x="6456" y="39212"/>
                </a:lnTo>
                <a:lnTo>
                  <a:pt x="6684" y="38883"/>
                </a:lnTo>
                <a:lnTo>
                  <a:pt x="6911" y="38568"/>
                </a:lnTo>
                <a:lnTo>
                  <a:pt x="7139" y="38290"/>
                </a:lnTo>
                <a:lnTo>
                  <a:pt x="7391" y="38024"/>
                </a:lnTo>
                <a:lnTo>
                  <a:pt x="7631" y="37797"/>
                </a:lnTo>
                <a:lnTo>
                  <a:pt x="7871" y="37595"/>
                </a:lnTo>
                <a:lnTo>
                  <a:pt x="7871" y="37595"/>
                </a:lnTo>
                <a:lnTo>
                  <a:pt x="7834" y="37898"/>
                </a:lnTo>
                <a:lnTo>
                  <a:pt x="7770" y="38201"/>
                </a:lnTo>
                <a:lnTo>
                  <a:pt x="7669" y="38795"/>
                </a:lnTo>
                <a:lnTo>
                  <a:pt x="7619" y="39098"/>
                </a:lnTo>
                <a:lnTo>
                  <a:pt x="7594" y="39389"/>
                </a:lnTo>
                <a:lnTo>
                  <a:pt x="7581" y="39679"/>
                </a:lnTo>
                <a:lnTo>
                  <a:pt x="7581" y="39831"/>
                </a:lnTo>
                <a:lnTo>
                  <a:pt x="7594" y="39970"/>
                </a:lnTo>
                <a:lnTo>
                  <a:pt x="7657" y="40450"/>
                </a:lnTo>
                <a:lnTo>
                  <a:pt x="7732" y="40930"/>
                </a:lnTo>
                <a:lnTo>
                  <a:pt x="7808" y="41410"/>
                </a:lnTo>
                <a:lnTo>
                  <a:pt x="7909" y="41890"/>
                </a:lnTo>
                <a:lnTo>
                  <a:pt x="8010" y="42357"/>
                </a:lnTo>
                <a:lnTo>
                  <a:pt x="8137" y="42825"/>
                </a:lnTo>
                <a:lnTo>
                  <a:pt x="8288" y="43280"/>
                </a:lnTo>
                <a:lnTo>
                  <a:pt x="8453" y="43734"/>
                </a:lnTo>
                <a:lnTo>
                  <a:pt x="8528" y="43899"/>
                </a:lnTo>
                <a:lnTo>
                  <a:pt x="8617" y="44038"/>
                </a:lnTo>
                <a:lnTo>
                  <a:pt x="8705" y="44151"/>
                </a:lnTo>
                <a:lnTo>
                  <a:pt x="8806" y="44240"/>
                </a:lnTo>
                <a:lnTo>
                  <a:pt x="8907" y="44315"/>
                </a:lnTo>
                <a:lnTo>
                  <a:pt x="9008" y="44366"/>
                </a:lnTo>
                <a:lnTo>
                  <a:pt x="9110" y="44391"/>
                </a:lnTo>
                <a:lnTo>
                  <a:pt x="9223" y="44404"/>
                </a:lnTo>
                <a:lnTo>
                  <a:pt x="9324" y="44391"/>
                </a:lnTo>
                <a:lnTo>
                  <a:pt x="9438" y="44353"/>
                </a:lnTo>
                <a:lnTo>
                  <a:pt x="9539" y="44303"/>
                </a:lnTo>
                <a:lnTo>
                  <a:pt x="9640" y="44227"/>
                </a:lnTo>
                <a:lnTo>
                  <a:pt x="9729" y="44126"/>
                </a:lnTo>
                <a:lnTo>
                  <a:pt x="9817" y="44012"/>
                </a:lnTo>
                <a:lnTo>
                  <a:pt x="9905" y="43873"/>
                </a:lnTo>
                <a:lnTo>
                  <a:pt x="9981" y="43722"/>
                </a:lnTo>
                <a:lnTo>
                  <a:pt x="10209" y="43166"/>
                </a:lnTo>
                <a:lnTo>
                  <a:pt x="10411" y="42610"/>
                </a:lnTo>
                <a:lnTo>
                  <a:pt x="10575" y="42054"/>
                </a:lnTo>
                <a:lnTo>
                  <a:pt x="10727" y="41498"/>
                </a:lnTo>
                <a:lnTo>
                  <a:pt x="10840" y="40943"/>
                </a:lnTo>
                <a:lnTo>
                  <a:pt x="10891" y="40665"/>
                </a:lnTo>
                <a:lnTo>
                  <a:pt x="10929" y="40387"/>
                </a:lnTo>
                <a:lnTo>
                  <a:pt x="10967" y="40109"/>
                </a:lnTo>
                <a:lnTo>
                  <a:pt x="10979" y="39831"/>
                </a:lnTo>
                <a:lnTo>
                  <a:pt x="11005" y="39553"/>
                </a:lnTo>
                <a:lnTo>
                  <a:pt x="11005" y="39275"/>
                </a:lnTo>
                <a:lnTo>
                  <a:pt x="11005" y="38997"/>
                </a:lnTo>
                <a:lnTo>
                  <a:pt x="10979" y="38719"/>
                </a:lnTo>
                <a:lnTo>
                  <a:pt x="10967" y="38441"/>
                </a:lnTo>
                <a:lnTo>
                  <a:pt x="10929" y="38163"/>
                </a:lnTo>
                <a:lnTo>
                  <a:pt x="10891" y="37885"/>
                </a:lnTo>
                <a:lnTo>
                  <a:pt x="10840" y="37608"/>
                </a:lnTo>
                <a:lnTo>
                  <a:pt x="10777" y="37330"/>
                </a:lnTo>
                <a:lnTo>
                  <a:pt x="10701" y="37052"/>
                </a:lnTo>
                <a:lnTo>
                  <a:pt x="10613" y="36774"/>
                </a:lnTo>
                <a:lnTo>
                  <a:pt x="10512" y="36496"/>
                </a:lnTo>
                <a:lnTo>
                  <a:pt x="10411" y="36218"/>
                </a:lnTo>
                <a:lnTo>
                  <a:pt x="10297" y="35953"/>
                </a:lnTo>
                <a:lnTo>
                  <a:pt x="10158" y="35675"/>
                </a:lnTo>
                <a:lnTo>
                  <a:pt x="10019" y="35397"/>
                </a:lnTo>
                <a:lnTo>
                  <a:pt x="9868" y="35119"/>
                </a:lnTo>
                <a:lnTo>
                  <a:pt x="9703" y="34841"/>
                </a:lnTo>
                <a:lnTo>
                  <a:pt x="10348" y="34045"/>
                </a:lnTo>
                <a:lnTo>
                  <a:pt x="10992" y="33249"/>
                </a:lnTo>
                <a:lnTo>
                  <a:pt x="12318" y="31683"/>
                </a:lnTo>
                <a:lnTo>
                  <a:pt x="13658" y="30116"/>
                </a:lnTo>
                <a:lnTo>
                  <a:pt x="14315" y="29321"/>
                </a:lnTo>
                <a:lnTo>
                  <a:pt x="14972" y="28512"/>
                </a:lnTo>
                <a:lnTo>
                  <a:pt x="15616" y="27691"/>
                </a:lnTo>
                <a:lnTo>
                  <a:pt x="16248" y="26857"/>
                </a:lnTo>
                <a:lnTo>
                  <a:pt x="16867" y="26011"/>
                </a:lnTo>
                <a:lnTo>
                  <a:pt x="17460" y="25127"/>
                </a:lnTo>
                <a:lnTo>
                  <a:pt x="17751" y="24684"/>
                </a:lnTo>
                <a:lnTo>
                  <a:pt x="18029" y="24242"/>
                </a:lnTo>
                <a:lnTo>
                  <a:pt x="18307" y="23775"/>
                </a:lnTo>
                <a:lnTo>
                  <a:pt x="18585" y="23307"/>
                </a:lnTo>
                <a:lnTo>
                  <a:pt x="18850" y="22840"/>
                </a:lnTo>
                <a:lnTo>
                  <a:pt x="19103" y="22360"/>
                </a:lnTo>
                <a:lnTo>
                  <a:pt x="19355" y="21880"/>
                </a:lnTo>
                <a:lnTo>
                  <a:pt x="19595" y="21375"/>
                </a:lnTo>
                <a:lnTo>
                  <a:pt x="19494" y="23825"/>
                </a:lnTo>
                <a:lnTo>
                  <a:pt x="19381" y="26188"/>
                </a:lnTo>
                <a:lnTo>
                  <a:pt x="19280" y="28462"/>
                </a:lnTo>
                <a:lnTo>
                  <a:pt x="19216" y="29598"/>
                </a:lnTo>
                <a:lnTo>
                  <a:pt x="19141" y="30723"/>
                </a:lnTo>
                <a:lnTo>
                  <a:pt x="19065" y="31834"/>
                </a:lnTo>
                <a:lnTo>
                  <a:pt x="18989" y="32959"/>
                </a:lnTo>
                <a:lnTo>
                  <a:pt x="18800" y="35195"/>
                </a:lnTo>
                <a:lnTo>
                  <a:pt x="18421" y="39591"/>
                </a:lnTo>
                <a:lnTo>
                  <a:pt x="18054" y="39705"/>
                </a:lnTo>
                <a:lnTo>
                  <a:pt x="17688" y="39831"/>
                </a:lnTo>
                <a:lnTo>
                  <a:pt x="17334" y="39970"/>
                </a:lnTo>
                <a:lnTo>
                  <a:pt x="17006" y="40121"/>
                </a:lnTo>
                <a:lnTo>
                  <a:pt x="16677" y="40273"/>
                </a:lnTo>
                <a:lnTo>
                  <a:pt x="16374" y="40437"/>
                </a:lnTo>
                <a:lnTo>
                  <a:pt x="16071" y="40614"/>
                </a:lnTo>
                <a:lnTo>
                  <a:pt x="15780" y="40804"/>
                </a:lnTo>
                <a:lnTo>
                  <a:pt x="15502" y="41006"/>
                </a:lnTo>
                <a:lnTo>
                  <a:pt x="15237" y="41208"/>
                </a:lnTo>
                <a:lnTo>
                  <a:pt x="14984" y="41423"/>
                </a:lnTo>
                <a:lnTo>
                  <a:pt x="14744" y="41637"/>
                </a:lnTo>
                <a:lnTo>
                  <a:pt x="14504" y="41865"/>
                </a:lnTo>
                <a:lnTo>
                  <a:pt x="14277" y="42105"/>
                </a:lnTo>
                <a:lnTo>
                  <a:pt x="14062" y="42357"/>
                </a:lnTo>
                <a:lnTo>
                  <a:pt x="13860" y="42610"/>
                </a:lnTo>
                <a:lnTo>
                  <a:pt x="13658" y="42875"/>
                </a:lnTo>
                <a:lnTo>
                  <a:pt x="13468" y="43141"/>
                </a:lnTo>
                <a:lnTo>
                  <a:pt x="13279" y="43419"/>
                </a:lnTo>
                <a:lnTo>
                  <a:pt x="13102" y="43696"/>
                </a:lnTo>
                <a:lnTo>
                  <a:pt x="12938" y="43987"/>
                </a:lnTo>
                <a:lnTo>
                  <a:pt x="12773" y="44290"/>
                </a:lnTo>
                <a:lnTo>
                  <a:pt x="12622" y="44593"/>
                </a:lnTo>
                <a:lnTo>
                  <a:pt x="12470" y="44897"/>
                </a:lnTo>
                <a:lnTo>
                  <a:pt x="12192" y="45541"/>
                </a:lnTo>
                <a:lnTo>
                  <a:pt x="11927" y="46198"/>
                </a:lnTo>
                <a:lnTo>
                  <a:pt x="11687" y="46880"/>
                </a:lnTo>
                <a:lnTo>
                  <a:pt x="11447" y="47587"/>
                </a:lnTo>
                <a:lnTo>
                  <a:pt x="11725" y="47562"/>
                </a:lnTo>
                <a:lnTo>
                  <a:pt x="11977" y="47549"/>
                </a:lnTo>
                <a:lnTo>
                  <a:pt x="12470" y="47524"/>
                </a:lnTo>
                <a:lnTo>
                  <a:pt x="12685" y="47512"/>
                </a:lnTo>
                <a:lnTo>
                  <a:pt x="12900" y="47474"/>
                </a:lnTo>
                <a:lnTo>
                  <a:pt x="13102" y="47436"/>
                </a:lnTo>
                <a:lnTo>
                  <a:pt x="13291" y="47373"/>
                </a:lnTo>
                <a:lnTo>
                  <a:pt x="13493" y="47284"/>
                </a:lnTo>
                <a:lnTo>
                  <a:pt x="13683" y="47183"/>
                </a:lnTo>
                <a:lnTo>
                  <a:pt x="13872" y="47095"/>
                </a:lnTo>
                <a:lnTo>
                  <a:pt x="14049" y="46981"/>
                </a:lnTo>
                <a:lnTo>
                  <a:pt x="14403" y="46754"/>
                </a:lnTo>
                <a:lnTo>
                  <a:pt x="14732" y="46514"/>
                </a:lnTo>
                <a:lnTo>
                  <a:pt x="15035" y="46248"/>
                </a:lnTo>
                <a:lnTo>
                  <a:pt x="15338" y="45970"/>
                </a:lnTo>
                <a:lnTo>
                  <a:pt x="15616" y="45680"/>
                </a:lnTo>
                <a:lnTo>
                  <a:pt x="15881" y="45377"/>
                </a:lnTo>
                <a:lnTo>
                  <a:pt x="16146" y="45061"/>
                </a:lnTo>
                <a:lnTo>
                  <a:pt x="16399" y="44732"/>
                </a:lnTo>
                <a:lnTo>
                  <a:pt x="16892" y="44075"/>
                </a:lnTo>
                <a:lnTo>
                  <a:pt x="17385" y="43393"/>
                </a:lnTo>
                <a:lnTo>
                  <a:pt x="17877" y="42736"/>
                </a:lnTo>
                <a:lnTo>
                  <a:pt x="15906" y="53752"/>
                </a:lnTo>
                <a:lnTo>
                  <a:pt x="15388" y="53803"/>
                </a:lnTo>
                <a:lnTo>
                  <a:pt x="14883" y="53866"/>
                </a:lnTo>
                <a:lnTo>
                  <a:pt x="14365" y="53954"/>
                </a:lnTo>
                <a:lnTo>
                  <a:pt x="13860" y="54055"/>
                </a:lnTo>
                <a:lnTo>
                  <a:pt x="13354" y="54182"/>
                </a:lnTo>
                <a:lnTo>
                  <a:pt x="12849" y="54333"/>
                </a:lnTo>
                <a:lnTo>
                  <a:pt x="12356" y="54497"/>
                </a:lnTo>
                <a:lnTo>
                  <a:pt x="11876" y="54674"/>
                </a:lnTo>
                <a:lnTo>
                  <a:pt x="11396" y="54876"/>
                </a:lnTo>
                <a:lnTo>
                  <a:pt x="10929" y="55091"/>
                </a:lnTo>
                <a:lnTo>
                  <a:pt x="10474" y="55318"/>
                </a:lnTo>
                <a:lnTo>
                  <a:pt x="10032" y="55559"/>
                </a:lnTo>
                <a:lnTo>
                  <a:pt x="9602" y="55824"/>
                </a:lnTo>
                <a:lnTo>
                  <a:pt x="9185" y="56089"/>
                </a:lnTo>
                <a:lnTo>
                  <a:pt x="8781" y="56367"/>
                </a:lnTo>
                <a:lnTo>
                  <a:pt x="8402" y="56645"/>
                </a:lnTo>
                <a:lnTo>
                  <a:pt x="8036" y="56948"/>
                </a:lnTo>
                <a:lnTo>
                  <a:pt x="7695" y="57251"/>
                </a:lnTo>
                <a:lnTo>
                  <a:pt x="7366" y="57554"/>
                </a:lnTo>
                <a:lnTo>
                  <a:pt x="7063" y="57870"/>
                </a:lnTo>
                <a:lnTo>
                  <a:pt x="6785" y="58199"/>
                </a:lnTo>
                <a:lnTo>
                  <a:pt x="6532" y="58515"/>
                </a:lnTo>
                <a:lnTo>
                  <a:pt x="6305" y="58843"/>
                </a:lnTo>
                <a:lnTo>
                  <a:pt x="6103" y="59184"/>
                </a:lnTo>
                <a:lnTo>
                  <a:pt x="5926" y="59513"/>
                </a:lnTo>
                <a:lnTo>
                  <a:pt x="5787" y="59841"/>
                </a:lnTo>
                <a:lnTo>
                  <a:pt x="5673" y="60169"/>
                </a:lnTo>
                <a:lnTo>
                  <a:pt x="5623" y="60334"/>
                </a:lnTo>
                <a:lnTo>
                  <a:pt x="5585" y="60510"/>
                </a:lnTo>
                <a:lnTo>
                  <a:pt x="5559" y="60675"/>
                </a:lnTo>
                <a:lnTo>
                  <a:pt x="5534" y="60826"/>
                </a:lnTo>
                <a:lnTo>
                  <a:pt x="5522" y="60991"/>
                </a:lnTo>
                <a:lnTo>
                  <a:pt x="5522" y="61155"/>
                </a:lnTo>
                <a:lnTo>
                  <a:pt x="5534" y="61319"/>
                </a:lnTo>
                <a:lnTo>
                  <a:pt x="5547" y="61471"/>
                </a:lnTo>
                <a:lnTo>
                  <a:pt x="5572" y="61635"/>
                </a:lnTo>
                <a:lnTo>
                  <a:pt x="5597" y="61786"/>
                </a:lnTo>
                <a:lnTo>
                  <a:pt x="5989" y="61761"/>
                </a:lnTo>
                <a:lnTo>
                  <a:pt x="6381" y="61723"/>
                </a:lnTo>
                <a:lnTo>
                  <a:pt x="6747" y="61660"/>
                </a:lnTo>
                <a:lnTo>
                  <a:pt x="7126" y="61597"/>
                </a:lnTo>
                <a:lnTo>
                  <a:pt x="7480" y="61521"/>
                </a:lnTo>
                <a:lnTo>
                  <a:pt x="7834" y="61433"/>
                </a:lnTo>
                <a:lnTo>
                  <a:pt x="8187" y="61332"/>
                </a:lnTo>
                <a:lnTo>
                  <a:pt x="8528" y="61218"/>
                </a:lnTo>
                <a:lnTo>
                  <a:pt x="8870" y="61092"/>
                </a:lnTo>
                <a:lnTo>
                  <a:pt x="9198" y="60953"/>
                </a:lnTo>
                <a:lnTo>
                  <a:pt x="9514" y="60814"/>
                </a:lnTo>
                <a:lnTo>
                  <a:pt x="9830" y="60662"/>
                </a:lnTo>
                <a:lnTo>
                  <a:pt x="10146" y="60498"/>
                </a:lnTo>
                <a:lnTo>
                  <a:pt x="10449" y="60321"/>
                </a:lnTo>
                <a:lnTo>
                  <a:pt x="10752" y="60144"/>
                </a:lnTo>
                <a:lnTo>
                  <a:pt x="11042" y="59955"/>
                </a:lnTo>
                <a:lnTo>
                  <a:pt x="11333" y="59753"/>
                </a:lnTo>
                <a:lnTo>
                  <a:pt x="11624" y="59550"/>
                </a:lnTo>
                <a:lnTo>
                  <a:pt x="11902" y="59336"/>
                </a:lnTo>
                <a:lnTo>
                  <a:pt x="12180" y="59108"/>
                </a:lnTo>
                <a:lnTo>
                  <a:pt x="12457" y="58881"/>
                </a:lnTo>
                <a:lnTo>
                  <a:pt x="12723" y="58641"/>
                </a:lnTo>
                <a:lnTo>
                  <a:pt x="13253" y="58161"/>
                </a:lnTo>
                <a:lnTo>
                  <a:pt x="13771" y="57643"/>
                </a:lnTo>
                <a:lnTo>
                  <a:pt x="14277" y="57112"/>
                </a:lnTo>
                <a:lnTo>
                  <a:pt x="14769" y="56569"/>
                </a:lnTo>
                <a:lnTo>
                  <a:pt x="15262" y="56001"/>
                </a:lnTo>
                <a:lnTo>
                  <a:pt x="14908" y="57390"/>
                </a:lnTo>
                <a:lnTo>
                  <a:pt x="14542" y="58755"/>
                </a:lnTo>
                <a:lnTo>
                  <a:pt x="14163" y="60119"/>
                </a:lnTo>
                <a:lnTo>
                  <a:pt x="13746" y="61471"/>
                </a:lnTo>
                <a:lnTo>
                  <a:pt x="13317" y="62860"/>
                </a:lnTo>
                <a:lnTo>
                  <a:pt x="12874" y="64237"/>
                </a:lnTo>
                <a:lnTo>
                  <a:pt x="12407" y="65614"/>
                </a:lnTo>
                <a:lnTo>
                  <a:pt x="12167" y="66309"/>
                </a:lnTo>
                <a:lnTo>
                  <a:pt x="11914" y="66991"/>
                </a:lnTo>
                <a:lnTo>
                  <a:pt x="11813" y="67231"/>
                </a:lnTo>
                <a:lnTo>
                  <a:pt x="11687" y="67471"/>
                </a:lnTo>
                <a:lnTo>
                  <a:pt x="11560" y="67711"/>
                </a:lnTo>
                <a:lnTo>
                  <a:pt x="11409" y="67951"/>
                </a:lnTo>
                <a:lnTo>
                  <a:pt x="11245" y="68166"/>
                </a:lnTo>
                <a:lnTo>
                  <a:pt x="11068" y="68381"/>
                </a:lnTo>
                <a:lnTo>
                  <a:pt x="10891" y="68583"/>
                </a:lnTo>
                <a:lnTo>
                  <a:pt x="10701" y="68772"/>
                </a:lnTo>
                <a:lnTo>
                  <a:pt x="10322" y="69126"/>
                </a:lnTo>
                <a:lnTo>
                  <a:pt x="9956" y="69480"/>
                </a:lnTo>
                <a:lnTo>
                  <a:pt x="9590" y="69846"/>
                </a:lnTo>
                <a:lnTo>
                  <a:pt x="9249" y="70212"/>
                </a:lnTo>
                <a:lnTo>
                  <a:pt x="8907" y="70591"/>
                </a:lnTo>
                <a:lnTo>
                  <a:pt x="8579" y="70983"/>
                </a:lnTo>
                <a:lnTo>
                  <a:pt x="8263" y="71375"/>
                </a:lnTo>
                <a:lnTo>
                  <a:pt x="7960" y="71779"/>
                </a:lnTo>
                <a:lnTo>
                  <a:pt x="7669" y="72183"/>
                </a:lnTo>
                <a:lnTo>
                  <a:pt x="7404" y="72613"/>
                </a:lnTo>
                <a:lnTo>
                  <a:pt x="7139" y="73042"/>
                </a:lnTo>
                <a:lnTo>
                  <a:pt x="6899" y="73484"/>
                </a:lnTo>
                <a:lnTo>
                  <a:pt x="6684" y="73939"/>
                </a:lnTo>
                <a:lnTo>
                  <a:pt x="6469" y="74406"/>
                </a:lnTo>
                <a:lnTo>
                  <a:pt x="6280" y="74874"/>
                </a:lnTo>
                <a:lnTo>
                  <a:pt x="6115" y="75366"/>
                </a:lnTo>
                <a:lnTo>
                  <a:pt x="6014" y="75682"/>
                </a:lnTo>
                <a:lnTo>
                  <a:pt x="5926" y="75998"/>
                </a:lnTo>
                <a:lnTo>
                  <a:pt x="5850" y="76314"/>
                </a:lnTo>
                <a:lnTo>
                  <a:pt x="5787" y="76630"/>
                </a:lnTo>
                <a:lnTo>
                  <a:pt x="5736" y="76946"/>
                </a:lnTo>
                <a:lnTo>
                  <a:pt x="5698" y="77261"/>
                </a:lnTo>
                <a:lnTo>
                  <a:pt x="5673" y="77577"/>
                </a:lnTo>
                <a:lnTo>
                  <a:pt x="5673" y="77893"/>
                </a:lnTo>
                <a:lnTo>
                  <a:pt x="5686" y="78196"/>
                </a:lnTo>
                <a:lnTo>
                  <a:pt x="5724" y="78512"/>
                </a:lnTo>
                <a:lnTo>
                  <a:pt x="5774" y="78828"/>
                </a:lnTo>
                <a:lnTo>
                  <a:pt x="5850" y="79144"/>
                </a:lnTo>
                <a:lnTo>
                  <a:pt x="5939" y="79447"/>
                </a:lnTo>
                <a:lnTo>
                  <a:pt x="6065" y="79763"/>
                </a:lnTo>
                <a:lnTo>
                  <a:pt x="6216" y="80066"/>
                </a:lnTo>
                <a:lnTo>
                  <a:pt x="6381" y="80369"/>
                </a:lnTo>
                <a:lnTo>
                  <a:pt x="6899" y="80369"/>
                </a:lnTo>
                <a:lnTo>
                  <a:pt x="7379" y="79889"/>
                </a:lnTo>
                <a:lnTo>
                  <a:pt x="7619" y="79649"/>
                </a:lnTo>
                <a:lnTo>
                  <a:pt x="7871" y="79409"/>
                </a:lnTo>
                <a:lnTo>
                  <a:pt x="8377" y="78929"/>
                </a:lnTo>
                <a:lnTo>
                  <a:pt x="8629" y="78676"/>
                </a:lnTo>
                <a:lnTo>
                  <a:pt x="8857" y="78436"/>
                </a:lnTo>
                <a:lnTo>
                  <a:pt x="9097" y="78171"/>
                </a:lnTo>
                <a:lnTo>
                  <a:pt x="9312" y="77918"/>
                </a:lnTo>
                <a:lnTo>
                  <a:pt x="9526" y="77653"/>
                </a:lnTo>
                <a:lnTo>
                  <a:pt x="9741" y="77400"/>
                </a:lnTo>
                <a:lnTo>
                  <a:pt x="9943" y="77122"/>
                </a:lnTo>
                <a:lnTo>
                  <a:pt x="10133" y="76857"/>
                </a:lnTo>
                <a:lnTo>
                  <a:pt x="10322" y="76579"/>
                </a:lnTo>
                <a:lnTo>
                  <a:pt x="10499" y="76301"/>
                </a:lnTo>
                <a:lnTo>
                  <a:pt x="10663" y="76023"/>
                </a:lnTo>
                <a:lnTo>
                  <a:pt x="10828" y="75733"/>
                </a:lnTo>
                <a:lnTo>
                  <a:pt x="10979" y="75442"/>
                </a:lnTo>
                <a:lnTo>
                  <a:pt x="11118" y="75152"/>
                </a:lnTo>
                <a:lnTo>
                  <a:pt x="11257" y="74849"/>
                </a:lnTo>
                <a:lnTo>
                  <a:pt x="11384" y="74558"/>
                </a:lnTo>
                <a:lnTo>
                  <a:pt x="11497" y="74242"/>
                </a:lnTo>
                <a:lnTo>
                  <a:pt x="11611" y="73939"/>
                </a:lnTo>
                <a:lnTo>
                  <a:pt x="11712" y="73623"/>
                </a:lnTo>
                <a:lnTo>
                  <a:pt x="11813" y="73307"/>
                </a:lnTo>
                <a:lnTo>
                  <a:pt x="11889" y="72992"/>
                </a:lnTo>
                <a:lnTo>
                  <a:pt x="11965" y="72663"/>
                </a:lnTo>
                <a:lnTo>
                  <a:pt x="12041" y="72335"/>
                </a:lnTo>
                <a:lnTo>
                  <a:pt x="12091" y="72006"/>
                </a:lnTo>
                <a:lnTo>
                  <a:pt x="12142" y="71665"/>
                </a:lnTo>
                <a:lnTo>
                  <a:pt x="12180" y="71324"/>
                </a:lnTo>
                <a:lnTo>
                  <a:pt x="12217" y="70983"/>
                </a:lnTo>
                <a:lnTo>
                  <a:pt x="12230" y="70629"/>
                </a:lnTo>
                <a:lnTo>
                  <a:pt x="12243" y="70276"/>
                </a:lnTo>
                <a:lnTo>
                  <a:pt x="12243" y="69922"/>
                </a:lnTo>
                <a:lnTo>
                  <a:pt x="12255" y="69631"/>
                </a:lnTo>
                <a:lnTo>
                  <a:pt x="12268" y="69353"/>
                </a:lnTo>
                <a:lnTo>
                  <a:pt x="12281" y="69075"/>
                </a:lnTo>
                <a:lnTo>
                  <a:pt x="12318" y="68797"/>
                </a:lnTo>
                <a:lnTo>
                  <a:pt x="12344" y="68532"/>
                </a:lnTo>
                <a:lnTo>
                  <a:pt x="12394" y="68254"/>
                </a:lnTo>
                <a:lnTo>
                  <a:pt x="12495" y="67724"/>
                </a:lnTo>
                <a:lnTo>
                  <a:pt x="12634" y="67193"/>
                </a:lnTo>
                <a:lnTo>
                  <a:pt x="12786" y="66675"/>
                </a:lnTo>
                <a:lnTo>
                  <a:pt x="12950" y="66157"/>
                </a:lnTo>
                <a:lnTo>
                  <a:pt x="13114" y="65639"/>
                </a:lnTo>
                <a:lnTo>
                  <a:pt x="13493" y="64616"/>
                </a:lnTo>
                <a:lnTo>
                  <a:pt x="13860" y="63593"/>
                </a:lnTo>
                <a:lnTo>
                  <a:pt x="14024" y="63075"/>
                </a:lnTo>
                <a:lnTo>
                  <a:pt x="14188" y="62557"/>
                </a:lnTo>
                <a:lnTo>
                  <a:pt x="14327" y="62039"/>
                </a:lnTo>
                <a:lnTo>
                  <a:pt x="14454" y="61508"/>
                </a:lnTo>
                <a:lnTo>
                  <a:pt x="14732" y="62178"/>
                </a:lnTo>
                <a:lnTo>
                  <a:pt x="14997" y="62822"/>
                </a:lnTo>
                <a:lnTo>
                  <a:pt x="15515" y="64111"/>
                </a:lnTo>
                <a:lnTo>
                  <a:pt x="15767" y="64730"/>
                </a:lnTo>
                <a:lnTo>
                  <a:pt x="16045" y="65349"/>
                </a:lnTo>
                <a:lnTo>
                  <a:pt x="16336" y="65955"/>
                </a:lnTo>
                <a:lnTo>
                  <a:pt x="16639" y="66549"/>
                </a:lnTo>
                <a:lnTo>
                  <a:pt x="16728" y="66713"/>
                </a:lnTo>
                <a:lnTo>
                  <a:pt x="16829" y="66877"/>
                </a:lnTo>
                <a:lnTo>
                  <a:pt x="17056" y="67193"/>
                </a:lnTo>
                <a:lnTo>
                  <a:pt x="17309" y="67496"/>
                </a:lnTo>
                <a:lnTo>
                  <a:pt x="17574" y="67787"/>
                </a:lnTo>
                <a:lnTo>
                  <a:pt x="17852" y="68065"/>
                </a:lnTo>
                <a:lnTo>
                  <a:pt x="18155" y="68330"/>
                </a:lnTo>
                <a:lnTo>
                  <a:pt x="18749" y="68848"/>
                </a:lnTo>
                <a:lnTo>
                  <a:pt x="18875" y="68949"/>
                </a:lnTo>
                <a:lnTo>
                  <a:pt x="18989" y="69025"/>
                </a:lnTo>
                <a:lnTo>
                  <a:pt x="19103" y="69088"/>
                </a:lnTo>
                <a:lnTo>
                  <a:pt x="19216" y="69126"/>
                </a:lnTo>
                <a:lnTo>
                  <a:pt x="19318" y="69151"/>
                </a:lnTo>
                <a:lnTo>
                  <a:pt x="19419" y="69151"/>
                </a:lnTo>
                <a:lnTo>
                  <a:pt x="19507" y="69139"/>
                </a:lnTo>
                <a:lnTo>
                  <a:pt x="19595" y="69113"/>
                </a:lnTo>
                <a:lnTo>
                  <a:pt x="19671" y="69063"/>
                </a:lnTo>
                <a:lnTo>
                  <a:pt x="19734" y="68987"/>
                </a:lnTo>
                <a:lnTo>
                  <a:pt x="19798" y="68899"/>
                </a:lnTo>
                <a:lnTo>
                  <a:pt x="19848" y="68797"/>
                </a:lnTo>
                <a:lnTo>
                  <a:pt x="19886" y="68684"/>
                </a:lnTo>
                <a:lnTo>
                  <a:pt x="19911" y="68545"/>
                </a:lnTo>
                <a:lnTo>
                  <a:pt x="19937" y="68393"/>
                </a:lnTo>
                <a:lnTo>
                  <a:pt x="19949" y="68216"/>
                </a:lnTo>
                <a:lnTo>
                  <a:pt x="19949" y="67559"/>
                </a:lnTo>
                <a:lnTo>
                  <a:pt x="19924" y="66915"/>
                </a:lnTo>
                <a:lnTo>
                  <a:pt x="19873" y="66284"/>
                </a:lnTo>
                <a:lnTo>
                  <a:pt x="19835" y="65968"/>
                </a:lnTo>
                <a:lnTo>
                  <a:pt x="19798" y="65665"/>
                </a:lnTo>
                <a:lnTo>
                  <a:pt x="19747" y="65361"/>
                </a:lnTo>
                <a:lnTo>
                  <a:pt x="19684" y="65058"/>
                </a:lnTo>
                <a:lnTo>
                  <a:pt x="19621" y="64755"/>
                </a:lnTo>
                <a:lnTo>
                  <a:pt x="19545" y="64465"/>
                </a:lnTo>
                <a:lnTo>
                  <a:pt x="19456" y="64174"/>
                </a:lnTo>
                <a:lnTo>
                  <a:pt x="19368" y="63896"/>
                </a:lnTo>
                <a:lnTo>
                  <a:pt x="19267" y="63618"/>
                </a:lnTo>
                <a:lnTo>
                  <a:pt x="19153" y="63340"/>
                </a:lnTo>
                <a:lnTo>
                  <a:pt x="19027" y="63062"/>
                </a:lnTo>
                <a:lnTo>
                  <a:pt x="18901" y="62797"/>
                </a:lnTo>
                <a:lnTo>
                  <a:pt x="18762" y="62532"/>
                </a:lnTo>
                <a:lnTo>
                  <a:pt x="18610" y="62279"/>
                </a:lnTo>
                <a:lnTo>
                  <a:pt x="18446" y="62026"/>
                </a:lnTo>
                <a:lnTo>
                  <a:pt x="18269" y="61774"/>
                </a:lnTo>
                <a:lnTo>
                  <a:pt x="18092" y="61534"/>
                </a:lnTo>
                <a:lnTo>
                  <a:pt x="17890" y="61294"/>
                </a:lnTo>
                <a:lnTo>
                  <a:pt x="17688" y="61066"/>
                </a:lnTo>
                <a:lnTo>
                  <a:pt x="17473" y="60839"/>
                </a:lnTo>
                <a:lnTo>
                  <a:pt x="17233" y="60624"/>
                </a:lnTo>
                <a:lnTo>
                  <a:pt x="16993" y="60409"/>
                </a:lnTo>
                <a:lnTo>
                  <a:pt x="16740" y="60195"/>
                </a:lnTo>
                <a:lnTo>
                  <a:pt x="16475" y="59993"/>
                </a:lnTo>
                <a:lnTo>
                  <a:pt x="16184" y="59790"/>
                </a:lnTo>
                <a:lnTo>
                  <a:pt x="15894" y="59601"/>
                </a:lnTo>
                <a:lnTo>
                  <a:pt x="15793" y="59525"/>
                </a:lnTo>
                <a:lnTo>
                  <a:pt x="15692" y="59424"/>
                </a:lnTo>
                <a:lnTo>
                  <a:pt x="15591" y="59310"/>
                </a:lnTo>
                <a:lnTo>
                  <a:pt x="15515" y="59171"/>
                </a:lnTo>
                <a:lnTo>
                  <a:pt x="15452" y="59032"/>
                </a:lnTo>
                <a:lnTo>
                  <a:pt x="15401" y="58906"/>
                </a:lnTo>
                <a:lnTo>
                  <a:pt x="15376" y="58780"/>
                </a:lnTo>
                <a:lnTo>
                  <a:pt x="15376" y="58717"/>
                </a:lnTo>
                <a:lnTo>
                  <a:pt x="15376" y="58666"/>
                </a:lnTo>
                <a:lnTo>
                  <a:pt x="15704" y="57087"/>
                </a:lnTo>
                <a:lnTo>
                  <a:pt x="16033" y="55508"/>
                </a:lnTo>
                <a:lnTo>
                  <a:pt x="16702" y="52362"/>
                </a:lnTo>
                <a:lnTo>
                  <a:pt x="17043" y="50783"/>
                </a:lnTo>
                <a:lnTo>
                  <a:pt x="17372" y="49217"/>
                </a:lnTo>
                <a:lnTo>
                  <a:pt x="17688" y="47638"/>
                </a:lnTo>
                <a:lnTo>
                  <a:pt x="17978" y="46059"/>
                </a:lnTo>
                <a:lnTo>
                  <a:pt x="18193" y="44808"/>
                </a:lnTo>
                <a:lnTo>
                  <a:pt x="18395" y="43558"/>
                </a:lnTo>
                <a:lnTo>
                  <a:pt x="18585" y="42307"/>
                </a:lnTo>
                <a:lnTo>
                  <a:pt x="18762" y="41056"/>
                </a:lnTo>
                <a:lnTo>
                  <a:pt x="19090" y="38542"/>
                </a:lnTo>
                <a:lnTo>
                  <a:pt x="19393" y="36028"/>
                </a:lnTo>
                <a:lnTo>
                  <a:pt x="19494" y="35132"/>
                </a:lnTo>
                <a:lnTo>
                  <a:pt x="19595" y="34235"/>
                </a:lnTo>
                <a:lnTo>
                  <a:pt x="19760" y="32491"/>
                </a:lnTo>
                <a:lnTo>
                  <a:pt x="19899" y="30824"/>
                </a:lnTo>
                <a:lnTo>
                  <a:pt x="20025" y="29308"/>
                </a:lnTo>
                <a:lnTo>
                  <a:pt x="22375" y="35561"/>
                </a:lnTo>
                <a:lnTo>
                  <a:pt x="23600" y="38820"/>
                </a:lnTo>
                <a:lnTo>
                  <a:pt x="24864" y="42117"/>
                </a:lnTo>
                <a:lnTo>
                  <a:pt x="24914" y="42256"/>
                </a:lnTo>
                <a:lnTo>
                  <a:pt x="24952" y="42383"/>
                </a:lnTo>
                <a:lnTo>
                  <a:pt x="24977" y="42496"/>
                </a:lnTo>
                <a:lnTo>
                  <a:pt x="24990" y="42610"/>
                </a:lnTo>
                <a:lnTo>
                  <a:pt x="24990" y="42724"/>
                </a:lnTo>
                <a:lnTo>
                  <a:pt x="24990" y="42825"/>
                </a:lnTo>
                <a:lnTo>
                  <a:pt x="24977" y="42926"/>
                </a:lnTo>
                <a:lnTo>
                  <a:pt x="24952" y="43014"/>
                </a:lnTo>
                <a:lnTo>
                  <a:pt x="24927" y="43115"/>
                </a:lnTo>
                <a:lnTo>
                  <a:pt x="24876" y="43204"/>
                </a:lnTo>
                <a:lnTo>
                  <a:pt x="24775" y="43393"/>
                </a:lnTo>
                <a:lnTo>
                  <a:pt x="24636" y="43583"/>
                </a:lnTo>
                <a:lnTo>
                  <a:pt x="24472" y="43772"/>
                </a:lnTo>
                <a:lnTo>
                  <a:pt x="24118" y="44164"/>
                </a:lnTo>
                <a:lnTo>
                  <a:pt x="23790" y="44568"/>
                </a:lnTo>
                <a:lnTo>
                  <a:pt x="23487" y="44985"/>
                </a:lnTo>
                <a:lnTo>
                  <a:pt x="23209" y="45402"/>
                </a:lnTo>
                <a:lnTo>
                  <a:pt x="22943" y="45831"/>
                </a:lnTo>
                <a:lnTo>
                  <a:pt x="22716" y="46274"/>
                </a:lnTo>
                <a:lnTo>
                  <a:pt x="22501" y="46716"/>
                </a:lnTo>
                <a:lnTo>
                  <a:pt x="22324" y="47170"/>
                </a:lnTo>
                <a:lnTo>
                  <a:pt x="22160" y="47638"/>
                </a:lnTo>
                <a:lnTo>
                  <a:pt x="22097" y="47865"/>
                </a:lnTo>
                <a:lnTo>
                  <a:pt x="22034" y="48105"/>
                </a:lnTo>
                <a:lnTo>
                  <a:pt x="21983" y="48345"/>
                </a:lnTo>
                <a:lnTo>
                  <a:pt x="21933" y="48598"/>
                </a:lnTo>
                <a:lnTo>
                  <a:pt x="21895" y="48838"/>
                </a:lnTo>
                <a:lnTo>
                  <a:pt x="21870" y="49091"/>
                </a:lnTo>
                <a:lnTo>
                  <a:pt x="21844" y="49343"/>
                </a:lnTo>
                <a:lnTo>
                  <a:pt x="21832" y="49596"/>
                </a:lnTo>
                <a:lnTo>
                  <a:pt x="21832" y="49849"/>
                </a:lnTo>
                <a:lnTo>
                  <a:pt x="21832" y="50101"/>
                </a:lnTo>
                <a:lnTo>
                  <a:pt x="21844" y="50366"/>
                </a:lnTo>
                <a:lnTo>
                  <a:pt x="21857" y="50632"/>
                </a:lnTo>
                <a:lnTo>
                  <a:pt x="21882" y="50897"/>
                </a:lnTo>
                <a:lnTo>
                  <a:pt x="21920" y="51162"/>
                </a:lnTo>
                <a:lnTo>
                  <a:pt x="21971" y="51415"/>
                </a:lnTo>
                <a:lnTo>
                  <a:pt x="22046" y="51655"/>
                </a:lnTo>
                <a:lnTo>
                  <a:pt x="22135" y="51895"/>
                </a:lnTo>
                <a:lnTo>
                  <a:pt x="22236" y="52122"/>
                </a:lnTo>
                <a:lnTo>
                  <a:pt x="22463" y="52602"/>
                </a:lnTo>
                <a:lnTo>
                  <a:pt x="22564" y="52830"/>
                </a:lnTo>
                <a:lnTo>
                  <a:pt x="22665" y="53070"/>
                </a:lnTo>
                <a:lnTo>
                  <a:pt x="22905" y="52893"/>
                </a:lnTo>
                <a:lnTo>
                  <a:pt x="23146" y="52716"/>
                </a:lnTo>
                <a:lnTo>
                  <a:pt x="23638" y="52362"/>
                </a:lnTo>
                <a:lnTo>
                  <a:pt x="23866" y="52186"/>
                </a:lnTo>
                <a:lnTo>
                  <a:pt x="23979" y="52085"/>
                </a:lnTo>
                <a:lnTo>
                  <a:pt x="24080" y="51996"/>
                </a:lnTo>
                <a:lnTo>
                  <a:pt x="24169" y="51882"/>
                </a:lnTo>
                <a:lnTo>
                  <a:pt x="24245" y="51781"/>
                </a:lnTo>
                <a:lnTo>
                  <a:pt x="24320" y="51668"/>
                </a:lnTo>
                <a:lnTo>
                  <a:pt x="24384" y="51554"/>
                </a:lnTo>
                <a:lnTo>
                  <a:pt x="24674" y="50859"/>
                </a:lnTo>
                <a:lnTo>
                  <a:pt x="24952" y="50152"/>
                </a:lnTo>
                <a:lnTo>
                  <a:pt x="25217" y="49444"/>
                </a:lnTo>
                <a:lnTo>
                  <a:pt x="25457" y="48737"/>
                </a:lnTo>
                <a:lnTo>
                  <a:pt x="25950" y="47309"/>
                </a:lnTo>
                <a:lnTo>
                  <a:pt x="26430" y="45895"/>
                </a:lnTo>
                <a:lnTo>
                  <a:pt x="27353" y="49545"/>
                </a:lnTo>
                <a:lnTo>
                  <a:pt x="27845" y="51440"/>
                </a:lnTo>
                <a:lnTo>
                  <a:pt x="28363" y="53335"/>
                </a:lnTo>
                <a:lnTo>
                  <a:pt x="28401" y="53512"/>
                </a:lnTo>
                <a:lnTo>
                  <a:pt x="28439" y="53689"/>
                </a:lnTo>
                <a:lnTo>
                  <a:pt x="28464" y="53866"/>
                </a:lnTo>
                <a:lnTo>
                  <a:pt x="28477" y="54030"/>
                </a:lnTo>
                <a:lnTo>
                  <a:pt x="28490" y="54194"/>
                </a:lnTo>
                <a:lnTo>
                  <a:pt x="28490" y="54358"/>
                </a:lnTo>
                <a:lnTo>
                  <a:pt x="28464" y="54687"/>
                </a:lnTo>
                <a:lnTo>
                  <a:pt x="28414" y="55015"/>
                </a:lnTo>
                <a:lnTo>
                  <a:pt x="28338" y="55344"/>
                </a:lnTo>
                <a:lnTo>
                  <a:pt x="28249" y="55672"/>
                </a:lnTo>
                <a:lnTo>
                  <a:pt x="28136" y="56013"/>
                </a:lnTo>
                <a:lnTo>
                  <a:pt x="27959" y="56556"/>
                </a:lnTo>
                <a:lnTo>
                  <a:pt x="27807" y="57100"/>
                </a:lnTo>
                <a:lnTo>
                  <a:pt x="27694" y="57643"/>
                </a:lnTo>
                <a:lnTo>
                  <a:pt x="27593" y="58173"/>
                </a:lnTo>
                <a:lnTo>
                  <a:pt x="27542" y="58717"/>
                </a:lnTo>
                <a:lnTo>
                  <a:pt x="27517" y="58982"/>
                </a:lnTo>
                <a:lnTo>
                  <a:pt x="27504" y="59247"/>
                </a:lnTo>
                <a:lnTo>
                  <a:pt x="27504" y="59513"/>
                </a:lnTo>
                <a:lnTo>
                  <a:pt x="27517" y="59778"/>
                </a:lnTo>
                <a:lnTo>
                  <a:pt x="27529" y="60043"/>
                </a:lnTo>
                <a:lnTo>
                  <a:pt x="27542" y="60308"/>
                </a:lnTo>
                <a:lnTo>
                  <a:pt x="27580" y="60561"/>
                </a:lnTo>
                <a:lnTo>
                  <a:pt x="27618" y="60826"/>
                </a:lnTo>
                <a:lnTo>
                  <a:pt x="27668" y="61092"/>
                </a:lnTo>
                <a:lnTo>
                  <a:pt x="27719" y="61344"/>
                </a:lnTo>
                <a:lnTo>
                  <a:pt x="27782" y="61610"/>
                </a:lnTo>
                <a:lnTo>
                  <a:pt x="27858" y="61862"/>
                </a:lnTo>
                <a:lnTo>
                  <a:pt x="27934" y="62115"/>
                </a:lnTo>
                <a:lnTo>
                  <a:pt x="28035" y="62367"/>
                </a:lnTo>
                <a:lnTo>
                  <a:pt x="28136" y="62620"/>
                </a:lnTo>
                <a:lnTo>
                  <a:pt x="28237" y="62873"/>
                </a:lnTo>
                <a:lnTo>
                  <a:pt x="28363" y="63125"/>
                </a:lnTo>
                <a:lnTo>
                  <a:pt x="28490" y="63378"/>
                </a:lnTo>
                <a:lnTo>
                  <a:pt x="28629" y="63618"/>
                </a:lnTo>
                <a:lnTo>
                  <a:pt x="28780" y="63871"/>
                </a:lnTo>
                <a:lnTo>
                  <a:pt x="28932" y="64111"/>
                </a:lnTo>
                <a:lnTo>
                  <a:pt x="29109" y="64363"/>
                </a:lnTo>
                <a:lnTo>
                  <a:pt x="29210" y="64490"/>
                </a:lnTo>
                <a:lnTo>
                  <a:pt x="29349" y="64616"/>
                </a:lnTo>
                <a:lnTo>
                  <a:pt x="29500" y="64730"/>
                </a:lnTo>
                <a:lnTo>
                  <a:pt x="29664" y="64831"/>
                </a:lnTo>
                <a:lnTo>
                  <a:pt x="29829" y="64919"/>
                </a:lnTo>
                <a:lnTo>
                  <a:pt x="30006" y="64982"/>
                </a:lnTo>
                <a:lnTo>
                  <a:pt x="30170" y="65020"/>
                </a:lnTo>
                <a:lnTo>
                  <a:pt x="30246" y="65033"/>
                </a:lnTo>
                <a:lnTo>
                  <a:pt x="30372" y="65033"/>
                </a:lnTo>
                <a:lnTo>
                  <a:pt x="30435" y="65008"/>
                </a:lnTo>
                <a:lnTo>
                  <a:pt x="30486" y="64970"/>
                </a:lnTo>
                <a:lnTo>
                  <a:pt x="30549" y="64932"/>
                </a:lnTo>
                <a:lnTo>
                  <a:pt x="30663" y="64818"/>
                </a:lnTo>
                <a:lnTo>
                  <a:pt x="30776" y="64679"/>
                </a:lnTo>
                <a:lnTo>
                  <a:pt x="30877" y="64515"/>
                </a:lnTo>
                <a:lnTo>
                  <a:pt x="30966" y="64351"/>
                </a:lnTo>
                <a:lnTo>
                  <a:pt x="31042" y="64174"/>
                </a:lnTo>
                <a:lnTo>
                  <a:pt x="31092" y="64022"/>
                </a:lnTo>
                <a:lnTo>
                  <a:pt x="31256" y="63416"/>
                </a:lnTo>
                <a:lnTo>
                  <a:pt x="31383" y="62810"/>
                </a:lnTo>
                <a:lnTo>
                  <a:pt x="31484" y="62203"/>
                </a:lnTo>
                <a:lnTo>
                  <a:pt x="31522" y="61913"/>
                </a:lnTo>
                <a:lnTo>
                  <a:pt x="31560" y="61610"/>
                </a:lnTo>
                <a:lnTo>
                  <a:pt x="31585" y="61319"/>
                </a:lnTo>
                <a:lnTo>
                  <a:pt x="31597" y="61016"/>
                </a:lnTo>
                <a:lnTo>
                  <a:pt x="31597" y="60725"/>
                </a:lnTo>
                <a:lnTo>
                  <a:pt x="31597" y="60435"/>
                </a:lnTo>
                <a:lnTo>
                  <a:pt x="31597" y="60144"/>
                </a:lnTo>
                <a:lnTo>
                  <a:pt x="31572" y="59854"/>
                </a:lnTo>
                <a:lnTo>
                  <a:pt x="31547" y="59563"/>
                </a:lnTo>
                <a:lnTo>
                  <a:pt x="31509" y="59272"/>
                </a:lnTo>
                <a:lnTo>
                  <a:pt x="31471" y="58982"/>
                </a:lnTo>
                <a:lnTo>
                  <a:pt x="31421" y="58704"/>
                </a:lnTo>
                <a:lnTo>
                  <a:pt x="31357" y="58413"/>
                </a:lnTo>
                <a:lnTo>
                  <a:pt x="31282" y="58136"/>
                </a:lnTo>
                <a:lnTo>
                  <a:pt x="31206" y="57845"/>
                </a:lnTo>
                <a:lnTo>
                  <a:pt x="31117" y="57567"/>
                </a:lnTo>
                <a:lnTo>
                  <a:pt x="31029" y="57289"/>
                </a:lnTo>
                <a:lnTo>
                  <a:pt x="30928" y="57011"/>
                </a:lnTo>
                <a:lnTo>
                  <a:pt x="30814" y="56733"/>
                </a:lnTo>
                <a:lnTo>
                  <a:pt x="30688" y="56455"/>
                </a:lnTo>
                <a:lnTo>
                  <a:pt x="30549" y="56178"/>
                </a:lnTo>
                <a:lnTo>
                  <a:pt x="30410" y="55912"/>
                </a:lnTo>
                <a:lnTo>
                  <a:pt x="30258" y="55634"/>
                </a:lnTo>
                <a:lnTo>
                  <a:pt x="30094" y="55369"/>
                </a:lnTo>
                <a:lnTo>
                  <a:pt x="29930" y="55104"/>
                </a:lnTo>
                <a:lnTo>
                  <a:pt x="29753" y="54826"/>
                </a:lnTo>
                <a:lnTo>
                  <a:pt x="29639" y="54662"/>
                </a:lnTo>
                <a:lnTo>
                  <a:pt x="29538" y="54485"/>
                </a:lnTo>
                <a:lnTo>
                  <a:pt x="29462" y="54295"/>
                </a:lnTo>
                <a:lnTo>
                  <a:pt x="29374" y="54106"/>
                </a:lnTo>
                <a:lnTo>
                  <a:pt x="29248" y="53727"/>
                </a:lnTo>
                <a:lnTo>
                  <a:pt x="29134" y="53335"/>
                </a:lnTo>
                <a:lnTo>
                  <a:pt x="28919" y="52527"/>
                </a:lnTo>
                <a:lnTo>
                  <a:pt x="28704" y="51718"/>
                </a:lnTo>
                <a:lnTo>
                  <a:pt x="28300" y="50089"/>
                </a:lnTo>
                <a:lnTo>
                  <a:pt x="28085" y="49280"/>
                </a:lnTo>
                <a:lnTo>
                  <a:pt x="27870" y="48472"/>
                </a:lnTo>
                <a:lnTo>
                  <a:pt x="27656" y="47663"/>
                </a:lnTo>
                <a:lnTo>
                  <a:pt x="27416" y="46867"/>
                </a:lnTo>
                <a:lnTo>
                  <a:pt x="27188" y="46135"/>
                </a:lnTo>
                <a:lnTo>
                  <a:pt x="26936" y="45415"/>
                </a:lnTo>
                <a:lnTo>
                  <a:pt x="26683" y="44694"/>
                </a:lnTo>
                <a:lnTo>
                  <a:pt x="26430" y="43974"/>
                </a:lnTo>
                <a:lnTo>
                  <a:pt x="25887" y="42547"/>
                </a:lnTo>
                <a:lnTo>
                  <a:pt x="25369" y="41107"/>
                </a:lnTo>
                <a:lnTo>
                  <a:pt x="26077" y="41625"/>
                </a:lnTo>
                <a:lnTo>
                  <a:pt x="26771" y="42143"/>
                </a:lnTo>
                <a:lnTo>
                  <a:pt x="27441" y="42686"/>
                </a:lnTo>
                <a:lnTo>
                  <a:pt x="28111" y="43229"/>
                </a:lnTo>
                <a:lnTo>
                  <a:pt x="28767" y="43785"/>
                </a:lnTo>
                <a:lnTo>
                  <a:pt x="29399" y="44366"/>
                </a:lnTo>
                <a:lnTo>
                  <a:pt x="30006" y="44960"/>
                </a:lnTo>
                <a:lnTo>
                  <a:pt x="30599" y="45579"/>
                </a:lnTo>
                <a:lnTo>
                  <a:pt x="30827" y="45819"/>
                </a:lnTo>
                <a:lnTo>
                  <a:pt x="31042" y="46071"/>
                </a:lnTo>
                <a:lnTo>
                  <a:pt x="31256" y="46324"/>
                </a:lnTo>
                <a:lnTo>
                  <a:pt x="31458" y="46589"/>
                </a:lnTo>
                <a:lnTo>
                  <a:pt x="31648" y="46855"/>
                </a:lnTo>
                <a:lnTo>
                  <a:pt x="31825" y="47133"/>
                </a:lnTo>
                <a:lnTo>
                  <a:pt x="31989" y="47410"/>
                </a:lnTo>
                <a:lnTo>
                  <a:pt x="32141" y="47714"/>
                </a:lnTo>
                <a:lnTo>
                  <a:pt x="32280" y="48004"/>
                </a:lnTo>
                <a:lnTo>
                  <a:pt x="32393" y="48320"/>
                </a:lnTo>
                <a:lnTo>
                  <a:pt x="32494" y="48636"/>
                </a:lnTo>
                <a:lnTo>
                  <a:pt x="32583" y="48964"/>
                </a:lnTo>
                <a:lnTo>
                  <a:pt x="32646" y="49305"/>
                </a:lnTo>
                <a:lnTo>
                  <a:pt x="32697" y="49659"/>
                </a:lnTo>
                <a:lnTo>
                  <a:pt x="32722" y="50025"/>
                </a:lnTo>
                <a:lnTo>
                  <a:pt x="32722" y="50392"/>
                </a:lnTo>
                <a:lnTo>
                  <a:pt x="32722" y="50657"/>
                </a:lnTo>
                <a:lnTo>
                  <a:pt x="32747" y="50922"/>
                </a:lnTo>
                <a:lnTo>
                  <a:pt x="32772" y="51188"/>
                </a:lnTo>
                <a:lnTo>
                  <a:pt x="32810" y="51466"/>
                </a:lnTo>
                <a:lnTo>
                  <a:pt x="32848" y="51731"/>
                </a:lnTo>
                <a:lnTo>
                  <a:pt x="32911" y="51996"/>
                </a:lnTo>
                <a:lnTo>
                  <a:pt x="32974" y="52261"/>
                </a:lnTo>
                <a:lnTo>
                  <a:pt x="33050" y="52527"/>
                </a:lnTo>
                <a:lnTo>
                  <a:pt x="33215" y="53070"/>
                </a:lnTo>
                <a:lnTo>
                  <a:pt x="33404" y="53588"/>
                </a:lnTo>
                <a:lnTo>
                  <a:pt x="33606" y="54118"/>
                </a:lnTo>
                <a:lnTo>
                  <a:pt x="33808" y="54624"/>
                </a:lnTo>
                <a:lnTo>
                  <a:pt x="33871" y="54775"/>
                </a:lnTo>
                <a:lnTo>
                  <a:pt x="33960" y="54927"/>
                </a:lnTo>
                <a:lnTo>
                  <a:pt x="34048" y="55066"/>
                </a:lnTo>
                <a:lnTo>
                  <a:pt x="34137" y="55205"/>
                </a:lnTo>
                <a:lnTo>
                  <a:pt x="34352" y="55495"/>
                </a:lnTo>
                <a:lnTo>
                  <a:pt x="34592" y="55761"/>
                </a:lnTo>
                <a:lnTo>
                  <a:pt x="35110" y="56329"/>
                </a:lnTo>
                <a:lnTo>
                  <a:pt x="35375" y="56620"/>
                </a:lnTo>
                <a:lnTo>
                  <a:pt x="35640" y="56935"/>
                </a:lnTo>
                <a:lnTo>
                  <a:pt x="36247" y="55862"/>
                </a:lnTo>
                <a:lnTo>
                  <a:pt x="36247" y="54838"/>
                </a:lnTo>
                <a:lnTo>
                  <a:pt x="36158" y="54384"/>
                </a:lnTo>
                <a:lnTo>
                  <a:pt x="36070" y="53916"/>
                </a:lnTo>
                <a:lnTo>
                  <a:pt x="35969" y="53461"/>
                </a:lnTo>
                <a:lnTo>
                  <a:pt x="35905" y="53247"/>
                </a:lnTo>
                <a:lnTo>
                  <a:pt x="35830" y="53019"/>
                </a:lnTo>
                <a:lnTo>
                  <a:pt x="35691" y="52602"/>
                </a:lnTo>
                <a:lnTo>
                  <a:pt x="35539" y="52186"/>
                </a:lnTo>
                <a:lnTo>
                  <a:pt x="35375" y="51781"/>
                </a:lnTo>
                <a:lnTo>
                  <a:pt x="35211" y="51390"/>
                </a:lnTo>
                <a:lnTo>
                  <a:pt x="35034" y="50998"/>
                </a:lnTo>
                <a:lnTo>
                  <a:pt x="34844" y="50607"/>
                </a:lnTo>
                <a:lnTo>
                  <a:pt x="34655" y="50215"/>
                </a:lnTo>
                <a:lnTo>
                  <a:pt x="34453" y="49849"/>
                </a:lnTo>
                <a:lnTo>
                  <a:pt x="34250" y="49470"/>
                </a:lnTo>
                <a:lnTo>
                  <a:pt x="34036" y="49103"/>
                </a:lnTo>
                <a:lnTo>
                  <a:pt x="33821" y="48737"/>
                </a:lnTo>
                <a:lnTo>
                  <a:pt x="33594" y="48383"/>
                </a:lnTo>
                <a:lnTo>
                  <a:pt x="33366" y="48029"/>
                </a:lnTo>
                <a:lnTo>
                  <a:pt x="33126" y="47676"/>
                </a:lnTo>
                <a:lnTo>
                  <a:pt x="32873" y="47335"/>
                </a:lnTo>
                <a:lnTo>
                  <a:pt x="32633" y="46994"/>
                </a:lnTo>
                <a:lnTo>
                  <a:pt x="32103" y="46324"/>
                </a:lnTo>
                <a:lnTo>
                  <a:pt x="31560" y="45680"/>
                </a:lnTo>
                <a:lnTo>
                  <a:pt x="30991" y="45048"/>
                </a:lnTo>
                <a:lnTo>
                  <a:pt x="30410" y="44442"/>
                </a:lnTo>
                <a:lnTo>
                  <a:pt x="29791" y="43835"/>
                </a:lnTo>
                <a:lnTo>
                  <a:pt x="29172" y="43254"/>
                </a:lnTo>
                <a:lnTo>
                  <a:pt x="28515" y="42686"/>
                </a:lnTo>
                <a:lnTo>
                  <a:pt x="27858" y="42130"/>
                </a:lnTo>
                <a:lnTo>
                  <a:pt x="27138" y="41562"/>
                </a:lnTo>
                <a:lnTo>
                  <a:pt x="26430" y="41006"/>
                </a:lnTo>
                <a:lnTo>
                  <a:pt x="26077" y="40728"/>
                </a:lnTo>
                <a:lnTo>
                  <a:pt x="25735" y="40437"/>
                </a:lnTo>
                <a:lnTo>
                  <a:pt x="25407" y="40134"/>
                </a:lnTo>
                <a:lnTo>
                  <a:pt x="25091" y="39831"/>
                </a:lnTo>
                <a:lnTo>
                  <a:pt x="24801" y="39502"/>
                </a:lnTo>
                <a:lnTo>
                  <a:pt x="24662" y="39338"/>
                </a:lnTo>
                <a:lnTo>
                  <a:pt x="24535" y="39161"/>
                </a:lnTo>
                <a:lnTo>
                  <a:pt x="24409" y="38984"/>
                </a:lnTo>
                <a:lnTo>
                  <a:pt x="24295" y="38795"/>
                </a:lnTo>
                <a:lnTo>
                  <a:pt x="24181" y="38606"/>
                </a:lnTo>
                <a:lnTo>
                  <a:pt x="24080" y="38403"/>
                </a:lnTo>
                <a:lnTo>
                  <a:pt x="23992" y="38201"/>
                </a:lnTo>
                <a:lnTo>
                  <a:pt x="23904" y="37999"/>
                </a:lnTo>
                <a:lnTo>
                  <a:pt x="23828" y="37772"/>
                </a:lnTo>
                <a:lnTo>
                  <a:pt x="23765" y="37557"/>
                </a:lnTo>
                <a:lnTo>
                  <a:pt x="23714" y="37317"/>
                </a:lnTo>
                <a:lnTo>
                  <a:pt x="23663" y="37077"/>
                </a:lnTo>
                <a:lnTo>
                  <a:pt x="23638" y="36824"/>
                </a:lnTo>
                <a:lnTo>
                  <a:pt x="23613" y="36572"/>
                </a:lnTo>
                <a:lnTo>
                  <a:pt x="24801" y="37582"/>
                </a:lnTo>
                <a:lnTo>
                  <a:pt x="25318" y="38012"/>
                </a:lnTo>
                <a:lnTo>
                  <a:pt x="25786" y="38391"/>
                </a:lnTo>
                <a:lnTo>
                  <a:pt x="26215" y="38732"/>
                </a:lnTo>
                <a:lnTo>
                  <a:pt x="26620" y="39022"/>
                </a:lnTo>
                <a:lnTo>
                  <a:pt x="27011" y="39275"/>
                </a:lnTo>
                <a:lnTo>
                  <a:pt x="27378" y="39502"/>
                </a:lnTo>
                <a:lnTo>
                  <a:pt x="27744" y="39705"/>
                </a:lnTo>
                <a:lnTo>
                  <a:pt x="28111" y="39869"/>
                </a:lnTo>
                <a:lnTo>
                  <a:pt x="28502" y="40033"/>
                </a:lnTo>
                <a:lnTo>
                  <a:pt x="28894" y="40172"/>
                </a:lnTo>
                <a:lnTo>
                  <a:pt x="29323" y="40298"/>
                </a:lnTo>
                <a:lnTo>
                  <a:pt x="29791" y="40425"/>
                </a:lnTo>
                <a:lnTo>
                  <a:pt x="30284" y="40551"/>
                </a:lnTo>
                <a:lnTo>
                  <a:pt x="30839" y="40677"/>
                </a:lnTo>
                <a:lnTo>
                  <a:pt x="30940" y="40690"/>
                </a:lnTo>
                <a:lnTo>
                  <a:pt x="31042" y="40703"/>
                </a:lnTo>
                <a:lnTo>
                  <a:pt x="31244" y="40703"/>
                </a:lnTo>
                <a:lnTo>
                  <a:pt x="31458" y="40690"/>
                </a:lnTo>
                <a:lnTo>
                  <a:pt x="31673" y="40652"/>
                </a:lnTo>
                <a:lnTo>
                  <a:pt x="32090" y="40564"/>
                </a:lnTo>
                <a:lnTo>
                  <a:pt x="32305" y="40513"/>
                </a:lnTo>
                <a:lnTo>
                  <a:pt x="32520" y="40488"/>
                </a:lnTo>
                <a:lnTo>
                  <a:pt x="32469" y="40298"/>
                </a:lnTo>
                <a:lnTo>
                  <a:pt x="32431" y="40109"/>
                </a:lnTo>
                <a:lnTo>
                  <a:pt x="32355" y="39730"/>
                </a:lnTo>
                <a:lnTo>
                  <a:pt x="32305" y="39540"/>
                </a:lnTo>
                <a:lnTo>
                  <a:pt x="32254" y="39363"/>
                </a:lnTo>
                <a:lnTo>
                  <a:pt x="32179" y="39187"/>
                </a:lnTo>
                <a:lnTo>
                  <a:pt x="32090" y="39035"/>
                </a:lnTo>
                <a:lnTo>
                  <a:pt x="31875" y="38757"/>
                </a:lnTo>
                <a:lnTo>
                  <a:pt x="31661" y="38479"/>
                </a:lnTo>
                <a:lnTo>
                  <a:pt x="31446" y="38214"/>
                </a:lnTo>
                <a:lnTo>
                  <a:pt x="31218" y="37949"/>
                </a:lnTo>
                <a:lnTo>
                  <a:pt x="30991" y="37709"/>
                </a:lnTo>
                <a:lnTo>
                  <a:pt x="30764" y="37469"/>
                </a:lnTo>
                <a:lnTo>
                  <a:pt x="30524" y="37241"/>
                </a:lnTo>
                <a:lnTo>
                  <a:pt x="30284" y="37039"/>
                </a:lnTo>
                <a:lnTo>
                  <a:pt x="30043" y="36837"/>
                </a:lnTo>
                <a:lnTo>
                  <a:pt x="29791" y="36635"/>
                </a:lnTo>
                <a:lnTo>
                  <a:pt x="29538" y="36458"/>
                </a:lnTo>
                <a:lnTo>
                  <a:pt x="29273" y="36294"/>
                </a:lnTo>
                <a:lnTo>
                  <a:pt x="29020" y="36130"/>
                </a:lnTo>
                <a:lnTo>
                  <a:pt x="28742" y="35991"/>
                </a:lnTo>
                <a:lnTo>
                  <a:pt x="28477" y="35852"/>
                </a:lnTo>
                <a:lnTo>
                  <a:pt x="28199" y="35725"/>
                </a:lnTo>
                <a:lnTo>
                  <a:pt x="27921" y="35612"/>
                </a:lnTo>
                <a:lnTo>
                  <a:pt x="27630" y="35511"/>
                </a:lnTo>
                <a:lnTo>
                  <a:pt x="27340" y="35435"/>
                </a:lnTo>
                <a:lnTo>
                  <a:pt x="27037" y="35359"/>
                </a:lnTo>
                <a:lnTo>
                  <a:pt x="26746" y="35296"/>
                </a:lnTo>
                <a:lnTo>
                  <a:pt x="26430" y="35233"/>
                </a:lnTo>
                <a:lnTo>
                  <a:pt x="26127" y="35195"/>
                </a:lnTo>
                <a:lnTo>
                  <a:pt x="25811" y="35169"/>
                </a:lnTo>
                <a:lnTo>
                  <a:pt x="25483" y="35157"/>
                </a:lnTo>
                <a:lnTo>
                  <a:pt x="25167" y="35157"/>
                </a:lnTo>
                <a:lnTo>
                  <a:pt x="24826" y="35169"/>
                </a:lnTo>
                <a:lnTo>
                  <a:pt x="24497" y="35195"/>
                </a:lnTo>
                <a:lnTo>
                  <a:pt x="24156" y="35233"/>
                </a:lnTo>
                <a:lnTo>
                  <a:pt x="23802" y="35283"/>
                </a:lnTo>
                <a:lnTo>
                  <a:pt x="23461" y="35346"/>
                </a:lnTo>
                <a:lnTo>
                  <a:pt x="23095" y="35422"/>
                </a:lnTo>
                <a:lnTo>
                  <a:pt x="22754" y="34626"/>
                </a:lnTo>
                <a:lnTo>
                  <a:pt x="22438" y="33830"/>
                </a:lnTo>
                <a:lnTo>
                  <a:pt x="22135" y="33022"/>
                </a:lnTo>
                <a:lnTo>
                  <a:pt x="21844" y="32226"/>
                </a:lnTo>
                <a:lnTo>
                  <a:pt x="21592" y="31418"/>
                </a:lnTo>
                <a:lnTo>
                  <a:pt x="21352" y="30596"/>
                </a:lnTo>
                <a:lnTo>
                  <a:pt x="21137" y="29775"/>
                </a:lnTo>
                <a:lnTo>
                  <a:pt x="20947" y="28967"/>
                </a:lnTo>
                <a:lnTo>
                  <a:pt x="20783" y="28133"/>
                </a:lnTo>
                <a:lnTo>
                  <a:pt x="20631" y="27312"/>
                </a:lnTo>
                <a:lnTo>
                  <a:pt x="20505" y="26478"/>
                </a:lnTo>
                <a:lnTo>
                  <a:pt x="20404" y="25632"/>
                </a:lnTo>
                <a:lnTo>
                  <a:pt x="20316" y="24798"/>
                </a:lnTo>
                <a:lnTo>
                  <a:pt x="20265" y="23952"/>
                </a:lnTo>
                <a:lnTo>
                  <a:pt x="20227" y="23105"/>
                </a:lnTo>
                <a:lnTo>
                  <a:pt x="20215" y="22246"/>
                </a:lnTo>
                <a:lnTo>
                  <a:pt x="20227" y="21375"/>
                </a:lnTo>
                <a:lnTo>
                  <a:pt x="20252" y="20490"/>
                </a:lnTo>
                <a:lnTo>
                  <a:pt x="20341" y="18734"/>
                </a:lnTo>
                <a:lnTo>
                  <a:pt x="20379" y="17863"/>
                </a:lnTo>
                <a:lnTo>
                  <a:pt x="20404" y="16991"/>
                </a:lnTo>
                <a:lnTo>
                  <a:pt x="20417" y="16107"/>
                </a:lnTo>
                <a:lnTo>
                  <a:pt x="20404" y="15677"/>
                </a:lnTo>
                <a:lnTo>
                  <a:pt x="20391" y="15235"/>
                </a:lnTo>
                <a:lnTo>
                  <a:pt x="20328" y="13681"/>
                </a:lnTo>
                <a:lnTo>
                  <a:pt x="20240" y="12128"/>
                </a:lnTo>
                <a:lnTo>
                  <a:pt x="20151" y="10574"/>
                </a:lnTo>
                <a:lnTo>
                  <a:pt x="20050" y="9020"/>
                </a:lnTo>
                <a:lnTo>
                  <a:pt x="19835" y="5912"/>
                </a:lnTo>
                <a:lnTo>
                  <a:pt x="19608" y="2817"/>
                </a:lnTo>
                <a:lnTo>
                  <a:pt x="19583" y="2464"/>
                </a:lnTo>
                <a:lnTo>
                  <a:pt x="19545" y="2110"/>
                </a:lnTo>
                <a:lnTo>
                  <a:pt x="19431" y="1402"/>
                </a:lnTo>
                <a:lnTo>
                  <a:pt x="19305" y="708"/>
                </a:lnTo>
                <a:lnTo>
                  <a:pt x="19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8"/>
          <p:cNvSpPr/>
          <p:nvPr/>
        </p:nvSpPr>
        <p:spPr>
          <a:xfrm rot="10800000">
            <a:off x="5340772" y="1692894"/>
            <a:ext cx="245806" cy="720783"/>
          </a:xfrm>
          <a:custGeom>
            <a:rect b="b" l="l" r="r" t="t"/>
            <a:pathLst>
              <a:path extrusionOk="0" h="80243" w="27365">
                <a:moveTo>
                  <a:pt x="9147" y="7694"/>
                </a:moveTo>
                <a:lnTo>
                  <a:pt x="9324" y="8338"/>
                </a:lnTo>
                <a:lnTo>
                  <a:pt x="9488" y="8982"/>
                </a:lnTo>
                <a:lnTo>
                  <a:pt x="9639" y="9639"/>
                </a:lnTo>
                <a:lnTo>
                  <a:pt x="9791" y="10283"/>
                </a:lnTo>
                <a:lnTo>
                  <a:pt x="9930" y="10928"/>
                </a:lnTo>
                <a:lnTo>
                  <a:pt x="10069" y="11572"/>
                </a:lnTo>
                <a:lnTo>
                  <a:pt x="10183" y="12229"/>
                </a:lnTo>
                <a:lnTo>
                  <a:pt x="10309" y="12873"/>
                </a:lnTo>
                <a:lnTo>
                  <a:pt x="10511" y="14174"/>
                </a:lnTo>
                <a:lnTo>
                  <a:pt x="10701" y="15475"/>
                </a:lnTo>
                <a:lnTo>
                  <a:pt x="10852" y="16789"/>
                </a:lnTo>
                <a:lnTo>
                  <a:pt x="10979" y="18090"/>
                </a:lnTo>
                <a:lnTo>
                  <a:pt x="11067" y="19404"/>
                </a:lnTo>
                <a:lnTo>
                  <a:pt x="11143" y="20718"/>
                </a:lnTo>
                <a:lnTo>
                  <a:pt x="11181" y="22032"/>
                </a:lnTo>
                <a:lnTo>
                  <a:pt x="11206" y="23345"/>
                </a:lnTo>
                <a:lnTo>
                  <a:pt x="11206" y="24659"/>
                </a:lnTo>
                <a:lnTo>
                  <a:pt x="11168" y="25973"/>
                </a:lnTo>
                <a:lnTo>
                  <a:pt x="11118" y="27299"/>
                </a:lnTo>
                <a:lnTo>
                  <a:pt x="11042" y="28626"/>
                </a:lnTo>
                <a:lnTo>
                  <a:pt x="10789" y="27982"/>
                </a:lnTo>
                <a:lnTo>
                  <a:pt x="10549" y="27350"/>
                </a:lnTo>
                <a:lnTo>
                  <a:pt x="10334" y="26706"/>
                </a:lnTo>
                <a:lnTo>
                  <a:pt x="10120" y="26074"/>
                </a:lnTo>
                <a:lnTo>
                  <a:pt x="9930" y="25430"/>
                </a:lnTo>
                <a:lnTo>
                  <a:pt x="9741" y="24786"/>
                </a:lnTo>
                <a:lnTo>
                  <a:pt x="9576" y="24141"/>
                </a:lnTo>
                <a:lnTo>
                  <a:pt x="9425" y="23497"/>
                </a:lnTo>
                <a:lnTo>
                  <a:pt x="9286" y="22840"/>
                </a:lnTo>
                <a:lnTo>
                  <a:pt x="9159" y="22196"/>
                </a:lnTo>
                <a:lnTo>
                  <a:pt x="9046" y="21552"/>
                </a:lnTo>
                <a:lnTo>
                  <a:pt x="8945" y="20895"/>
                </a:lnTo>
                <a:lnTo>
                  <a:pt x="8856" y="20250"/>
                </a:lnTo>
                <a:lnTo>
                  <a:pt x="8780" y="19594"/>
                </a:lnTo>
                <a:lnTo>
                  <a:pt x="8717" y="18937"/>
                </a:lnTo>
                <a:lnTo>
                  <a:pt x="8654" y="18280"/>
                </a:lnTo>
                <a:lnTo>
                  <a:pt x="8616" y="17623"/>
                </a:lnTo>
                <a:lnTo>
                  <a:pt x="8591" y="16966"/>
                </a:lnTo>
                <a:lnTo>
                  <a:pt x="8566" y="16309"/>
                </a:lnTo>
                <a:lnTo>
                  <a:pt x="8553" y="15652"/>
                </a:lnTo>
                <a:lnTo>
                  <a:pt x="8553" y="14995"/>
                </a:lnTo>
                <a:lnTo>
                  <a:pt x="8566" y="14338"/>
                </a:lnTo>
                <a:lnTo>
                  <a:pt x="8578" y="13669"/>
                </a:lnTo>
                <a:lnTo>
                  <a:pt x="8616" y="13012"/>
                </a:lnTo>
                <a:lnTo>
                  <a:pt x="8654" y="12355"/>
                </a:lnTo>
                <a:lnTo>
                  <a:pt x="8692" y="11686"/>
                </a:lnTo>
                <a:lnTo>
                  <a:pt x="8755" y="11029"/>
                </a:lnTo>
                <a:lnTo>
                  <a:pt x="8818" y="10359"/>
                </a:lnTo>
                <a:lnTo>
                  <a:pt x="8894" y="9690"/>
                </a:lnTo>
                <a:lnTo>
                  <a:pt x="8970" y="9033"/>
                </a:lnTo>
                <a:lnTo>
                  <a:pt x="9147" y="7694"/>
                </a:lnTo>
                <a:close/>
                <a:moveTo>
                  <a:pt x="7479" y="0"/>
                </a:moveTo>
                <a:lnTo>
                  <a:pt x="7075" y="177"/>
                </a:lnTo>
                <a:lnTo>
                  <a:pt x="7264" y="720"/>
                </a:lnTo>
                <a:lnTo>
                  <a:pt x="7353" y="998"/>
                </a:lnTo>
                <a:lnTo>
                  <a:pt x="7416" y="1276"/>
                </a:lnTo>
                <a:lnTo>
                  <a:pt x="7504" y="1605"/>
                </a:lnTo>
                <a:lnTo>
                  <a:pt x="7593" y="1933"/>
                </a:lnTo>
                <a:lnTo>
                  <a:pt x="7808" y="2603"/>
                </a:lnTo>
                <a:lnTo>
                  <a:pt x="8022" y="3272"/>
                </a:lnTo>
                <a:lnTo>
                  <a:pt x="8237" y="3942"/>
                </a:lnTo>
                <a:lnTo>
                  <a:pt x="8326" y="4283"/>
                </a:lnTo>
                <a:lnTo>
                  <a:pt x="8414" y="4611"/>
                </a:lnTo>
                <a:lnTo>
                  <a:pt x="8477" y="4940"/>
                </a:lnTo>
                <a:lnTo>
                  <a:pt x="8528" y="5268"/>
                </a:lnTo>
                <a:lnTo>
                  <a:pt x="8553" y="5584"/>
                </a:lnTo>
                <a:lnTo>
                  <a:pt x="8566" y="5900"/>
                </a:lnTo>
                <a:lnTo>
                  <a:pt x="8553" y="6203"/>
                </a:lnTo>
                <a:lnTo>
                  <a:pt x="8528" y="6367"/>
                </a:lnTo>
                <a:lnTo>
                  <a:pt x="8502" y="6519"/>
                </a:lnTo>
                <a:lnTo>
                  <a:pt x="8363" y="7226"/>
                </a:lnTo>
                <a:lnTo>
                  <a:pt x="8237" y="7946"/>
                </a:lnTo>
                <a:lnTo>
                  <a:pt x="8136" y="8654"/>
                </a:lnTo>
                <a:lnTo>
                  <a:pt x="8035" y="9361"/>
                </a:lnTo>
                <a:lnTo>
                  <a:pt x="7947" y="10081"/>
                </a:lnTo>
                <a:lnTo>
                  <a:pt x="7883" y="10789"/>
                </a:lnTo>
                <a:lnTo>
                  <a:pt x="7820" y="11509"/>
                </a:lnTo>
                <a:lnTo>
                  <a:pt x="7770" y="12216"/>
                </a:lnTo>
                <a:lnTo>
                  <a:pt x="7732" y="12924"/>
                </a:lnTo>
                <a:lnTo>
                  <a:pt x="7707" y="13644"/>
                </a:lnTo>
                <a:lnTo>
                  <a:pt x="7694" y="14351"/>
                </a:lnTo>
                <a:lnTo>
                  <a:pt x="7694" y="15071"/>
                </a:lnTo>
                <a:lnTo>
                  <a:pt x="7694" y="15779"/>
                </a:lnTo>
                <a:lnTo>
                  <a:pt x="7707" y="16499"/>
                </a:lnTo>
                <a:lnTo>
                  <a:pt x="7732" y="17206"/>
                </a:lnTo>
                <a:lnTo>
                  <a:pt x="7770" y="17926"/>
                </a:lnTo>
                <a:lnTo>
                  <a:pt x="7820" y="18747"/>
                </a:lnTo>
                <a:lnTo>
                  <a:pt x="7871" y="19556"/>
                </a:lnTo>
                <a:lnTo>
                  <a:pt x="7947" y="20377"/>
                </a:lnTo>
                <a:lnTo>
                  <a:pt x="8022" y="21185"/>
                </a:lnTo>
                <a:lnTo>
                  <a:pt x="8123" y="22006"/>
                </a:lnTo>
                <a:lnTo>
                  <a:pt x="8237" y="22802"/>
                </a:lnTo>
                <a:lnTo>
                  <a:pt x="8376" y="23611"/>
                </a:lnTo>
                <a:lnTo>
                  <a:pt x="8540" y="24407"/>
                </a:lnTo>
                <a:lnTo>
                  <a:pt x="8717" y="25202"/>
                </a:lnTo>
                <a:lnTo>
                  <a:pt x="8919" y="25986"/>
                </a:lnTo>
                <a:lnTo>
                  <a:pt x="9159" y="26769"/>
                </a:lnTo>
                <a:lnTo>
                  <a:pt x="9286" y="27161"/>
                </a:lnTo>
                <a:lnTo>
                  <a:pt x="9412" y="27552"/>
                </a:lnTo>
                <a:lnTo>
                  <a:pt x="9564" y="27931"/>
                </a:lnTo>
                <a:lnTo>
                  <a:pt x="9715" y="28310"/>
                </a:lnTo>
                <a:lnTo>
                  <a:pt x="9867" y="28702"/>
                </a:lnTo>
                <a:lnTo>
                  <a:pt x="10031" y="29081"/>
                </a:lnTo>
                <a:lnTo>
                  <a:pt x="10208" y="29447"/>
                </a:lnTo>
                <a:lnTo>
                  <a:pt x="10385" y="29826"/>
                </a:lnTo>
                <a:lnTo>
                  <a:pt x="10587" y="30205"/>
                </a:lnTo>
                <a:lnTo>
                  <a:pt x="10789" y="30571"/>
                </a:lnTo>
                <a:lnTo>
                  <a:pt x="10865" y="30736"/>
                </a:lnTo>
                <a:lnTo>
                  <a:pt x="10928" y="30900"/>
                </a:lnTo>
                <a:lnTo>
                  <a:pt x="10991" y="31089"/>
                </a:lnTo>
                <a:lnTo>
                  <a:pt x="11029" y="31279"/>
                </a:lnTo>
                <a:lnTo>
                  <a:pt x="11054" y="31468"/>
                </a:lnTo>
                <a:lnTo>
                  <a:pt x="11080" y="31658"/>
                </a:lnTo>
                <a:lnTo>
                  <a:pt x="11080" y="31847"/>
                </a:lnTo>
                <a:lnTo>
                  <a:pt x="11080" y="32024"/>
                </a:lnTo>
                <a:lnTo>
                  <a:pt x="10953" y="34323"/>
                </a:lnTo>
                <a:lnTo>
                  <a:pt x="10814" y="36610"/>
                </a:lnTo>
                <a:lnTo>
                  <a:pt x="10726" y="37759"/>
                </a:lnTo>
                <a:lnTo>
                  <a:pt x="10638" y="38896"/>
                </a:lnTo>
                <a:lnTo>
                  <a:pt x="10536" y="40046"/>
                </a:lnTo>
                <a:lnTo>
                  <a:pt x="10435" y="41183"/>
                </a:lnTo>
                <a:lnTo>
                  <a:pt x="10410" y="41296"/>
                </a:lnTo>
                <a:lnTo>
                  <a:pt x="10385" y="41410"/>
                </a:lnTo>
                <a:lnTo>
                  <a:pt x="10347" y="41511"/>
                </a:lnTo>
                <a:lnTo>
                  <a:pt x="10296" y="41625"/>
                </a:lnTo>
                <a:lnTo>
                  <a:pt x="10233" y="41739"/>
                </a:lnTo>
                <a:lnTo>
                  <a:pt x="10170" y="41852"/>
                </a:lnTo>
                <a:lnTo>
                  <a:pt x="10018" y="42067"/>
                </a:lnTo>
                <a:lnTo>
                  <a:pt x="9842" y="42282"/>
                </a:lnTo>
                <a:lnTo>
                  <a:pt x="9652" y="42459"/>
                </a:lnTo>
                <a:lnTo>
                  <a:pt x="9450" y="42623"/>
                </a:lnTo>
                <a:lnTo>
                  <a:pt x="9248" y="42762"/>
                </a:lnTo>
                <a:lnTo>
                  <a:pt x="8553" y="43166"/>
                </a:lnTo>
                <a:lnTo>
                  <a:pt x="7883" y="43583"/>
                </a:lnTo>
                <a:lnTo>
                  <a:pt x="7214" y="44025"/>
                </a:lnTo>
                <a:lnTo>
                  <a:pt x="6557" y="44467"/>
                </a:lnTo>
                <a:lnTo>
                  <a:pt x="5925" y="44935"/>
                </a:lnTo>
                <a:lnTo>
                  <a:pt x="5306" y="45415"/>
                </a:lnTo>
                <a:lnTo>
                  <a:pt x="4700" y="45920"/>
                </a:lnTo>
                <a:lnTo>
                  <a:pt x="4106" y="46425"/>
                </a:lnTo>
                <a:lnTo>
                  <a:pt x="3537" y="46968"/>
                </a:lnTo>
                <a:lnTo>
                  <a:pt x="2982" y="47512"/>
                </a:lnTo>
                <a:lnTo>
                  <a:pt x="2438" y="48080"/>
                </a:lnTo>
                <a:lnTo>
                  <a:pt x="1920" y="48674"/>
                </a:lnTo>
                <a:lnTo>
                  <a:pt x="1415" y="49293"/>
                </a:lnTo>
                <a:lnTo>
                  <a:pt x="935" y="49925"/>
                </a:lnTo>
                <a:lnTo>
                  <a:pt x="480" y="50581"/>
                </a:lnTo>
                <a:lnTo>
                  <a:pt x="265" y="50910"/>
                </a:lnTo>
                <a:lnTo>
                  <a:pt x="38" y="51264"/>
                </a:lnTo>
                <a:lnTo>
                  <a:pt x="38" y="51377"/>
                </a:lnTo>
                <a:lnTo>
                  <a:pt x="25" y="51491"/>
                </a:lnTo>
                <a:lnTo>
                  <a:pt x="0" y="51731"/>
                </a:lnTo>
                <a:lnTo>
                  <a:pt x="0" y="51845"/>
                </a:lnTo>
                <a:lnTo>
                  <a:pt x="0" y="51958"/>
                </a:lnTo>
                <a:lnTo>
                  <a:pt x="13" y="52072"/>
                </a:lnTo>
                <a:lnTo>
                  <a:pt x="38" y="52186"/>
                </a:lnTo>
                <a:lnTo>
                  <a:pt x="88" y="52299"/>
                </a:lnTo>
                <a:lnTo>
                  <a:pt x="152" y="52413"/>
                </a:lnTo>
                <a:lnTo>
                  <a:pt x="215" y="52502"/>
                </a:lnTo>
                <a:lnTo>
                  <a:pt x="278" y="52590"/>
                </a:lnTo>
                <a:lnTo>
                  <a:pt x="341" y="52666"/>
                </a:lnTo>
                <a:lnTo>
                  <a:pt x="417" y="52729"/>
                </a:lnTo>
                <a:lnTo>
                  <a:pt x="493" y="52779"/>
                </a:lnTo>
                <a:lnTo>
                  <a:pt x="581" y="52830"/>
                </a:lnTo>
                <a:lnTo>
                  <a:pt x="657" y="52868"/>
                </a:lnTo>
                <a:lnTo>
                  <a:pt x="745" y="52893"/>
                </a:lnTo>
                <a:lnTo>
                  <a:pt x="846" y="52906"/>
                </a:lnTo>
                <a:lnTo>
                  <a:pt x="935" y="52918"/>
                </a:lnTo>
                <a:lnTo>
                  <a:pt x="1124" y="52931"/>
                </a:lnTo>
                <a:lnTo>
                  <a:pt x="1327" y="52906"/>
                </a:lnTo>
                <a:lnTo>
                  <a:pt x="1529" y="52855"/>
                </a:lnTo>
                <a:lnTo>
                  <a:pt x="1743" y="52792"/>
                </a:lnTo>
                <a:lnTo>
                  <a:pt x="1946" y="52704"/>
                </a:lnTo>
                <a:lnTo>
                  <a:pt x="2148" y="52615"/>
                </a:lnTo>
                <a:lnTo>
                  <a:pt x="2350" y="52514"/>
                </a:lnTo>
                <a:lnTo>
                  <a:pt x="2552" y="52401"/>
                </a:lnTo>
                <a:lnTo>
                  <a:pt x="2918" y="52186"/>
                </a:lnTo>
                <a:lnTo>
                  <a:pt x="3424" y="51857"/>
                </a:lnTo>
                <a:lnTo>
                  <a:pt x="3904" y="51516"/>
                </a:lnTo>
                <a:lnTo>
                  <a:pt x="4371" y="51163"/>
                </a:lnTo>
                <a:lnTo>
                  <a:pt x="4813" y="50796"/>
                </a:lnTo>
                <a:lnTo>
                  <a:pt x="5256" y="50405"/>
                </a:lnTo>
                <a:lnTo>
                  <a:pt x="5673" y="50013"/>
                </a:lnTo>
                <a:lnTo>
                  <a:pt x="6077" y="49596"/>
                </a:lnTo>
                <a:lnTo>
                  <a:pt x="6468" y="49167"/>
                </a:lnTo>
                <a:lnTo>
                  <a:pt x="6835" y="48724"/>
                </a:lnTo>
                <a:lnTo>
                  <a:pt x="7201" y="48282"/>
                </a:lnTo>
                <a:lnTo>
                  <a:pt x="7555" y="47815"/>
                </a:lnTo>
                <a:lnTo>
                  <a:pt x="7909" y="47347"/>
                </a:lnTo>
                <a:lnTo>
                  <a:pt x="8237" y="46867"/>
                </a:lnTo>
                <a:lnTo>
                  <a:pt x="8566" y="46387"/>
                </a:lnTo>
                <a:lnTo>
                  <a:pt x="8869" y="45895"/>
                </a:lnTo>
                <a:lnTo>
                  <a:pt x="9185" y="45389"/>
                </a:lnTo>
                <a:lnTo>
                  <a:pt x="9374" y="45061"/>
                </a:lnTo>
                <a:lnTo>
                  <a:pt x="9564" y="44707"/>
                </a:lnTo>
                <a:lnTo>
                  <a:pt x="10044" y="43810"/>
                </a:lnTo>
                <a:lnTo>
                  <a:pt x="10044" y="52552"/>
                </a:lnTo>
                <a:lnTo>
                  <a:pt x="9741" y="52779"/>
                </a:lnTo>
                <a:lnTo>
                  <a:pt x="9399" y="53007"/>
                </a:lnTo>
                <a:lnTo>
                  <a:pt x="8667" y="53500"/>
                </a:lnTo>
                <a:lnTo>
                  <a:pt x="7062" y="54535"/>
                </a:lnTo>
                <a:lnTo>
                  <a:pt x="6228" y="55091"/>
                </a:lnTo>
                <a:lnTo>
                  <a:pt x="5420" y="55660"/>
                </a:lnTo>
                <a:lnTo>
                  <a:pt x="5016" y="55950"/>
                </a:lnTo>
                <a:lnTo>
                  <a:pt x="4637" y="56241"/>
                </a:lnTo>
                <a:lnTo>
                  <a:pt x="4270" y="56544"/>
                </a:lnTo>
                <a:lnTo>
                  <a:pt x="3916" y="56847"/>
                </a:lnTo>
                <a:lnTo>
                  <a:pt x="3588" y="57150"/>
                </a:lnTo>
                <a:lnTo>
                  <a:pt x="3272" y="57454"/>
                </a:lnTo>
                <a:lnTo>
                  <a:pt x="2994" y="57757"/>
                </a:lnTo>
                <a:lnTo>
                  <a:pt x="2742" y="58073"/>
                </a:lnTo>
                <a:lnTo>
                  <a:pt x="2527" y="58388"/>
                </a:lnTo>
                <a:lnTo>
                  <a:pt x="2426" y="58540"/>
                </a:lnTo>
                <a:lnTo>
                  <a:pt x="2337" y="58704"/>
                </a:lnTo>
                <a:lnTo>
                  <a:pt x="2261" y="58856"/>
                </a:lnTo>
                <a:lnTo>
                  <a:pt x="2186" y="59020"/>
                </a:lnTo>
                <a:lnTo>
                  <a:pt x="2135" y="59172"/>
                </a:lnTo>
                <a:lnTo>
                  <a:pt x="2085" y="59336"/>
                </a:lnTo>
                <a:lnTo>
                  <a:pt x="2047" y="59487"/>
                </a:lnTo>
                <a:lnTo>
                  <a:pt x="2021" y="59652"/>
                </a:lnTo>
                <a:lnTo>
                  <a:pt x="2009" y="59803"/>
                </a:lnTo>
                <a:lnTo>
                  <a:pt x="2009" y="59967"/>
                </a:lnTo>
                <a:lnTo>
                  <a:pt x="2021" y="60119"/>
                </a:lnTo>
                <a:lnTo>
                  <a:pt x="2047" y="60283"/>
                </a:lnTo>
                <a:lnTo>
                  <a:pt x="2072" y="60435"/>
                </a:lnTo>
                <a:lnTo>
                  <a:pt x="2122" y="60599"/>
                </a:lnTo>
                <a:lnTo>
                  <a:pt x="2186" y="60751"/>
                </a:lnTo>
                <a:lnTo>
                  <a:pt x="2274" y="60915"/>
                </a:lnTo>
                <a:lnTo>
                  <a:pt x="2363" y="61066"/>
                </a:lnTo>
                <a:lnTo>
                  <a:pt x="2464" y="61231"/>
                </a:lnTo>
                <a:lnTo>
                  <a:pt x="2590" y="61382"/>
                </a:lnTo>
                <a:lnTo>
                  <a:pt x="2729" y="61547"/>
                </a:lnTo>
                <a:lnTo>
                  <a:pt x="2880" y="61698"/>
                </a:lnTo>
                <a:lnTo>
                  <a:pt x="3057" y="61862"/>
                </a:lnTo>
                <a:lnTo>
                  <a:pt x="3209" y="61989"/>
                </a:lnTo>
                <a:lnTo>
                  <a:pt x="3361" y="62102"/>
                </a:lnTo>
                <a:lnTo>
                  <a:pt x="3512" y="62203"/>
                </a:lnTo>
                <a:lnTo>
                  <a:pt x="3664" y="62292"/>
                </a:lnTo>
                <a:lnTo>
                  <a:pt x="3803" y="62355"/>
                </a:lnTo>
                <a:lnTo>
                  <a:pt x="3954" y="62418"/>
                </a:lnTo>
                <a:lnTo>
                  <a:pt x="4093" y="62469"/>
                </a:lnTo>
                <a:lnTo>
                  <a:pt x="4232" y="62507"/>
                </a:lnTo>
                <a:lnTo>
                  <a:pt x="4371" y="62532"/>
                </a:lnTo>
                <a:lnTo>
                  <a:pt x="4510" y="62545"/>
                </a:lnTo>
                <a:lnTo>
                  <a:pt x="4649" y="62545"/>
                </a:lnTo>
                <a:lnTo>
                  <a:pt x="4788" y="62532"/>
                </a:lnTo>
                <a:lnTo>
                  <a:pt x="4915" y="62519"/>
                </a:lnTo>
                <a:lnTo>
                  <a:pt x="5053" y="62481"/>
                </a:lnTo>
                <a:lnTo>
                  <a:pt x="5180" y="62443"/>
                </a:lnTo>
                <a:lnTo>
                  <a:pt x="5319" y="62393"/>
                </a:lnTo>
                <a:lnTo>
                  <a:pt x="5445" y="62330"/>
                </a:lnTo>
                <a:lnTo>
                  <a:pt x="5571" y="62267"/>
                </a:lnTo>
                <a:lnTo>
                  <a:pt x="5698" y="62191"/>
                </a:lnTo>
                <a:lnTo>
                  <a:pt x="5811" y="62102"/>
                </a:lnTo>
                <a:lnTo>
                  <a:pt x="6064" y="61900"/>
                </a:lnTo>
                <a:lnTo>
                  <a:pt x="6292" y="61685"/>
                </a:lnTo>
                <a:lnTo>
                  <a:pt x="6532" y="61433"/>
                </a:lnTo>
                <a:lnTo>
                  <a:pt x="6759" y="61155"/>
                </a:lnTo>
                <a:lnTo>
                  <a:pt x="6986" y="60852"/>
                </a:lnTo>
                <a:lnTo>
                  <a:pt x="7201" y="60536"/>
                </a:lnTo>
                <a:lnTo>
                  <a:pt x="7416" y="60195"/>
                </a:lnTo>
                <a:lnTo>
                  <a:pt x="7618" y="59841"/>
                </a:lnTo>
                <a:lnTo>
                  <a:pt x="7820" y="59475"/>
                </a:lnTo>
                <a:lnTo>
                  <a:pt x="8022" y="59108"/>
                </a:lnTo>
                <a:lnTo>
                  <a:pt x="8414" y="58338"/>
                </a:lnTo>
                <a:lnTo>
                  <a:pt x="8793" y="57555"/>
                </a:lnTo>
                <a:lnTo>
                  <a:pt x="9501" y="56051"/>
                </a:lnTo>
                <a:lnTo>
                  <a:pt x="9829" y="55369"/>
                </a:lnTo>
                <a:lnTo>
                  <a:pt x="9993" y="55053"/>
                </a:lnTo>
                <a:lnTo>
                  <a:pt x="10157" y="54763"/>
                </a:lnTo>
                <a:lnTo>
                  <a:pt x="11054" y="60523"/>
                </a:lnTo>
                <a:lnTo>
                  <a:pt x="10562" y="60991"/>
                </a:lnTo>
                <a:lnTo>
                  <a:pt x="10056" y="61509"/>
                </a:lnTo>
                <a:lnTo>
                  <a:pt x="9551" y="62064"/>
                </a:lnTo>
                <a:lnTo>
                  <a:pt x="9046" y="62646"/>
                </a:lnTo>
                <a:lnTo>
                  <a:pt x="8793" y="62936"/>
                </a:lnTo>
                <a:lnTo>
                  <a:pt x="8553" y="63239"/>
                </a:lnTo>
                <a:lnTo>
                  <a:pt x="8326" y="63555"/>
                </a:lnTo>
                <a:lnTo>
                  <a:pt x="8098" y="63858"/>
                </a:lnTo>
                <a:lnTo>
                  <a:pt x="7883" y="64174"/>
                </a:lnTo>
                <a:lnTo>
                  <a:pt x="7694" y="64490"/>
                </a:lnTo>
                <a:lnTo>
                  <a:pt x="7504" y="64793"/>
                </a:lnTo>
                <a:lnTo>
                  <a:pt x="7328" y="65109"/>
                </a:lnTo>
                <a:lnTo>
                  <a:pt x="7176" y="65412"/>
                </a:lnTo>
                <a:lnTo>
                  <a:pt x="7037" y="65728"/>
                </a:lnTo>
                <a:lnTo>
                  <a:pt x="6911" y="66031"/>
                </a:lnTo>
                <a:lnTo>
                  <a:pt x="6810" y="66322"/>
                </a:lnTo>
                <a:lnTo>
                  <a:pt x="6734" y="66612"/>
                </a:lnTo>
                <a:lnTo>
                  <a:pt x="6683" y="66903"/>
                </a:lnTo>
                <a:lnTo>
                  <a:pt x="6658" y="67181"/>
                </a:lnTo>
                <a:lnTo>
                  <a:pt x="6645" y="67446"/>
                </a:lnTo>
                <a:lnTo>
                  <a:pt x="6671" y="67699"/>
                </a:lnTo>
                <a:lnTo>
                  <a:pt x="6696" y="67825"/>
                </a:lnTo>
                <a:lnTo>
                  <a:pt x="6734" y="67951"/>
                </a:lnTo>
                <a:lnTo>
                  <a:pt x="6772" y="68078"/>
                </a:lnTo>
                <a:lnTo>
                  <a:pt x="6810" y="68191"/>
                </a:lnTo>
                <a:lnTo>
                  <a:pt x="6873" y="68305"/>
                </a:lnTo>
                <a:lnTo>
                  <a:pt x="6936" y="68419"/>
                </a:lnTo>
                <a:lnTo>
                  <a:pt x="6999" y="68520"/>
                </a:lnTo>
                <a:lnTo>
                  <a:pt x="7087" y="68621"/>
                </a:lnTo>
                <a:lnTo>
                  <a:pt x="7176" y="68722"/>
                </a:lnTo>
                <a:lnTo>
                  <a:pt x="7264" y="68823"/>
                </a:lnTo>
                <a:lnTo>
                  <a:pt x="7378" y="68911"/>
                </a:lnTo>
                <a:lnTo>
                  <a:pt x="7492" y="69000"/>
                </a:lnTo>
                <a:lnTo>
                  <a:pt x="7618" y="69088"/>
                </a:lnTo>
                <a:lnTo>
                  <a:pt x="7757" y="69164"/>
                </a:lnTo>
                <a:lnTo>
                  <a:pt x="7947" y="69240"/>
                </a:lnTo>
                <a:lnTo>
                  <a:pt x="8123" y="69278"/>
                </a:lnTo>
                <a:lnTo>
                  <a:pt x="8300" y="69303"/>
                </a:lnTo>
                <a:lnTo>
                  <a:pt x="8465" y="69290"/>
                </a:lnTo>
                <a:lnTo>
                  <a:pt x="8629" y="69265"/>
                </a:lnTo>
                <a:lnTo>
                  <a:pt x="8780" y="69215"/>
                </a:lnTo>
                <a:lnTo>
                  <a:pt x="8919" y="69151"/>
                </a:lnTo>
                <a:lnTo>
                  <a:pt x="9058" y="69063"/>
                </a:lnTo>
                <a:lnTo>
                  <a:pt x="9185" y="68962"/>
                </a:lnTo>
                <a:lnTo>
                  <a:pt x="9298" y="68848"/>
                </a:lnTo>
                <a:lnTo>
                  <a:pt x="9412" y="68722"/>
                </a:lnTo>
                <a:lnTo>
                  <a:pt x="9513" y="68583"/>
                </a:lnTo>
                <a:lnTo>
                  <a:pt x="9602" y="68444"/>
                </a:lnTo>
                <a:lnTo>
                  <a:pt x="9677" y="68292"/>
                </a:lnTo>
                <a:lnTo>
                  <a:pt x="9753" y="68141"/>
                </a:lnTo>
                <a:lnTo>
                  <a:pt x="9816" y="67989"/>
                </a:lnTo>
                <a:lnTo>
                  <a:pt x="10246" y="66776"/>
                </a:lnTo>
                <a:lnTo>
                  <a:pt x="10675" y="65551"/>
                </a:lnTo>
                <a:lnTo>
                  <a:pt x="11547" y="62936"/>
                </a:lnTo>
                <a:lnTo>
                  <a:pt x="11926" y="64250"/>
                </a:lnTo>
                <a:lnTo>
                  <a:pt x="12280" y="65513"/>
                </a:lnTo>
                <a:lnTo>
                  <a:pt x="12444" y="66132"/>
                </a:lnTo>
                <a:lnTo>
                  <a:pt x="12608" y="66751"/>
                </a:lnTo>
                <a:lnTo>
                  <a:pt x="12747" y="67370"/>
                </a:lnTo>
                <a:lnTo>
                  <a:pt x="12861" y="67977"/>
                </a:lnTo>
                <a:lnTo>
                  <a:pt x="12874" y="68103"/>
                </a:lnTo>
                <a:lnTo>
                  <a:pt x="12874" y="68217"/>
                </a:lnTo>
                <a:lnTo>
                  <a:pt x="12848" y="68330"/>
                </a:lnTo>
                <a:lnTo>
                  <a:pt x="12811" y="68457"/>
                </a:lnTo>
                <a:lnTo>
                  <a:pt x="12773" y="68583"/>
                </a:lnTo>
                <a:lnTo>
                  <a:pt x="12709" y="68697"/>
                </a:lnTo>
                <a:lnTo>
                  <a:pt x="12583" y="68949"/>
                </a:lnTo>
                <a:lnTo>
                  <a:pt x="12432" y="69189"/>
                </a:lnTo>
                <a:lnTo>
                  <a:pt x="12293" y="69442"/>
                </a:lnTo>
                <a:lnTo>
                  <a:pt x="12179" y="69695"/>
                </a:lnTo>
                <a:lnTo>
                  <a:pt x="12128" y="69821"/>
                </a:lnTo>
                <a:lnTo>
                  <a:pt x="12090" y="69947"/>
                </a:lnTo>
                <a:lnTo>
                  <a:pt x="12002" y="70326"/>
                </a:lnTo>
                <a:lnTo>
                  <a:pt x="11901" y="70680"/>
                </a:lnTo>
                <a:lnTo>
                  <a:pt x="11724" y="71362"/>
                </a:lnTo>
                <a:lnTo>
                  <a:pt x="11636" y="71691"/>
                </a:lnTo>
                <a:lnTo>
                  <a:pt x="11560" y="72032"/>
                </a:lnTo>
                <a:lnTo>
                  <a:pt x="11497" y="72398"/>
                </a:lnTo>
                <a:lnTo>
                  <a:pt x="11446" y="72777"/>
                </a:lnTo>
                <a:lnTo>
                  <a:pt x="11433" y="72853"/>
                </a:lnTo>
                <a:lnTo>
                  <a:pt x="11446" y="72954"/>
                </a:lnTo>
                <a:lnTo>
                  <a:pt x="11471" y="73169"/>
                </a:lnTo>
                <a:lnTo>
                  <a:pt x="11535" y="73421"/>
                </a:lnTo>
                <a:lnTo>
                  <a:pt x="11636" y="73674"/>
                </a:lnTo>
                <a:lnTo>
                  <a:pt x="11686" y="73800"/>
                </a:lnTo>
                <a:lnTo>
                  <a:pt x="11749" y="73927"/>
                </a:lnTo>
                <a:lnTo>
                  <a:pt x="11812" y="74040"/>
                </a:lnTo>
                <a:lnTo>
                  <a:pt x="11888" y="74141"/>
                </a:lnTo>
                <a:lnTo>
                  <a:pt x="11964" y="74242"/>
                </a:lnTo>
                <a:lnTo>
                  <a:pt x="12053" y="74318"/>
                </a:lnTo>
                <a:lnTo>
                  <a:pt x="12141" y="74381"/>
                </a:lnTo>
                <a:lnTo>
                  <a:pt x="12229" y="74432"/>
                </a:lnTo>
                <a:lnTo>
                  <a:pt x="12368" y="74482"/>
                </a:lnTo>
                <a:lnTo>
                  <a:pt x="12507" y="74508"/>
                </a:lnTo>
                <a:lnTo>
                  <a:pt x="12634" y="74520"/>
                </a:lnTo>
                <a:lnTo>
                  <a:pt x="12747" y="74520"/>
                </a:lnTo>
                <a:lnTo>
                  <a:pt x="12848" y="74495"/>
                </a:lnTo>
                <a:lnTo>
                  <a:pt x="12937" y="74470"/>
                </a:lnTo>
                <a:lnTo>
                  <a:pt x="13025" y="74419"/>
                </a:lnTo>
                <a:lnTo>
                  <a:pt x="13101" y="74356"/>
                </a:lnTo>
                <a:lnTo>
                  <a:pt x="13164" y="74280"/>
                </a:lnTo>
                <a:lnTo>
                  <a:pt x="13227" y="74192"/>
                </a:lnTo>
                <a:lnTo>
                  <a:pt x="13291" y="74103"/>
                </a:lnTo>
                <a:lnTo>
                  <a:pt x="13341" y="73990"/>
                </a:lnTo>
                <a:lnTo>
                  <a:pt x="13417" y="73750"/>
                </a:lnTo>
                <a:lnTo>
                  <a:pt x="13480" y="73484"/>
                </a:lnTo>
                <a:lnTo>
                  <a:pt x="13543" y="73206"/>
                </a:lnTo>
                <a:lnTo>
                  <a:pt x="13581" y="72903"/>
                </a:lnTo>
                <a:lnTo>
                  <a:pt x="13657" y="72284"/>
                </a:lnTo>
                <a:lnTo>
                  <a:pt x="13708" y="71994"/>
                </a:lnTo>
                <a:lnTo>
                  <a:pt x="13758" y="71703"/>
                </a:lnTo>
                <a:lnTo>
                  <a:pt x="13821" y="71451"/>
                </a:lnTo>
                <a:lnTo>
                  <a:pt x="13859" y="71324"/>
                </a:lnTo>
                <a:lnTo>
                  <a:pt x="13910" y="71223"/>
                </a:lnTo>
                <a:lnTo>
                  <a:pt x="14642" y="74407"/>
                </a:lnTo>
                <a:lnTo>
                  <a:pt x="15021" y="76011"/>
                </a:lnTo>
                <a:lnTo>
                  <a:pt x="15413" y="77603"/>
                </a:lnTo>
                <a:lnTo>
                  <a:pt x="15489" y="77982"/>
                </a:lnTo>
                <a:lnTo>
                  <a:pt x="15590" y="78449"/>
                </a:lnTo>
                <a:lnTo>
                  <a:pt x="15716" y="78954"/>
                </a:lnTo>
                <a:lnTo>
                  <a:pt x="15779" y="79194"/>
                </a:lnTo>
                <a:lnTo>
                  <a:pt x="15868" y="79434"/>
                </a:lnTo>
                <a:lnTo>
                  <a:pt x="15956" y="79649"/>
                </a:lnTo>
                <a:lnTo>
                  <a:pt x="16057" y="79839"/>
                </a:lnTo>
                <a:lnTo>
                  <a:pt x="16158" y="80003"/>
                </a:lnTo>
                <a:lnTo>
                  <a:pt x="16222" y="80066"/>
                </a:lnTo>
                <a:lnTo>
                  <a:pt x="16285" y="80129"/>
                </a:lnTo>
                <a:lnTo>
                  <a:pt x="16361" y="80180"/>
                </a:lnTo>
                <a:lnTo>
                  <a:pt x="16424" y="80205"/>
                </a:lnTo>
                <a:lnTo>
                  <a:pt x="16500" y="80230"/>
                </a:lnTo>
                <a:lnTo>
                  <a:pt x="16575" y="80243"/>
                </a:lnTo>
                <a:lnTo>
                  <a:pt x="16664" y="80243"/>
                </a:lnTo>
                <a:lnTo>
                  <a:pt x="16752" y="80218"/>
                </a:lnTo>
                <a:lnTo>
                  <a:pt x="16841" y="80180"/>
                </a:lnTo>
                <a:lnTo>
                  <a:pt x="16929" y="80129"/>
                </a:lnTo>
                <a:lnTo>
                  <a:pt x="17043" y="80053"/>
                </a:lnTo>
                <a:lnTo>
                  <a:pt x="17156" y="79965"/>
                </a:lnTo>
                <a:lnTo>
                  <a:pt x="17245" y="79876"/>
                </a:lnTo>
                <a:lnTo>
                  <a:pt x="17321" y="79775"/>
                </a:lnTo>
                <a:lnTo>
                  <a:pt x="17397" y="79674"/>
                </a:lnTo>
                <a:lnTo>
                  <a:pt x="17460" y="79561"/>
                </a:lnTo>
                <a:lnTo>
                  <a:pt x="17510" y="79447"/>
                </a:lnTo>
                <a:lnTo>
                  <a:pt x="17548" y="79321"/>
                </a:lnTo>
                <a:lnTo>
                  <a:pt x="17573" y="79194"/>
                </a:lnTo>
                <a:lnTo>
                  <a:pt x="17599" y="79068"/>
                </a:lnTo>
                <a:lnTo>
                  <a:pt x="17611" y="78929"/>
                </a:lnTo>
                <a:lnTo>
                  <a:pt x="17611" y="78803"/>
                </a:lnTo>
                <a:lnTo>
                  <a:pt x="17611" y="78512"/>
                </a:lnTo>
                <a:lnTo>
                  <a:pt x="17573" y="78222"/>
                </a:lnTo>
                <a:lnTo>
                  <a:pt x="17510" y="77918"/>
                </a:lnTo>
                <a:lnTo>
                  <a:pt x="17422" y="77615"/>
                </a:lnTo>
                <a:lnTo>
                  <a:pt x="17321" y="77312"/>
                </a:lnTo>
                <a:lnTo>
                  <a:pt x="17220" y="77009"/>
                </a:lnTo>
                <a:lnTo>
                  <a:pt x="17093" y="76706"/>
                </a:lnTo>
                <a:lnTo>
                  <a:pt x="16967" y="76415"/>
                </a:lnTo>
                <a:lnTo>
                  <a:pt x="16689" y="75859"/>
                </a:lnTo>
                <a:lnTo>
                  <a:pt x="16449" y="75354"/>
                </a:lnTo>
                <a:lnTo>
                  <a:pt x="16209" y="74849"/>
                </a:lnTo>
                <a:lnTo>
                  <a:pt x="15994" y="74331"/>
                </a:lnTo>
                <a:lnTo>
                  <a:pt x="15767" y="73800"/>
                </a:lnTo>
                <a:lnTo>
                  <a:pt x="15312" y="72714"/>
                </a:lnTo>
                <a:lnTo>
                  <a:pt x="14832" y="71552"/>
                </a:lnTo>
                <a:lnTo>
                  <a:pt x="14946" y="71589"/>
                </a:lnTo>
                <a:lnTo>
                  <a:pt x="15059" y="71640"/>
                </a:lnTo>
                <a:lnTo>
                  <a:pt x="15299" y="71754"/>
                </a:lnTo>
                <a:lnTo>
                  <a:pt x="15527" y="71905"/>
                </a:lnTo>
                <a:lnTo>
                  <a:pt x="15767" y="72057"/>
                </a:lnTo>
                <a:lnTo>
                  <a:pt x="16222" y="72385"/>
                </a:lnTo>
                <a:lnTo>
                  <a:pt x="16436" y="72550"/>
                </a:lnTo>
                <a:lnTo>
                  <a:pt x="16651" y="72689"/>
                </a:lnTo>
                <a:lnTo>
                  <a:pt x="16853" y="72802"/>
                </a:lnTo>
                <a:lnTo>
                  <a:pt x="17055" y="72891"/>
                </a:lnTo>
                <a:lnTo>
                  <a:pt x="17144" y="72916"/>
                </a:lnTo>
                <a:lnTo>
                  <a:pt x="17232" y="72929"/>
                </a:lnTo>
                <a:lnTo>
                  <a:pt x="17321" y="72941"/>
                </a:lnTo>
                <a:lnTo>
                  <a:pt x="17397" y="72929"/>
                </a:lnTo>
                <a:lnTo>
                  <a:pt x="17472" y="72903"/>
                </a:lnTo>
                <a:lnTo>
                  <a:pt x="17548" y="72865"/>
                </a:lnTo>
                <a:lnTo>
                  <a:pt x="17611" y="72815"/>
                </a:lnTo>
                <a:lnTo>
                  <a:pt x="17674" y="72739"/>
                </a:lnTo>
                <a:lnTo>
                  <a:pt x="17738" y="72651"/>
                </a:lnTo>
                <a:lnTo>
                  <a:pt x="17788" y="72537"/>
                </a:lnTo>
                <a:lnTo>
                  <a:pt x="17839" y="72411"/>
                </a:lnTo>
                <a:lnTo>
                  <a:pt x="17889" y="72259"/>
                </a:lnTo>
                <a:lnTo>
                  <a:pt x="17927" y="72070"/>
                </a:lnTo>
                <a:lnTo>
                  <a:pt x="17940" y="71893"/>
                </a:lnTo>
                <a:lnTo>
                  <a:pt x="17952" y="71703"/>
                </a:lnTo>
                <a:lnTo>
                  <a:pt x="17940" y="71539"/>
                </a:lnTo>
                <a:lnTo>
                  <a:pt x="17915" y="71362"/>
                </a:lnTo>
                <a:lnTo>
                  <a:pt x="17864" y="71198"/>
                </a:lnTo>
                <a:lnTo>
                  <a:pt x="17813" y="71034"/>
                </a:lnTo>
                <a:lnTo>
                  <a:pt x="17738" y="70882"/>
                </a:lnTo>
                <a:lnTo>
                  <a:pt x="17662" y="70730"/>
                </a:lnTo>
                <a:lnTo>
                  <a:pt x="17561" y="70579"/>
                </a:lnTo>
                <a:lnTo>
                  <a:pt x="17460" y="70440"/>
                </a:lnTo>
                <a:lnTo>
                  <a:pt x="17346" y="70301"/>
                </a:lnTo>
                <a:lnTo>
                  <a:pt x="17220" y="70175"/>
                </a:lnTo>
                <a:lnTo>
                  <a:pt x="17081" y="70036"/>
                </a:lnTo>
                <a:lnTo>
                  <a:pt x="16942" y="69909"/>
                </a:lnTo>
                <a:lnTo>
                  <a:pt x="16790" y="69783"/>
                </a:lnTo>
                <a:lnTo>
                  <a:pt x="16474" y="69556"/>
                </a:lnTo>
                <a:lnTo>
                  <a:pt x="16133" y="69328"/>
                </a:lnTo>
                <a:lnTo>
                  <a:pt x="15779" y="69126"/>
                </a:lnTo>
                <a:lnTo>
                  <a:pt x="15413" y="68924"/>
                </a:lnTo>
                <a:lnTo>
                  <a:pt x="15047" y="68734"/>
                </a:lnTo>
                <a:lnTo>
                  <a:pt x="14680" y="68558"/>
                </a:lnTo>
                <a:lnTo>
                  <a:pt x="13973" y="68229"/>
                </a:lnTo>
                <a:lnTo>
                  <a:pt x="12520" y="62456"/>
                </a:lnTo>
                <a:lnTo>
                  <a:pt x="12811" y="62734"/>
                </a:lnTo>
                <a:lnTo>
                  <a:pt x="13088" y="63025"/>
                </a:lnTo>
                <a:lnTo>
                  <a:pt x="13354" y="63328"/>
                </a:lnTo>
                <a:lnTo>
                  <a:pt x="13606" y="63631"/>
                </a:lnTo>
                <a:lnTo>
                  <a:pt x="14087" y="64250"/>
                </a:lnTo>
                <a:lnTo>
                  <a:pt x="14339" y="64540"/>
                </a:lnTo>
                <a:lnTo>
                  <a:pt x="14579" y="64818"/>
                </a:lnTo>
                <a:lnTo>
                  <a:pt x="14845" y="65084"/>
                </a:lnTo>
                <a:lnTo>
                  <a:pt x="15110" y="65324"/>
                </a:lnTo>
                <a:lnTo>
                  <a:pt x="15261" y="65425"/>
                </a:lnTo>
                <a:lnTo>
                  <a:pt x="15400" y="65526"/>
                </a:lnTo>
                <a:lnTo>
                  <a:pt x="15552" y="65627"/>
                </a:lnTo>
                <a:lnTo>
                  <a:pt x="15716" y="65715"/>
                </a:lnTo>
                <a:lnTo>
                  <a:pt x="15868" y="65778"/>
                </a:lnTo>
                <a:lnTo>
                  <a:pt x="16045" y="65854"/>
                </a:lnTo>
                <a:lnTo>
                  <a:pt x="16222" y="65905"/>
                </a:lnTo>
                <a:lnTo>
                  <a:pt x="16398" y="65943"/>
                </a:lnTo>
                <a:lnTo>
                  <a:pt x="16588" y="65981"/>
                </a:lnTo>
                <a:lnTo>
                  <a:pt x="16790" y="65993"/>
                </a:lnTo>
                <a:lnTo>
                  <a:pt x="17005" y="66006"/>
                </a:lnTo>
                <a:lnTo>
                  <a:pt x="17220" y="65993"/>
                </a:lnTo>
                <a:lnTo>
                  <a:pt x="17321" y="65981"/>
                </a:lnTo>
                <a:lnTo>
                  <a:pt x="17422" y="65955"/>
                </a:lnTo>
                <a:lnTo>
                  <a:pt x="17510" y="65917"/>
                </a:lnTo>
                <a:lnTo>
                  <a:pt x="17586" y="65867"/>
                </a:lnTo>
                <a:lnTo>
                  <a:pt x="17662" y="65804"/>
                </a:lnTo>
                <a:lnTo>
                  <a:pt x="17725" y="65728"/>
                </a:lnTo>
                <a:lnTo>
                  <a:pt x="17776" y="65652"/>
                </a:lnTo>
                <a:lnTo>
                  <a:pt x="17826" y="65551"/>
                </a:lnTo>
                <a:lnTo>
                  <a:pt x="17864" y="65463"/>
                </a:lnTo>
                <a:lnTo>
                  <a:pt x="17889" y="65349"/>
                </a:lnTo>
                <a:lnTo>
                  <a:pt x="17940" y="65134"/>
                </a:lnTo>
                <a:lnTo>
                  <a:pt x="17952" y="64894"/>
                </a:lnTo>
                <a:lnTo>
                  <a:pt x="17952" y="64642"/>
                </a:lnTo>
                <a:lnTo>
                  <a:pt x="17940" y="64389"/>
                </a:lnTo>
                <a:lnTo>
                  <a:pt x="17915" y="64149"/>
                </a:lnTo>
                <a:lnTo>
                  <a:pt x="17864" y="63909"/>
                </a:lnTo>
                <a:lnTo>
                  <a:pt x="17813" y="63694"/>
                </a:lnTo>
                <a:lnTo>
                  <a:pt x="17763" y="63505"/>
                </a:lnTo>
                <a:lnTo>
                  <a:pt x="17712" y="63353"/>
                </a:lnTo>
                <a:lnTo>
                  <a:pt x="17662" y="63227"/>
                </a:lnTo>
                <a:lnTo>
                  <a:pt x="17611" y="63164"/>
                </a:lnTo>
                <a:lnTo>
                  <a:pt x="17295" y="62848"/>
                </a:lnTo>
                <a:lnTo>
                  <a:pt x="16967" y="62532"/>
                </a:lnTo>
                <a:lnTo>
                  <a:pt x="16626" y="62229"/>
                </a:lnTo>
                <a:lnTo>
                  <a:pt x="16260" y="61913"/>
                </a:lnTo>
                <a:lnTo>
                  <a:pt x="15893" y="61610"/>
                </a:lnTo>
                <a:lnTo>
                  <a:pt x="15514" y="61319"/>
                </a:lnTo>
                <a:lnTo>
                  <a:pt x="15122" y="61041"/>
                </a:lnTo>
                <a:lnTo>
                  <a:pt x="14743" y="60776"/>
                </a:lnTo>
                <a:lnTo>
                  <a:pt x="14352" y="60523"/>
                </a:lnTo>
                <a:lnTo>
                  <a:pt x="13960" y="60296"/>
                </a:lnTo>
                <a:lnTo>
                  <a:pt x="13581" y="60081"/>
                </a:lnTo>
                <a:lnTo>
                  <a:pt x="13215" y="59892"/>
                </a:lnTo>
                <a:lnTo>
                  <a:pt x="12848" y="59727"/>
                </a:lnTo>
                <a:lnTo>
                  <a:pt x="12507" y="59601"/>
                </a:lnTo>
                <a:lnTo>
                  <a:pt x="12166" y="59500"/>
                </a:lnTo>
                <a:lnTo>
                  <a:pt x="12015" y="59462"/>
                </a:lnTo>
                <a:lnTo>
                  <a:pt x="11863" y="59437"/>
                </a:lnTo>
                <a:lnTo>
                  <a:pt x="11054" y="53436"/>
                </a:lnTo>
                <a:lnTo>
                  <a:pt x="11775" y="54232"/>
                </a:lnTo>
                <a:lnTo>
                  <a:pt x="12065" y="54561"/>
                </a:lnTo>
                <a:lnTo>
                  <a:pt x="12356" y="54851"/>
                </a:lnTo>
                <a:lnTo>
                  <a:pt x="14567" y="57075"/>
                </a:lnTo>
                <a:lnTo>
                  <a:pt x="15678" y="58174"/>
                </a:lnTo>
                <a:lnTo>
                  <a:pt x="16247" y="58717"/>
                </a:lnTo>
                <a:lnTo>
                  <a:pt x="16815" y="59247"/>
                </a:lnTo>
                <a:lnTo>
                  <a:pt x="16954" y="59361"/>
                </a:lnTo>
                <a:lnTo>
                  <a:pt x="17093" y="59475"/>
                </a:lnTo>
                <a:lnTo>
                  <a:pt x="17258" y="59576"/>
                </a:lnTo>
                <a:lnTo>
                  <a:pt x="17422" y="59677"/>
                </a:lnTo>
                <a:lnTo>
                  <a:pt x="17599" y="59778"/>
                </a:lnTo>
                <a:lnTo>
                  <a:pt x="17788" y="59854"/>
                </a:lnTo>
                <a:lnTo>
                  <a:pt x="17978" y="59917"/>
                </a:lnTo>
                <a:lnTo>
                  <a:pt x="18155" y="59955"/>
                </a:lnTo>
                <a:lnTo>
                  <a:pt x="18331" y="59967"/>
                </a:lnTo>
                <a:lnTo>
                  <a:pt x="18508" y="59967"/>
                </a:lnTo>
                <a:lnTo>
                  <a:pt x="18584" y="59942"/>
                </a:lnTo>
                <a:lnTo>
                  <a:pt x="18660" y="59917"/>
                </a:lnTo>
                <a:lnTo>
                  <a:pt x="18736" y="59892"/>
                </a:lnTo>
                <a:lnTo>
                  <a:pt x="18811" y="59841"/>
                </a:lnTo>
                <a:lnTo>
                  <a:pt x="18875" y="59791"/>
                </a:lnTo>
                <a:lnTo>
                  <a:pt x="18938" y="59727"/>
                </a:lnTo>
                <a:lnTo>
                  <a:pt x="18988" y="59664"/>
                </a:lnTo>
                <a:lnTo>
                  <a:pt x="19039" y="59576"/>
                </a:lnTo>
                <a:lnTo>
                  <a:pt x="19077" y="59475"/>
                </a:lnTo>
                <a:lnTo>
                  <a:pt x="19115" y="59374"/>
                </a:lnTo>
                <a:lnTo>
                  <a:pt x="19140" y="59260"/>
                </a:lnTo>
                <a:lnTo>
                  <a:pt x="19165" y="59121"/>
                </a:lnTo>
                <a:lnTo>
                  <a:pt x="19191" y="58793"/>
                </a:lnTo>
                <a:lnTo>
                  <a:pt x="19191" y="58477"/>
                </a:lnTo>
                <a:lnTo>
                  <a:pt x="19153" y="58161"/>
                </a:lnTo>
                <a:lnTo>
                  <a:pt x="19102" y="57858"/>
                </a:lnTo>
                <a:lnTo>
                  <a:pt x="19014" y="57555"/>
                </a:lnTo>
                <a:lnTo>
                  <a:pt x="18900" y="57251"/>
                </a:lnTo>
                <a:lnTo>
                  <a:pt x="18774" y="56961"/>
                </a:lnTo>
                <a:lnTo>
                  <a:pt x="18609" y="56683"/>
                </a:lnTo>
                <a:lnTo>
                  <a:pt x="18432" y="56405"/>
                </a:lnTo>
                <a:lnTo>
                  <a:pt x="18243" y="56140"/>
                </a:lnTo>
                <a:lnTo>
                  <a:pt x="18016" y="55874"/>
                </a:lnTo>
                <a:lnTo>
                  <a:pt x="17788" y="55609"/>
                </a:lnTo>
                <a:lnTo>
                  <a:pt x="17536" y="55357"/>
                </a:lnTo>
                <a:lnTo>
                  <a:pt x="17270" y="55104"/>
                </a:lnTo>
                <a:lnTo>
                  <a:pt x="16992" y="54864"/>
                </a:lnTo>
                <a:lnTo>
                  <a:pt x="16689" y="54636"/>
                </a:lnTo>
                <a:lnTo>
                  <a:pt x="16386" y="54409"/>
                </a:lnTo>
                <a:lnTo>
                  <a:pt x="16070" y="54182"/>
                </a:lnTo>
                <a:lnTo>
                  <a:pt x="15742" y="53967"/>
                </a:lnTo>
                <a:lnTo>
                  <a:pt x="15400" y="53752"/>
                </a:lnTo>
                <a:lnTo>
                  <a:pt x="15059" y="53550"/>
                </a:lnTo>
                <a:lnTo>
                  <a:pt x="14706" y="53348"/>
                </a:lnTo>
                <a:lnTo>
                  <a:pt x="13998" y="52969"/>
                </a:lnTo>
                <a:lnTo>
                  <a:pt x="13278" y="52615"/>
                </a:lnTo>
                <a:lnTo>
                  <a:pt x="12558" y="52274"/>
                </a:lnTo>
                <a:lnTo>
                  <a:pt x="11838" y="51971"/>
                </a:lnTo>
                <a:lnTo>
                  <a:pt x="11143" y="51680"/>
                </a:lnTo>
                <a:lnTo>
                  <a:pt x="11143" y="44341"/>
                </a:lnTo>
                <a:lnTo>
                  <a:pt x="11320" y="44606"/>
                </a:lnTo>
                <a:lnTo>
                  <a:pt x="11497" y="44884"/>
                </a:lnTo>
                <a:lnTo>
                  <a:pt x="11673" y="45187"/>
                </a:lnTo>
                <a:lnTo>
                  <a:pt x="11838" y="45490"/>
                </a:lnTo>
                <a:lnTo>
                  <a:pt x="12002" y="45819"/>
                </a:lnTo>
                <a:lnTo>
                  <a:pt x="12154" y="46147"/>
                </a:lnTo>
                <a:lnTo>
                  <a:pt x="12457" y="46830"/>
                </a:lnTo>
                <a:lnTo>
                  <a:pt x="13038" y="48232"/>
                </a:lnTo>
                <a:lnTo>
                  <a:pt x="13329" y="48927"/>
                </a:lnTo>
                <a:lnTo>
                  <a:pt x="13632" y="49596"/>
                </a:lnTo>
                <a:lnTo>
                  <a:pt x="13783" y="49912"/>
                </a:lnTo>
                <a:lnTo>
                  <a:pt x="13948" y="50228"/>
                </a:lnTo>
                <a:lnTo>
                  <a:pt x="14112" y="50518"/>
                </a:lnTo>
                <a:lnTo>
                  <a:pt x="14276" y="50796"/>
                </a:lnTo>
                <a:lnTo>
                  <a:pt x="14453" y="51061"/>
                </a:lnTo>
                <a:lnTo>
                  <a:pt x="14642" y="51301"/>
                </a:lnTo>
                <a:lnTo>
                  <a:pt x="14832" y="51529"/>
                </a:lnTo>
                <a:lnTo>
                  <a:pt x="15034" y="51731"/>
                </a:lnTo>
                <a:lnTo>
                  <a:pt x="15236" y="51908"/>
                </a:lnTo>
                <a:lnTo>
                  <a:pt x="15464" y="52059"/>
                </a:lnTo>
                <a:lnTo>
                  <a:pt x="15577" y="52123"/>
                </a:lnTo>
                <a:lnTo>
                  <a:pt x="15691" y="52173"/>
                </a:lnTo>
                <a:lnTo>
                  <a:pt x="15805" y="52224"/>
                </a:lnTo>
                <a:lnTo>
                  <a:pt x="15931" y="52274"/>
                </a:lnTo>
                <a:lnTo>
                  <a:pt x="16057" y="52312"/>
                </a:lnTo>
                <a:lnTo>
                  <a:pt x="16184" y="52337"/>
                </a:lnTo>
                <a:lnTo>
                  <a:pt x="16310" y="52350"/>
                </a:lnTo>
                <a:lnTo>
                  <a:pt x="16449" y="52363"/>
                </a:lnTo>
                <a:lnTo>
                  <a:pt x="16588" y="52363"/>
                </a:lnTo>
                <a:lnTo>
                  <a:pt x="16727" y="52350"/>
                </a:lnTo>
                <a:lnTo>
                  <a:pt x="16879" y="52337"/>
                </a:lnTo>
                <a:lnTo>
                  <a:pt x="17018" y="52312"/>
                </a:lnTo>
                <a:lnTo>
                  <a:pt x="17144" y="52287"/>
                </a:lnTo>
                <a:lnTo>
                  <a:pt x="17258" y="52249"/>
                </a:lnTo>
                <a:lnTo>
                  <a:pt x="17359" y="52198"/>
                </a:lnTo>
                <a:lnTo>
                  <a:pt x="17460" y="52148"/>
                </a:lnTo>
                <a:lnTo>
                  <a:pt x="17548" y="52085"/>
                </a:lnTo>
                <a:lnTo>
                  <a:pt x="17637" y="52009"/>
                </a:lnTo>
                <a:lnTo>
                  <a:pt x="17725" y="51933"/>
                </a:lnTo>
                <a:lnTo>
                  <a:pt x="17788" y="51857"/>
                </a:lnTo>
                <a:lnTo>
                  <a:pt x="17864" y="51769"/>
                </a:lnTo>
                <a:lnTo>
                  <a:pt x="17927" y="51668"/>
                </a:lnTo>
                <a:lnTo>
                  <a:pt x="18028" y="51466"/>
                </a:lnTo>
                <a:lnTo>
                  <a:pt x="18117" y="51251"/>
                </a:lnTo>
                <a:lnTo>
                  <a:pt x="18180" y="51011"/>
                </a:lnTo>
                <a:lnTo>
                  <a:pt x="18218" y="50771"/>
                </a:lnTo>
                <a:lnTo>
                  <a:pt x="18230" y="50506"/>
                </a:lnTo>
                <a:lnTo>
                  <a:pt x="18230" y="50240"/>
                </a:lnTo>
                <a:lnTo>
                  <a:pt x="18205" y="49975"/>
                </a:lnTo>
                <a:lnTo>
                  <a:pt x="18167" y="49697"/>
                </a:lnTo>
                <a:lnTo>
                  <a:pt x="18104" y="49432"/>
                </a:lnTo>
                <a:lnTo>
                  <a:pt x="18028" y="49167"/>
                </a:lnTo>
                <a:lnTo>
                  <a:pt x="17927" y="48914"/>
                </a:lnTo>
                <a:lnTo>
                  <a:pt x="17801" y="48623"/>
                </a:lnTo>
                <a:lnTo>
                  <a:pt x="17674" y="48333"/>
                </a:lnTo>
                <a:lnTo>
                  <a:pt x="17536" y="48055"/>
                </a:lnTo>
                <a:lnTo>
                  <a:pt x="17384" y="47790"/>
                </a:lnTo>
                <a:lnTo>
                  <a:pt x="17232" y="47512"/>
                </a:lnTo>
                <a:lnTo>
                  <a:pt x="17081" y="47246"/>
                </a:lnTo>
                <a:lnTo>
                  <a:pt x="16752" y="46741"/>
                </a:lnTo>
                <a:lnTo>
                  <a:pt x="16398" y="46248"/>
                </a:lnTo>
                <a:lnTo>
                  <a:pt x="16032" y="45768"/>
                </a:lnTo>
                <a:lnTo>
                  <a:pt x="15640" y="45314"/>
                </a:lnTo>
                <a:lnTo>
                  <a:pt x="15236" y="44871"/>
                </a:lnTo>
                <a:lnTo>
                  <a:pt x="14807" y="44442"/>
                </a:lnTo>
                <a:lnTo>
                  <a:pt x="14364" y="44038"/>
                </a:lnTo>
                <a:lnTo>
                  <a:pt x="13897" y="43646"/>
                </a:lnTo>
                <a:lnTo>
                  <a:pt x="13417" y="43267"/>
                </a:lnTo>
                <a:lnTo>
                  <a:pt x="12937" y="42888"/>
                </a:lnTo>
                <a:lnTo>
                  <a:pt x="12432" y="42534"/>
                </a:lnTo>
                <a:lnTo>
                  <a:pt x="11914" y="42193"/>
                </a:lnTo>
                <a:lnTo>
                  <a:pt x="11383" y="41852"/>
                </a:lnTo>
                <a:lnTo>
                  <a:pt x="12065" y="32858"/>
                </a:lnTo>
                <a:lnTo>
                  <a:pt x="14617" y="36534"/>
                </a:lnTo>
                <a:lnTo>
                  <a:pt x="14743" y="38378"/>
                </a:lnTo>
                <a:lnTo>
                  <a:pt x="14845" y="40071"/>
                </a:lnTo>
                <a:lnTo>
                  <a:pt x="14971" y="41675"/>
                </a:lnTo>
                <a:lnTo>
                  <a:pt x="15047" y="42459"/>
                </a:lnTo>
                <a:lnTo>
                  <a:pt x="15122" y="43229"/>
                </a:lnTo>
                <a:lnTo>
                  <a:pt x="15160" y="43393"/>
                </a:lnTo>
                <a:lnTo>
                  <a:pt x="15198" y="43570"/>
                </a:lnTo>
                <a:lnTo>
                  <a:pt x="15274" y="43747"/>
                </a:lnTo>
                <a:lnTo>
                  <a:pt x="15350" y="43924"/>
                </a:lnTo>
                <a:lnTo>
                  <a:pt x="15451" y="44088"/>
                </a:lnTo>
                <a:lnTo>
                  <a:pt x="15565" y="44252"/>
                </a:lnTo>
                <a:lnTo>
                  <a:pt x="15678" y="44391"/>
                </a:lnTo>
                <a:lnTo>
                  <a:pt x="15817" y="44518"/>
                </a:lnTo>
                <a:lnTo>
                  <a:pt x="15956" y="44619"/>
                </a:lnTo>
                <a:lnTo>
                  <a:pt x="16108" y="44695"/>
                </a:lnTo>
                <a:lnTo>
                  <a:pt x="16184" y="44720"/>
                </a:lnTo>
                <a:lnTo>
                  <a:pt x="16260" y="44733"/>
                </a:lnTo>
                <a:lnTo>
                  <a:pt x="16335" y="44745"/>
                </a:lnTo>
                <a:lnTo>
                  <a:pt x="16411" y="44733"/>
                </a:lnTo>
                <a:lnTo>
                  <a:pt x="16500" y="44720"/>
                </a:lnTo>
                <a:lnTo>
                  <a:pt x="16575" y="44707"/>
                </a:lnTo>
                <a:lnTo>
                  <a:pt x="16651" y="44669"/>
                </a:lnTo>
                <a:lnTo>
                  <a:pt x="16727" y="44619"/>
                </a:lnTo>
                <a:lnTo>
                  <a:pt x="16815" y="44556"/>
                </a:lnTo>
                <a:lnTo>
                  <a:pt x="16891" y="44480"/>
                </a:lnTo>
                <a:lnTo>
                  <a:pt x="16967" y="44391"/>
                </a:lnTo>
                <a:lnTo>
                  <a:pt x="17043" y="44290"/>
                </a:lnTo>
                <a:lnTo>
                  <a:pt x="17119" y="44177"/>
                </a:lnTo>
                <a:lnTo>
                  <a:pt x="17182" y="44063"/>
                </a:lnTo>
                <a:lnTo>
                  <a:pt x="17232" y="43937"/>
                </a:lnTo>
                <a:lnTo>
                  <a:pt x="17283" y="43810"/>
                </a:lnTo>
                <a:lnTo>
                  <a:pt x="17321" y="43684"/>
                </a:lnTo>
                <a:lnTo>
                  <a:pt x="17359" y="43558"/>
                </a:lnTo>
                <a:lnTo>
                  <a:pt x="17397" y="43280"/>
                </a:lnTo>
                <a:lnTo>
                  <a:pt x="17409" y="43002"/>
                </a:lnTo>
                <a:lnTo>
                  <a:pt x="17409" y="42711"/>
                </a:lnTo>
                <a:lnTo>
                  <a:pt x="17397" y="42408"/>
                </a:lnTo>
                <a:lnTo>
                  <a:pt x="17359" y="42105"/>
                </a:lnTo>
                <a:lnTo>
                  <a:pt x="17270" y="41448"/>
                </a:lnTo>
                <a:lnTo>
                  <a:pt x="17156" y="40778"/>
                </a:lnTo>
                <a:lnTo>
                  <a:pt x="17119" y="40437"/>
                </a:lnTo>
                <a:lnTo>
                  <a:pt x="17081" y="40096"/>
                </a:lnTo>
                <a:lnTo>
                  <a:pt x="17055" y="39743"/>
                </a:lnTo>
                <a:lnTo>
                  <a:pt x="17043" y="39389"/>
                </a:lnTo>
                <a:lnTo>
                  <a:pt x="17043" y="39389"/>
                </a:lnTo>
                <a:lnTo>
                  <a:pt x="19683" y="42939"/>
                </a:lnTo>
                <a:lnTo>
                  <a:pt x="19633" y="43153"/>
                </a:lnTo>
                <a:lnTo>
                  <a:pt x="19582" y="43356"/>
                </a:lnTo>
                <a:lnTo>
                  <a:pt x="19519" y="43570"/>
                </a:lnTo>
                <a:lnTo>
                  <a:pt x="19443" y="43785"/>
                </a:lnTo>
                <a:lnTo>
                  <a:pt x="19266" y="44240"/>
                </a:lnTo>
                <a:lnTo>
                  <a:pt x="19064" y="44695"/>
                </a:lnTo>
                <a:lnTo>
                  <a:pt x="18647" y="45629"/>
                </a:lnTo>
                <a:lnTo>
                  <a:pt x="18445" y="46097"/>
                </a:lnTo>
                <a:lnTo>
                  <a:pt x="18268" y="46552"/>
                </a:lnTo>
                <a:lnTo>
                  <a:pt x="18180" y="46766"/>
                </a:lnTo>
                <a:lnTo>
                  <a:pt x="18117" y="46994"/>
                </a:lnTo>
                <a:lnTo>
                  <a:pt x="18066" y="47208"/>
                </a:lnTo>
                <a:lnTo>
                  <a:pt x="18016" y="47411"/>
                </a:lnTo>
                <a:lnTo>
                  <a:pt x="17990" y="47613"/>
                </a:lnTo>
                <a:lnTo>
                  <a:pt x="17978" y="47802"/>
                </a:lnTo>
                <a:lnTo>
                  <a:pt x="17978" y="47992"/>
                </a:lnTo>
                <a:lnTo>
                  <a:pt x="17990" y="48181"/>
                </a:lnTo>
                <a:lnTo>
                  <a:pt x="18041" y="48345"/>
                </a:lnTo>
                <a:lnTo>
                  <a:pt x="18091" y="48510"/>
                </a:lnTo>
                <a:lnTo>
                  <a:pt x="18180" y="48661"/>
                </a:lnTo>
                <a:lnTo>
                  <a:pt x="18294" y="48800"/>
                </a:lnTo>
                <a:lnTo>
                  <a:pt x="18420" y="48927"/>
                </a:lnTo>
                <a:lnTo>
                  <a:pt x="18584" y="49053"/>
                </a:lnTo>
                <a:lnTo>
                  <a:pt x="18774" y="49154"/>
                </a:lnTo>
                <a:lnTo>
                  <a:pt x="19001" y="49255"/>
                </a:lnTo>
                <a:lnTo>
                  <a:pt x="19191" y="49306"/>
                </a:lnTo>
                <a:lnTo>
                  <a:pt x="19367" y="49343"/>
                </a:lnTo>
                <a:lnTo>
                  <a:pt x="19519" y="49369"/>
                </a:lnTo>
                <a:lnTo>
                  <a:pt x="19671" y="49356"/>
                </a:lnTo>
                <a:lnTo>
                  <a:pt x="19797" y="49331"/>
                </a:lnTo>
                <a:lnTo>
                  <a:pt x="19923" y="49280"/>
                </a:lnTo>
                <a:lnTo>
                  <a:pt x="20024" y="49217"/>
                </a:lnTo>
                <a:lnTo>
                  <a:pt x="20125" y="49141"/>
                </a:lnTo>
                <a:lnTo>
                  <a:pt x="20201" y="49040"/>
                </a:lnTo>
                <a:lnTo>
                  <a:pt x="20277" y="48927"/>
                </a:lnTo>
                <a:lnTo>
                  <a:pt x="20340" y="48800"/>
                </a:lnTo>
                <a:lnTo>
                  <a:pt x="20403" y="48649"/>
                </a:lnTo>
                <a:lnTo>
                  <a:pt x="20441" y="48497"/>
                </a:lnTo>
                <a:lnTo>
                  <a:pt x="20479" y="48333"/>
                </a:lnTo>
                <a:lnTo>
                  <a:pt x="20542" y="47979"/>
                </a:lnTo>
                <a:lnTo>
                  <a:pt x="20580" y="47600"/>
                </a:lnTo>
                <a:lnTo>
                  <a:pt x="20618" y="47196"/>
                </a:lnTo>
                <a:lnTo>
                  <a:pt x="20656" y="46349"/>
                </a:lnTo>
                <a:lnTo>
                  <a:pt x="20669" y="45933"/>
                </a:lnTo>
                <a:lnTo>
                  <a:pt x="20707" y="45528"/>
                </a:lnTo>
                <a:lnTo>
                  <a:pt x="20757" y="45149"/>
                </a:lnTo>
                <a:lnTo>
                  <a:pt x="20782" y="44973"/>
                </a:lnTo>
                <a:lnTo>
                  <a:pt x="20820" y="44808"/>
                </a:lnTo>
                <a:lnTo>
                  <a:pt x="22362" y="48459"/>
                </a:lnTo>
                <a:lnTo>
                  <a:pt x="22185" y="48800"/>
                </a:lnTo>
                <a:lnTo>
                  <a:pt x="21983" y="49154"/>
                </a:lnTo>
                <a:lnTo>
                  <a:pt x="21755" y="49495"/>
                </a:lnTo>
                <a:lnTo>
                  <a:pt x="21528" y="49849"/>
                </a:lnTo>
                <a:lnTo>
                  <a:pt x="21073" y="50544"/>
                </a:lnTo>
                <a:lnTo>
                  <a:pt x="20871" y="50897"/>
                </a:lnTo>
                <a:lnTo>
                  <a:pt x="20681" y="51238"/>
                </a:lnTo>
                <a:lnTo>
                  <a:pt x="20517" y="51579"/>
                </a:lnTo>
                <a:lnTo>
                  <a:pt x="20441" y="51744"/>
                </a:lnTo>
                <a:lnTo>
                  <a:pt x="20378" y="51908"/>
                </a:lnTo>
                <a:lnTo>
                  <a:pt x="20328" y="52072"/>
                </a:lnTo>
                <a:lnTo>
                  <a:pt x="20290" y="52236"/>
                </a:lnTo>
                <a:lnTo>
                  <a:pt x="20264" y="52401"/>
                </a:lnTo>
                <a:lnTo>
                  <a:pt x="20252" y="52565"/>
                </a:lnTo>
                <a:lnTo>
                  <a:pt x="20239" y="52729"/>
                </a:lnTo>
                <a:lnTo>
                  <a:pt x="20252" y="52881"/>
                </a:lnTo>
                <a:lnTo>
                  <a:pt x="20290" y="53045"/>
                </a:lnTo>
                <a:lnTo>
                  <a:pt x="20328" y="53196"/>
                </a:lnTo>
                <a:lnTo>
                  <a:pt x="20391" y="53348"/>
                </a:lnTo>
                <a:lnTo>
                  <a:pt x="20467" y="53512"/>
                </a:lnTo>
                <a:lnTo>
                  <a:pt x="20568" y="53651"/>
                </a:lnTo>
                <a:lnTo>
                  <a:pt x="20681" y="53803"/>
                </a:lnTo>
                <a:lnTo>
                  <a:pt x="20757" y="53866"/>
                </a:lnTo>
                <a:lnTo>
                  <a:pt x="20846" y="53942"/>
                </a:lnTo>
                <a:lnTo>
                  <a:pt x="20959" y="54017"/>
                </a:lnTo>
                <a:lnTo>
                  <a:pt x="21086" y="54081"/>
                </a:lnTo>
                <a:lnTo>
                  <a:pt x="21225" y="54144"/>
                </a:lnTo>
                <a:lnTo>
                  <a:pt x="21338" y="54194"/>
                </a:lnTo>
                <a:lnTo>
                  <a:pt x="21452" y="54220"/>
                </a:lnTo>
                <a:lnTo>
                  <a:pt x="21502" y="54220"/>
                </a:lnTo>
                <a:lnTo>
                  <a:pt x="21540" y="54207"/>
                </a:lnTo>
                <a:lnTo>
                  <a:pt x="21717" y="54144"/>
                </a:lnTo>
                <a:lnTo>
                  <a:pt x="21881" y="54068"/>
                </a:lnTo>
                <a:lnTo>
                  <a:pt x="22033" y="53992"/>
                </a:lnTo>
                <a:lnTo>
                  <a:pt x="22185" y="53891"/>
                </a:lnTo>
                <a:lnTo>
                  <a:pt x="22324" y="53777"/>
                </a:lnTo>
                <a:lnTo>
                  <a:pt x="22463" y="53651"/>
                </a:lnTo>
                <a:lnTo>
                  <a:pt x="22589" y="53512"/>
                </a:lnTo>
                <a:lnTo>
                  <a:pt x="22703" y="53348"/>
                </a:lnTo>
                <a:lnTo>
                  <a:pt x="22816" y="53158"/>
                </a:lnTo>
                <a:lnTo>
                  <a:pt x="22917" y="52956"/>
                </a:lnTo>
                <a:lnTo>
                  <a:pt x="23018" y="52729"/>
                </a:lnTo>
                <a:lnTo>
                  <a:pt x="23120" y="52476"/>
                </a:lnTo>
                <a:lnTo>
                  <a:pt x="23195" y="52211"/>
                </a:lnTo>
                <a:lnTo>
                  <a:pt x="23284" y="51908"/>
                </a:lnTo>
                <a:lnTo>
                  <a:pt x="23347" y="51579"/>
                </a:lnTo>
                <a:lnTo>
                  <a:pt x="23423" y="51213"/>
                </a:lnTo>
                <a:lnTo>
                  <a:pt x="23473" y="51567"/>
                </a:lnTo>
                <a:lnTo>
                  <a:pt x="23511" y="51908"/>
                </a:lnTo>
                <a:lnTo>
                  <a:pt x="23536" y="52236"/>
                </a:lnTo>
                <a:lnTo>
                  <a:pt x="23549" y="52565"/>
                </a:lnTo>
                <a:lnTo>
                  <a:pt x="23574" y="53184"/>
                </a:lnTo>
                <a:lnTo>
                  <a:pt x="23600" y="53462"/>
                </a:lnTo>
                <a:lnTo>
                  <a:pt x="23638" y="53727"/>
                </a:lnTo>
                <a:lnTo>
                  <a:pt x="23612" y="53740"/>
                </a:lnTo>
                <a:lnTo>
                  <a:pt x="23587" y="53790"/>
                </a:lnTo>
                <a:lnTo>
                  <a:pt x="23524" y="53967"/>
                </a:lnTo>
                <a:lnTo>
                  <a:pt x="23360" y="54498"/>
                </a:lnTo>
                <a:lnTo>
                  <a:pt x="23195" y="55041"/>
                </a:lnTo>
                <a:lnTo>
                  <a:pt x="23132" y="55218"/>
                </a:lnTo>
                <a:lnTo>
                  <a:pt x="23107" y="55268"/>
                </a:lnTo>
                <a:lnTo>
                  <a:pt x="23082" y="55281"/>
                </a:lnTo>
                <a:lnTo>
                  <a:pt x="22981" y="55862"/>
                </a:lnTo>
                <a:lnTo>
                  <a:pt x="22905" y="56430"/>
                </a:lnTo>
                <a:lnTo>
                  <a:pt x="22892" y="56696"/>
                </a:lnTo>
                <a:lnTo>
                  <a:pt x="22880" y="56961"/>
                </a:lnTo>
                <a:lnTo>
                  <a:pt x="22880" y="57201"/>
                </a:lnTo>
                <a:lnTo>
                  <a:pt x="22892" y="57428"/>
                </a:lnTo>
                <a:lnTo>
                  <a:pt x="22930" y="57643"/>
                </a:lnTo>
                <a:lnTo>
                  <a:pt x="22981" y="57833"/>
                </a:lnTo>
                <a:lnTo>
                  <a:pt x="23056" y="58009"/>
                </a:lnTo>
                <a:lnTo>
                  <a:pt x="23107" y="58085"/>
                </a:lnTo>
                <a:lnTo>
                  <a:pt x="23157" y="58161"/>
                </a:lnTo>
                <a:lnTo>
                  <a:pt x="23221" y="58224"/>
                </a:lnTo>
                <a:lnTo>
                  <a:pt x="23284" y="58287"/>
                </a:lnTo>
                <a:lnTo>
                  <a:pt x="23360" y="58338"/>
                </a:lnTo>
                <a:lnTo>
                  <a:pt x="23435" y="58388"/>
                </a:lnTo>
                <a:lnTo>
                  <a:pt x="23524" y="58426"/>
                </a:lnTo>
                <a:lnTo>
                  <a:pt x="23625" y="58464"/>
                </a:lnTo>
                <a:lnTo>
                  <a:pt x="23726" y="58489"/>
                </a:lnTo>
                <a:lnTo>
                  <a:pt x="23840" y="58515"/>
                </a:lnTo>
                <a:lnTo>
                  <a:pt x="23979" y="58515"/>
                </a:lnTo>
                <a:lnTo>
                  <a:pt x="24105" y="58489"/>
                </a:lnTo>
                <a:lnTo>
                  <a:pt x="24206" y="58439"/>
                </a:lnTo>
                <a:lnTo>
                  <a:pt x="24307" y="58376"/>
                </a:lnTo>
                <a:lnTo>
                  <a:pt x="24383" y="58287"/>
                </a:lnTo>
                <a:lnTo>
                  <a:pt x="24459" y="58199"/>
                </a:lnTo>
                <a:lnTo>
                  <a:pt x="24522" y="58073"/>
                </a:lnTo>
                <a:lnTo>
                  <a:pt x="24572" y="57946"/>
                </a:lnTo>
                <a:lnTo>
                  <a:pt x="24610" y="57807"/>
                </a:lnTo>
                <a:lnTo>
                  <a:pt x="24636" y="57656"/>
                </a:lnTo>
                <a:lnTo>
                  <a:pt x="24661" y="57491"/>
                </a:lnTo>
                <a:lnTo>
                  <a:pt x="24674" y="57315"/>
                </a:lnTo>
                <a:lnTo>
                  <a:pt x="24686" y="56948"/>
                </a:lnTo>
                <a:lnTo>
                  <a:pt x="24674" y="56557"/>
                </a:lnTo>
                <a:lnTo>
                  <a:pt x="24636" y="56140"/>
                </a:lnTo>
                <a:lnTo>
                  <a:pt x="24585" y="55736"/>
                </a:lnTo>
                <a:lnTo>
                  <a:pt x="24484" y="54940"/>
                </a:lnTo>
                <a:lnTo>
                  <a:pt x="24383" y="54258"/>
                </a:lnTo>
                <a:lnTo>
                  <a:pt x="24358" y="53980"/>
                </a:lnTo>
                <a:lnTo>
                  <a:pt x="24345" y="53752"/>
                </a:lnTo>
                <a:lnTo>
                  <a:pt x="24332" y="53108"/>
                </a:lnTo>
                <a:lnTo>
                  <a:pt x="24307" y="52590"/>
                </a:lnTo>
                <a:lnTo>
                  <a:pt x="24269" y="52173"/>
                </a:lnTo>
                <a:lnTo>
                  <a:pt x="24219" y="51857"/>
                </a:lnTo>
                <a:lnTo>
                  <a:pt x="24181" y="51617"/>
                </a:lnTo>
                <a:lnTo>
                  <a:pt x="24143" y="51440"/>
                </a:lnTo>
                <a:lnTo>
                  <a:pt x="24130" y="51314"/>
                </a:lnTo>
                <a:lnTo>
                  <a:pt x="24118" y="51238"/>
                </a:lnTo>
                <a:lnTo>
                  <a:pt x="24257" y="51276"/>
                </a:lnTo>
                <a:lnTo>
                  <a:pt x="24257" y="51327"/>
                </a:lnTo>
                <a:lnTo>
                  <a:pt x="24282" y="51415"/>
                </a:lnTo>
                <a:lnTo>
                  <a:pt x="24383" y="51668"/>
                </a:lnTo>
                <a:lnTo>
                  <a:pt x="24560" y="52009"/>
                </a:lnTo>
                <a:lnTo>
                  <a:pt x="24762" y="52388"/>
                </a:lnTo>
                <a:lnTo>
                  <a:pt x="24989" y="52767"/>
                </a:lnTo>
                <a:lnTo>
                  <a:pt x="25217" y="53108"/>
                </a:lnTo>
                <a:lnTo>
                  <a:pt x="25318" y="53247"/>
                </a:lnTo>
                <a:lnTo>
                  <a:pt x="25406" y="53361"/>
                </a:lnTo>
                <a:lnTo>
                  <a:pt x="25495" y="53449"/>
                </a:lnTo>
                <a:lnTo>
                  <a:pt x="25558" y="53500"/>
                </a:lnTo>
                <a:lnTo>
                  <a:pt x="25785" y="53613"/>
                </a:lnTo>
                <a:lnTo>
                  <a:pt x="26013" y="53740"/>
                </a:lnTo>
                <a:lnTo>
                  <a:pt x="26126" y="53790"/>
                </a:lnTo>
                <a:lnTo>
                  <a:pt x="26240" y="53841"/>
                </a:lnTo>
                <a:lnTo>
                  <a:pt x="26354" y="53879"/>
                </a:lnTo>
                <a:lnTo>
                  <a:pt x="26480" y="53891"/>
                </a:lnTo>
                <a:lnTo>
                  <a:pt x="26594" y="53879"/>
                </a:lnTo>
                <a:lnTo>
                  <a:pt x="26708" y="53853"/>
                </a:lnTo>
                <a:lnTo>
                  <a:pt x="26821" y="53790"/>
                </a:lnTo>
                <a:lnTo>
                  <a:pt x="26935" y="53702"/>
                </a:lnTo>
                <a:lnTo>
                  <a:pt x="27049" y="53575"/>
                </a:lnTo>
                <a:lnTo>
                  <a:pt x="27150" y="53411"/>
                </a:lnTo>
                <a:lnTo>
                  <a:pt x="27263" y="53209"/>
                </a:lnTo>
                <a:lnTo>
                  <a:pt x="27364" y="52956"/>
                </a:lnTo>
                <a:lnTo>
                  <a:pt x="27364" y="52678"/>
                </a:lnTo>
                <a:lnTo>
                  <a:pt x="27339" y="52401"/>
                </a:lnTo>
                <a:lnTo>
                  <a:pt x="27314" y="52135"/>
                </a:lnTo>
                <a:lnTo>
                  <a:pt x="27276" y="51895"/>
                </a:lnTo>
                <a:lnTo>
                  <a:pt x="27213" y="51655"/>
                </a:lnTo>
                <a:lnTo>
                  <a:pt x="27150" y="51428"/>
                </a:lnTo>
                <a:lnTo>
                  <a:pt x="27074" y="51213"/>
                </a:lnTo>
                <a:lnTo>
                  <a:pt x="26985" y="51024"/>
                </a:lnTo>
                <a:lnTo>
                  <a:pt x="26884" y="50821"/>
                </a:lnTo>
                <a:lnTo>
                  <a:pt x="26783" y="50645"/>
                </a:lnTo>
                <a:lnTo>
                  <a:pt x="26657" y="50480"/>
                </a:lnTo>
                <a:lnTo>
                  <a:pt x="26531" y="50316"/>
                </a:lnTo>
                <a:lnTo>
                  <a:pt x="26404" y="50152"/>
                </a:lnTo>
                <a:lnTo>
                  <a:pt x="26265" y="50013"/>
                </a:lnTo>
                <a:lnTo>
                  <a:pt x="26114" y="49861"/>
                </a:lnTo>
                <a:lnTo>
                  <a:pt x="25962" y="49735"/>
                </a:lnTo>
                <a:lnTo>
                  <a:pt x="25646" y="49482"/>
                </a:lnTo>
                <a:lnTo>
                  <a:pt x="25305" y="49255"/>
                </a:lnTo>
                <a:lnTo>
                  <a:pt x="24951" y="49028"/>
                </a:lnTo>
                <a:lnTo>
                  <a:pt x="24598" y="48825"/>
                </a:lnTo>
                <a:lnTo>
                  <a:pt x="23878" y="48421"/>
                </a:lnTo>
                <a:lnTo>
                  <a:pt x="23536" y="48232"/>
                </a:lnTo>
                <a:lnTo>
                  <a:pt x="23195" y="48017"/>
                </a:lnTo>
                <a:lnTo>
                  <a:pt x="22125" y="45249"/>
                </a:lnTo>
                <a:lnTo>
                  <a:pt x="22125" y="45249"/>
                </a:lnTo>
                <a:lnTo>
                  <a:pt x="22197" y="45288"/>
                </a:lnTo>
                <a:lnTo>
                  <a:pt x="22349" y="45389"/>
                </a:lnTo>
                <a:lnTo>
                  <a:pt x="22501" y="45516"/>
                </a:lnTo>
                <a:lnTo>
                  <a:pt x="22652" y="45655"/>
                </a:lnTo>
                <a:lnTo>
                  <a:pt x="22955" y="45971"/>
                </a:lnTo>
                <a:lnTo>
                  <a:pt x="23271" y="46299"/>
                </a:lnTo>
                <a:lnTo>
                  <a:pt x="23574" y="46627"/>
                </a:lnTo>
                <a:lnTo>
                  <a:pt x="23890" y="46931"/>
                </a:lnTo>
                <a:lnTo>
                  <a:pt x="24042" y="47070"/>
                </a:lnTo>
                <a:lnTo>
                  <a:pt x="24193" y="47183"/>
                </a:lnTo>
                <a:lnTo>
                  <a:pt x="24345" y="47284"/>
                </a:lnTo>
                <a:lnTo>
                  <a:pt x="24484" y="47347"/>
                </a:lnTo>
                <a:lnTo>
                  <a:pt x="24749" y="47449"/>
                </a:lnTo>
                <a:lnTo>
                  <a:pt x="25015" y="47537"/>
                </a:lnTo>
                <a:lnTo>
                  <a:pt x="25154" y="47562"/>
                </a:lnTo>
                <a:lnTo>
                  <a:pt x="25280" y="47587"/>
                </a:lnTo>
                <a:lnTo>
                  <a:pt x="25545" y="47587"/>
                </a:lnTo>
                <a:lnTo>
                  <a:pt x="25672" y="47575"/>
                </a:lnTo>
                <a:lnTo>
                  <a:pt x="25798" y="47550"/>
                </a:lnTo>
                <a:lnTo>
                  <a:pt x="25924" y="47512"/>
                </a:lnTo>
                <a:lnTo>
                  <a:pt x="26038" y="47449"/>
                </a:lnTo>
                <a:lnTo>
                  <a:pt x="26164" y="47373"/>
                </a:lnTo>
                <a:lnTo>
                  <a:pt x="26265" y="47284"/>
                </a:lnTo>
                <a:lnTo>
                  <a:pt x="26379" y="47171"/>
                </a:lnTo>
                <a:lnTo>
                  <a:pt x="26480" y="47044"/>
                </a:lnTo>
                <a:lnTo>
                  <a:pt x="26518" y="46817"/>
                </a:lnTo>
                <a:lnTo>
                  <a:pt x="26543" y="46602"/>
                </a:lnTo>
                <a:lnTo>
                  <a:pt x="26543" y="46375"/>
                </a:lnTo>
                <a:lnTo>
                  <a:pt x="26531" y="46160"/>
                </a:lnTo>
                <a:lnTo>
                  <a:pt x="26493" y="45945"/>
                </a:lnTo>
                <a:lnTo>
                  <a:pt x="26442" y="45730"/>
                </a:lnTo>
                <a:lnTo>
                  <a:pt x="26366" y="45528"/>
                </a:lnTo>
                <a:lnTo>
                  <a:pt x="26291" y="45326"/>
                </a:lnTo>
                <a:lnTo>
                  <a:pt x="26177" y="45124"/>
                </a:lnTo>
                <a:lnTo>
                  <a:pt x="26063" y="44922"/>
                </a:lnTo>
                <a:lnTo>
                  <a:pt x="25924" y="44733"/>
                </a:lnTo>
                <a:lnTo>
                  <a:pt x="25773" y="44543"/>
                </a:lnTo>
                <a:lnTo>
                  <a:pt x="25608" y="44354"/>
                </a:lnTo>
                <a:lnTo>
                  <a:pt x="25432" y="44177"/>
                </a:lnTo>
                <a:lnTo>
                  <a:pt x="25242" y="44000"/>
                </a:lnTo>
                <a:lnTo>
                  <a:pt x="25027" y="43836"/>
                </a:lnTo>
                <a:lnTo>
                  <a:pt x="24812" y="43671"/>
                </a:lnTo>
                <a:lnTo>
                  <a:pt x="24585" y="43520"/>
                </a:lnTo>
                <a:lnTo>
                  <a:pt x="24332" y="43368"/>
                </a:lnTo>
                <a:lnTo>
                  <a:pt x="24080" y="43217"/>
                </a:lnTo>
                <a:lnTo>
                  <a:pt x="23814" y="43078"/>
                </a:lnTo>
                <a:lnTo>
                  <a:pt x="23536" y="42951"/>
                </a:lnTo>
                <a:lnTo>
                  <a:pt x="23246" y="42825"/>
                </a:lnTo>
                <a:lnTo>
                  <a:pt x="22943" y="42711"/>
                </a:lnTo>
                <a:lnTo>
                  <a:pt x="22639" y="42610"/>
                </a:lnTo>
                <a:lnTo>
                  <a:pt x="22324" y="42509"/>
                </a:lnTo>
                <a:lnTo>
                  <a:pt x="21995" y="42408"/>
                </a:lnTo>
                <a:lnTo>
                  <a:pt x="21654" y="42332"/>
                </a:lnTo>
                <a:lnTo>
                  <a:pt x="21313" y="42257"/>
                </a:lnTo>
                <a:lnTo>
                  <a:pt x="20959" y="42193"/>
                </a:lnTo>
                <a:lnTo>
                  <a:pt x="20605" y="42130"/>
                </a:lnTo>
                <a:lnTo>
                  <a:pt x="20239" y="42092"/>
                </a:lnTo>
                <a:lnTo>
                  <a:pt x="18230" y="39288"/>
                </a:lnTo>
                <a:lnTo>
                  <a:pt x="18432" y="39326"/>
                </a:lnTo>
                <a:lnTo>
                  <a:pt x="18635" y="39389"/>
                </a:lnTo>
                <a:lnTo>
                  <a:pt x="19039" y="39515"/>
                </a:lnTo>
                <a:lnTo>
                  <a:pt x="19456" y="39679"/>
                </a:lnTo>
                <a:lnTo>
                  <a:pt x="19873" y="39869"/>
                </a:lnTo>
                <a:lnTo>
                  <a:pt x="20719" y="40248"/>
                </a:lnTo>
                <a:lnTo>
                  <a:pt x="21136" y="40425"/>
                </a:lnTo>
                <a:lnTo>
                  <a:pt x="21553" y="40576"/>
                </a:lnTo>
                <a:lnTo>
                  <a:pt x="21755" y="40652"/>
                </a:lnTo>
                <a:lnTo>
                  <a:pt x="21945" y="40703"/>
                </a:lnTo>
                <a:lnTo>
                  <a:pt x="22147" y="40753"/>
                </a:lnTo>
                <a:lnTo>
                  <a:pt x="22336" y="40791"/>
                </a:lnTo>
                <a:lnTo>
                  <a:pt x="22526" y="40816"/>
                </a:lnTo>
                <a:lnTo>
                  <a:pt x="22703" y="40829"/>
                </a:lnTo>
                <a:lnTo>
                  <a:pt x="22880" y="40816"/>
                </a:lnTo>
                <a:lnTo>
                  <a:pt x="23056" y="40791"/>
                </a:lnTo>
                <a:lnTo>
                  <a:pt x="23221" y="40753"/>
                </a:lnTo>
                <a:lnTo>
                  <a:pt x="23385" y="40703"/>
                </a:lnTo>
                <a:lnTo>
                  <a:pt x="23536" y="40627"/>
                </a:lnTo>
                <a:lnTo>
                  <a:pt x="23688" y="40526"/>
                </a:lnTo>
                <a:lnTo>
                  <a:pt x="23827" y="40400"/>
                </a:lnTo>
                <a:lnTo>
                  <a:pt x="23966" y="40261"/>
                </a:lnTo>
                <a:lnTo>
                  <a:pt x="24092" y="40084"/>
                </a:lnTo>
                <a:lnTo>
                  <a:pt x="24206" y="39894"/>
                </a:lnTo>
                <a:lnTo>
                  <a:pt x="24307" y="39692"/>
                </a:lnTo>
                <a:lnTo>
                  <a:pt x="24383" y="39503"/>
                </a:lnTo>
                <a:lnTo>
                  <a:pt x="24433" y="39326"/>
                </a:lnTo>
                <a:lnTo>
                  <a:pt x="24471" y="39162"/>
                </a:lnTo>
                <a:lnTo>
                  <a:pt x="24484" y="38997"/>
                </a:lnTo>
                <a:lnTo>
                  <a:pt x="24484" y="38833"/>
                </a:lnTo>
                <a:lnTo>
                  <a:pt x="24446" y="38681"/>
                </a:lnTo>
                <a:lnTo>
                  <a:pt x="24396" y="38543"/>
                </a:lnTo>
                <a:lnTo>
                  <a:pt x="24320" y="38404"/>
                </a:lnTo>
                <a:lnTo>
                  <a:pt x="24231" y="38265"/>
                </a:lnTo>
                <a:lnTo>
                  <a:pt x="24105" y="38138"/>
                </a:lnTo>
                <a:lnTo>
                  <a:pt x="23966" y="38025"/>
                </a:lnTo>
                <a:lnTo>
                  <a:pt x="23802" y="37898"/>
                </a:lnTo>
                <a:lnTo>
                  <a:pt x="23612" y="37797"/>
                </a:lnTo>
                <a:lnTo>
                  <a:pt x="23398" y="37683"/>
                </a:lnTo>
                <a:lnTo>
                  <a:pt x="23157" y="37582"/>
                </a:lnTo>
                <a:lnTo>
                  <a:pt x="22892" y="37481"/>
                </a:lnTo>
                <a:lnTo>
                  <a:pt x="22602" y="37393"/>
                </a:lnTo>
                <a:lnTo>
                  <a:pt x="22298" y="37305"/>
                </a:lnTo>
                <a:lnTo>
                  <a:pt x="21957" y="37216"/>
                </a:lnTo>
                <a:lnTo>
                  <a:pt x="21591" y="37140"/>
                </a:lnTo>
                <a:lnTo>
                  <a:pt x="21187" y="37065"/>
                </a:lnTo>
                <a:lnTo>
                  <a:pt x="20328" y="36913"/>
                </a:lnTo>
                <a:lnTo>
                  <a:pt x="19355" y="36787"/>
                </a:lnTo>
                <a:lnTo>
                  <a:pt x="18256" y="36660"/>
                </a:lnTo>
                <a:lnTo>
                  <a:pt x="17055" y="36534"/>
                </a:lnTo>
                <a:lnTo>
                  <a:pt x="15729" y="36420"/>
                </a:lnTo>
                <a:lnTo>
                  <a:pt x="15413" y="35928"/>
                </a:lnTo>
                <a:lnTo>
                  <a:pt x="15085" y="35435"/>
                </a:lnTo>
                <a:lnTo>
                  <a:pt x="14402" y="34462"/>
                </a:lnTo>
                <a:lnTo>
                  <a:pt x="14074" y="33970"/>
                </a:lnTo>
                <a:lnTo>
                  <a:pt x="13745" y="33477"/>
                </a:lnTo>
                <a:lnTo>
                  <a:pt x="13430" y="32984"/>
                </a:lnTo>
                <a:lnTo>
                  <a:pt x="13126" y="32466"/>
                </a:lnTo>
                <a:lnTo>
                  <a:pt x="12987" y="32214"/>
                </a:lnTo>
                <a:lnTo>
                  <a:pt x="12861" y="31948"/>
                </a:lnTo>
                <a:lnTo>
                  <a:pt x="12735" y="31683"/>
                </a:lnTo>
                <a:lnTo>
                  <a:pt x="12608" y="31405"/>
                </a:lnTo>
                <a:lnTo>
                  <a:pt x="12507" y="31127"/>
                </a:lnTo>
                <a:lnTo>
                  <a:pt x="12406" y="30849"/>
                </a:lnTo>
                <a:lnTo>
                  <a:pt x="12305" y="30559"/>
                </a:lnTo>
                <a:lnTo>
                  <a:pt x="12229" y="30268"/>
                </a:lnTo>
                <a:lnTo>
                  <a:pt x="12154" y="29965"/>
                </a:lnTo>
                <a:lnTo>
                  <a:pt x="12103" y="29649"/>
                </a:lnTo>
                <a:lnTo>
                  <a:pt x="12053" y="29333"/>
                </a:lnTo>
                <a:lnTo>
                  <a:pt x="12015" y="29018"/>
                </a:lnTo>
                <a:lnTo>
                  <a:pt x="12002" y="28689"/>
                </a:lnTo>
                <a:lnTo>
                  <a:pt x="11989" y="28348"/>
                </a:lnTo>
                <a:lnTo>
                  <a:pt x="12002" y="27994"/>
                </a:lnTo>
                <a:lnTo>
                  <a:pt x="12027" y="27641"/>
                </a:lnTo>
                <a:lnTo>
                  <a:pt x="12103" y="26630"/>
                </a:lnTo>
                <a:lnTo>
                  <a:pt x="12154" y="25607"/>
                </a:lnTo>
                <a:lnTo>
                  <a:pt x="12179" y="24583"/>
                </a:lnTo>
                <a:lnTo>
                  <a:pt x="12191" y="23573"/>
                </a:lnTo>
                <a:lnTo>
                  <a:pt x="12179" y="22550"/>
                </a:lnTo>
                <a:lnTo>
                  <a:pt x="12154" y="21526"/>
                </a:lnTo>
                <a:lnTo>
                  <a:pt x="12103" y="20516"/>
                </a:lnTo>
                <a:lnTo>
                  <a:pt x="12040" y="19493"/>
                </a:lnTo>
                <a:lnTo>
                  <a:pt x="11951" y="18469"/>
                </a:lnTo>
                <a:lnTo>
                  <a:pt x="11863" y="17459"/>
                </a:lnTo>
                <a:lnTo>
                  <a:pt x="11737" y="16435"/>
                </a:lnTo>
                <a:lnTo>
                  <a:pt x="11610" y="15425"/>
                </a:lnTo>
                <a:lnTo>
                  <a:pt x="11459" y="14402"/>
                </a:lnTo>
                <a:lnTo>
                  <a:pt x="11307" y="13391"/>
                </a:lnTo>
                <a:lnTo>
                  <a:pt x="11130" y="12380"/>
                </a:lnTo>
                <a:lnTo>
                  <a:pt x="10941" y="11370"/>
                </a:lnTo>
                <a:lnTo>
                  <a:pt x="10827" y="10814"/>
                </a:lnTo>
                <a:lnTo>
                  <a:pt x="10688" y="10258"/>
                </a:lnTo>
                <a:lnTo>
                  <a:pt x="10398" y="9146"/>
                </a:lnTo>
                <a:lnTo>
                  <a:pt x="10246" y="8603"/>
                </a:lnTo>
                <a:lnTo>
                  <a:pt x="10094" y="8035"/>
                </a:lnTo>
                <a:lnTo>
                  <a:pt x="9968" y="7479"/>
                </a:lnTo>
                <a:lnTo>
                  <a:pt x="9854" y="6923"/>
                </a:lnTo>
                <a:lnTo>
                  <a:pt x="9753" y="6355"/>
                </a:lnTo>
                <a:lnTo>
                  <a:pt x="9728" y="6077"/>
                </a:lnTo>
                <a:lnTo>
                  <a:pt x="9703" y="5799"/>
                </a:lnTo>
                <a:lnTo>
                  <a:pt x="9677" y="5508"/>
                </a:lnTo>
                <a:lnTo>
                  <a:pt x="9677" y="5230"/>
                </a:lnTo>
                <a:lnTo>
                  <a:pt x="9677" y="4940"/>
                </a:lnTo>
                <a:lnTo>
                  <a:pt x="9690" y="4662"/>
                </a:lnTo>
                <a:lnTo>
                  <a:pt x="9715" y="4371"/>
                </a:lnTo>
                <a:lnTo>
                  <a:pt x="9753" y="4093"/>
                </a:lnTo>
                <a:lnTo>
                  <a:pt x="9804" y="3803"/>
                </a:lnTo>
                <a:lnTo>
                  <a:pt x="9867" y="3512"/>
                </a:lnTo>
                <a:lnTo>
                  <a:pt x="9955" y="3222"/>
                </a:lnTo>
                <a:lnTo>
                  <a:pt x="10044" y="2931"/>
                </a:lnTo>
                <a:lnTo>
                  <a:pt x="10157" y="2641"/>
                </a:lnTo>
                <a:lnTo>
                  <a:pt x="10296" y="2350"/>
                </a:lnTo>
                <a:lnTo>
                  <a:pt x="10296" y="2337"/>
                </a:lnTo>
                <a:lnTo>
                  <a:pt x="10271" y="2312"/>
                </a:lnTo>
                <a:lnTo>
                  <a:pt x="10208" y="2262"/>
                </a:lnTo>
                <a:lnTo>
                  <a:pt x="9993" y="2059"/>
                </a:lnTo>
                <a:lnTo>
                  <a:pt x="9159" y="3740"/>
                </a:lnTo>
                <a:lnTo>
                  <a:pt x="747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8"/>
          <p:cNvSpPr/>
          <p:nvPr/>
        </p:nvSpPr>
        <p:spPr>
          <a:xfrm rot="10800000">
            <a:off x="3437792" y="1679800"/>
            <a:ext cx="228901" cy="747119"/>
          </a:xfrm>
          <a:custGeom>
            <a:rect b="b" l="l" r="r" t="t"/>
            <a:pathLst>
              <a:path extrusionOk="0" h="83175" w="25483">
                <a:moveTo>
                  <a:pt x="18458" y="27768"/>
                </a:moveTo>
                <a:lnTo>
                  <a:pt x="18774" y="28399"/>
                </a:lnTo>
                <a:lnTo>
                  <a:pt x="18938" y="28740"/>
                </a:lnTo>
                <a:lnTo>
                  <a:pt x="19103" y="29107"/>
                </a:lnTo>
                <a:lnTo>
                  <a:pt x="19267" y="29486"/>
                </a:lnTo>
                <a:lnTo>
                  <a:pt x="19418" y="29852"/>
                </a:lnTo>
                <a:lnTo>
                  <a:pt x="19545" y="30231"/>
                </a:lnTo>
                <a:lnTo>
                  <a:pt x="19671" y="30597"/>
                </a:lnTo>
                <a:lnTo>
                  <a:pt x="19760" y="30938"/>
                </a:lnTo>
                <a:lnTo>
                  <a:pt x="19823" y="31267"/>
                </a:lnTo>
                <a:lnTo>
                  <a:pt x="19861" y="31557"/>
                </a:lnTo>
                <a:lnTo>
                  <a:pt x="19873" y="31696"/>
                </a:lnTo>
                <a:lnTo>
                  <a:pt x="19873" y="31823"/>
                </a:lnTo>
                <a:lnTo>
                  <a:pt x="19861" y="31936"/>
                </a:lnTo>
                <a:lnTo>
                  <a:pt x="19835" y="32050"/>
                </a:lnTo>
                <a:lnTo>
                  <a:pt x="19797" y="32138"/>
                </a:lnTo>
                <a:lnTo>
                  <a:pt x="19760" y="32214"/>
                </a:lnTo>
                <a:lnTo>
                  <a:pt x="19696" y="32290"/>
                </a:lnTo>
                <a:lnTo>
                  <a:pt x="19633" y="32341"/>
                </a:lnTo>
                <a:lnTo>
                  <a:pt x="19557" y="32378"/>
                </a:lnTo>
                <a:lnTo>
                  <a:pt x="19456" y="32391"/>
                </a:lnTo>
                <a:lnTo>
                  <a:pt x="19368" y="32404"/>
                </a:lnTo>
                <a:lnTo>
                  <a:pt x="19292" y="32391"/>
                </a:lnTo>
                <a:lnTo>
                  <a:pt x="19216" y="32353"/>
                </a:lnTo>
                <a:lnTo>
                  <a:pt x="19141" y="32303"/>
                </a:lnTo>
                <a:lnTo>
                  <a:pt x="19065" y="32239"/>
                </a:lnTo>
                <a:lnTo>
                  <a:pt x="19002" y="32164"/>
                </a:lnTo>
                <a:lnTo>
                  <a:pt x="18938" y="32075"/>
                </a:lnTo>
                <a:lnTo>
                  <a:pt x="18875" y="31974"/>
                </a:lnTo>
                <a:lnTo>
                  <a:pt x="18825" y="31860"/>
                </a:lnTo>
                <a:lnTo>
                  <a:pt x="18762" y="31734"/>
                </a:lnTo>
                <a:lnTo>
                  <a:pt x="18673" y="31444"/>
                </a:lnTo>
                <a:lnTo>
                  <a:pt x="18597" y="31128"/>
                </a:lnTo>
                <a:lnTo>
                  <a:pt x="18521" y="30787"/>
                </a:lnTo>
                <a:lnTo>
                  <a:pt x="18471" y="30420"/>
                </a:lnTo>
                <a:lnTo>
                  <a:pt x="18433" y="30029"/>
                </a:lnTo>
                <a:lnTo>
                  <a:pt x="18408" y="29637"/>
                </a:lnTo>
                <a:lnTo>
                  <a:pt x="18395" y="29246"/>
                </a:lnTo>
                <a:lnTo>
                  <a:pt x="18395" y="28854"/>
                </a:lnTo>
                <a:lnTo>
                  <a:pt x="18408" y="28475"/>
                </a:lnTo>
                <a:lnTo>
                  <a:pt x="18420" y="28109"/>
                </a:lnTo>
                <a:lnTo>
                  <a:pt x="18458" y="27768"/>
                </a:lnTo>
                <a:close/>
                <a:moveTo>
                  <a:pt x="17827" y="17813"/>
                </a:moveTo>
                <a:lnTo>
                  <a:pt x="17865" y="18369"/>
                </a:lnTo>
                <a:lnTo>
                  <a:pt x="17890" y="18937"/>
                </a:lnTo>
                <a:lnTo>
                  <a:pt x="17902" y="19506"/>
                </a:lnTo>
                <a:lnTo>
                  <a:pt x="17902" y="20062"/>
                </a:lnTo>
                <a:lnTo>
                  <a:pt x="17902" y="20617"/>
                </a:lnTo>
                <a:lnTo>
                  <a:pt x="17877" y="21173"/>
                </a:lnTo>
                <a:lnTo>
                  <a:pt x="17852" y="21729"/>
                </a:lnTo>
                <a:lnTo>
                  <a:pt x="17827" y="22272"/>
                </a:lnTo>
                <a:lnTo>
                  <a:pt x="17776" y="22828"/>
                </a:lnTo>
                <a:lnTo>
                  <a:pt x="17726" y="23371"/>
                </a:lnTo>
                <a:lnTo>
                  <a:pt x="17662" y="23927"/>
                </a:lnTo>
                <a:lnTo>
                  <a:pt x="17587" y="24470"/>
                </a:lnTo>
                <a:lnTo>
                  <a:pt x="17511" y="25014"/>
                </a:lnTo>
                <a:lnTo>
                  <a:pt x="17410" y="25557"/>
                </a:lnTo>
                <a:lnTo>
                  <a:pt x="17321" y="26087"/>
                </a:lnTo>
                <a:lnTo>
                  <a:pt x="17208" y="26631"/>
                </a:lnTo>
                <a:lnTo>
                  <a:pt x="17094" y="27174"/>
                </a:lnTo>
                <a:lnTo>
                  <a:pt x="16980" y="27704"/>
                </a:lnTo>
                <a:lnTo>
                  <a:pt x="16715" y="28778"/>
                </a:lnTo>
                <a:lnTo>
                  <a:pt x="16424" y="29839"/>
                </a:lnTo>
                <a:lnTo>
                  <a:pt x="16108" y="30900"/>
                </a:lnTo>
                <a:lnTo>
                  <a:pt x="15767" y="31949"/>
                </a:lnTo>
                <a:lnTo>
                  <a:pt x="15414" y="32997"/>
                </a:lnTo>
                <a:lnTo>
                  <a:pt x="15022" y="34046"/>
                </a:lnTo>
                <a:lnTo>
                  <a:pt x="14630" y="35082"/>
                </a:lnTo>
                <a:lnTo>
                  <a:pt x="14580" y="34526"/>
                </a:lnTo>
                <a:lnTo>
                  <a:pt x="14567" y="33957"/>
                </a:lnTo>
                <a:lnTo>
                  <a:pt x="14555" y="33402"/>
                </a:lnTo>
                <a:lnTo>
                  <a:pt x="14567" y="32846"/>
                </a:lnTo>
                <a:lnTo>
                  <a:pt x="14580" y="32290"/>
                </a:lnTo>
                <a:lnTo>
                  <a:pt x="14618" y="31734"/>
                </a:lnTo>
                <a:lnTo>
                  <a:pt x="14668" y="31191"/>
                </a:lnTo>
                <a:lnTo>
                  <a:pt x="14731" y="30635"/>
                </a:lnTo>
                <a:lnTo>
                  <a:pt x="14807" y="30092"/>
                </a:lnTo>
                <a:lnTo>
                  <a:pt x="14896" y="29549"/>
                </a:lnTo>
                <a:lnTo>
                  <a:pt x="14984" y="29006"/>
                </a:lnTo>
                <a:lnTo>
                  <a:pt x="15085" y="28475"/>
                </a:lnTo>
                <a:lnTo>
                  <a:pt x="15199" y="27932"/>
                </a:lnTo>
                <a:lnTo>
                  <a:pt x="15325" y="27401"/>
                </a:lnTo>
                <a:lnTo>
                  <a:pt x="15578" y="26327"/>
                </a:lnTo>
                <a:lnTo>
                  <a:pt x="15856" y="25266"/>
                </a:lnTo>
                <a:lnTo>
                  <a:pt x="16146" y="24205"/>
                </a:lnTo>
                <a:lnTo>
                  <a:pt x="16753" y="22083"/>
                </a:lnTo>
                <a:lnTo>
                  <a:pt x="17043" y="21009"/>
                </a:lnTo>
                <a:lnTo>
                  <a:pt x="17321" y="19948"/>
                </a:lnTo>
                <a:lnTo>
                  <a:pt x="17587" y="18887"/>
                </a:lnTo>
                <a:lnTo>
                  <a:pt x="17827" y="17813"/>
                </a:lnTo>
                <a:close/>
                <a:moveTo>
                  <a:pt x="13279" y="32934"/>
                </a:moveTo>
                <a:lnTo>
                  <a:pt x="13013" y="33604"/>
                </a:lnTo>
                <a:lnTo>
                  <a:pt x="12685" y="34374"/>
                </a:lnTo>
                <a:lnTo>
                  <a:pt x="12521" y="34779"/>
                </a:lnTo>
                <a:lnTo>
                  <a:pt x="12331" y="35170"/>
                </a:lnTo>
                <a:lnTo>
                  <a:pt x="12129" y="35549"/>
                </a:lnTo>
                <a:lnTo>
                  <a:pt x="11927" y="35903"/>
                </a:lnTo>
                <a:lnTo>
                  <a:pt x="11725" y="36219"/>
                </a:lnTo>
                <a:lnTo>
                  <a:pt x="11611" y="36358"/>
                </a:lnTo>
                <a:lnTo>
                  <a:pt x="11497" y="36497"/>
                </a:lnTo>
                <a:lnTo>
                  <a:pt x="11396" y="36610"/>
                </a:lnTo>
                <a:lnTo>
                  <a:pt x="11282" y="36711"/>
                </a:lnTo>
                <a:lnTo>
                  <a:pt x="11169" y="36800"/>
                </a:lnTo>
                <a:lnTo>
                  <a:pt x="11055" y="36863"/>
                </a:lnTo>
                <a:lnTo>
                  <a:pt x="10941" y="36914"/>
                </a:lnTo>
                <a:lnTo>
                  <a:pt x="10828" y="36939"/>
                </a:lnTo>
                <a:lnTo>
                  <a:pt x="10714" y="36951"/>
                </a:lnTo>
                <a:lnTo>
                  <a:pt x="10588" y="36939"/>
                </a:lnTo>
                <a:lnTo>
                  <a:pt x="10474" y="36901"/>
                </a:lnTo>
                <a:lnTo>
                  <a:pt x="10360" y="36838"/>
                </a:lnTo>
                <a:lnTo>
                  <a:pt x="10246" y="36749"/>
                </a:lnTo>
                <a:lnTo>
                  <a:pt x="10120" y="36636"/>
                </a:lnTo>
                <a:lnTo>
                  <a:pt x="10095" y="36585"/>
                </a:lnTo>
                <a:lnTo>
                  <a:pt x="10082" y="36535"/>
                </a:lnTo>
                <a:lnTo>
                  <a:pt x="10095" y="36484"/>
                </a:lnTo>
                <a:lnTo>
                  <a:pt x="10107" y="36408"/>
                </a:lnTo>
                <a:lnTo>
                  <a:pt x="10133" y="36332"/>
                </a:lnTo>
                <a:lnTo>
                  <a:pt x="10171" y="36244"/>
                </a:lnTo>
                <a:lnTo>
                  <a:pt x="10284" y="36042"/>
                </a:lnTo>
                <a:lnTo>
                  <a:pt x="10423" y="35814"/>
                </a:lnTo>
                <a:lnTo>
                  <a:pt x="10613" y="35574"/>
                </a:lnTo>
                <a:lnTo>
                  <a:pt x="10828" y="35309"/>
                </a:lnTo>
                <a:lnTo>
                  <a:pt x="11055" y="35031"/>
                </a:lnTo>
                <a:lnTo>
                  <a:pt x="11320" y="34753"/>
                </a:lnTo>
                <a:lnTo>
                  <a:pt x="11586" y="34463"/>
                </a:lnTo>
                <a:lnTo>
                  <a:pt x="11876" y="34185"/>
                </a:lnTo>
                <a:lnTo>
                  <a:pt x="12167" y="33894"/>
                </a:lnTo>
                <a:lnTo>
                  <a:pt x="12457" y="33629"/>
                </a:lnTo>
                <a:lnTo>
                  <a:pt x="12735" y="33376"/>
                </a:lnTo>
                <a:lnTo>
                  <a:pt x="13013" y="33149"/>
                </a:lnTo>
                <a:lnTo>
                  <a:pt x="13279" y="32934"/>
                </a:lnTo>
                <a:close/>
                <a:moveTo>
                  <a:pt x="10512" y="43508"/>
                </a:moveTo>
                <a:lnTo>
                  <a:pt x="10499" y="43546"/>
                </a:lnTo>
                <a:lnTo>
                  <a:pt x="10512" y="43546"/>
                </a:lnTo>
                <a:lnTo>
                  <a:pt x="10499" y="43560"/>
                </a:lnTo>
                <a:lnTo>
                  <a:pt x="10499" y="43546"/>
                </a:lnTo>
                <a:lnTo>
                  <a:pt x="10461" y="43533"/>
                </a:lnTo>
                <a:lnTo>
                  <a:pt x="10512" y="43508"/>
                </a:lnTo>
                <a:close/>
                <a:moveTo>
                  <a:pt x="16462" y="44291"/>
                </a:moveTo>
                <a:lnTo>
                  <a:pt x="16462" y="44342"/>
                </a:lnTo>
                <a:lnTo>
                  <a:pt x="16450" y="44354"/>
                </a:lnTo>
                <a:lnTo>
                  <a:pt x="16450" y="44354"/>
                </a:lnTo>
                <a:lnTo>
                  <a:pt x="16462" y="44291"/>
                </a:lnTo>
                <a:close/>
                <a:moveTo>
                  <a:pt x="13443" y="39920"/>
                </a:moveTo>
                <a:lnTo>
                  <a:pt x="13481" y="40110"/>
                </a:lnTo>
                <a:lnTo>
                  <a:pt x="13556" y="40628"/>
                </a:lnTo>
                <a:lnTo>
                  <a:pt x="13658" y="41360"/>
                </a:lnTo>
                <a:lnTo>
                  <a:pt x="13695" y="41777"/>
                </a:lnTo>
                <a:lnTo>
                  <a:pt x="13746" y="42219"/>
                </a:lnTo>
                <a:lnTo>
                  <a:pt x="13771" y="42661"/>
                </a:lnTo>
                <a:lnTo>
                  <a:pt x="13797" y="43104"/>
                </a:lnTo>
                <a:lnTo>
                  <a:pt x="13797" y="43533"/>
                </a:lnTo>
                <a:lnTo>
                  <a:pt x="13784" y="43925"/>
                </a:lnTo>
                <a:lnTo>
                  <a:pt x="13759" y="44101"/>
                </a:lnTo>
                <a:lnTo>
                  <a:pt x="13746" y="44278"/>
                </a:lnTo>
                <a:lnTo>
                  <a:pt x="13708" y="44430"/>
                </a:lnTo>
                <a:lnTo>
                  <a:pt x="13670" y="44569"/>
                </a:lnTo>
                <a:lnTo>
                  <a:pt x="13632" y="44695"/>
                </a:lnTo>
                <a:lnTo>
                  <a:pt x="13569" y="44796"/>
                </a:lnTo>
                <a:lnTo>
                  <a:pt x="13519" y="44885"/>
                </a:lnTo>
                <a:lnTo>
                  <a:pt x="13443" y="44961"/>
                </a:lnTo>
                <a:lnTo>
                  <a:pt x="13367" y="44998"/>
                </a:lnTo>
                <a:lnTo>
                  <a:pt x="13304" y="45011"/>
                </a:lnTo>
                <a:lnTo>
                  <a:pt x="13241" y="44986"/>
                </a:lnTo>
                <a:lnTo>
                  <a:pt x="13190" y="44948"/>
                </a:lnTo>
                <a:lnTo>
                  <a:pt x="13140" y="44885"/>
                </a:lnTo>
                <a:lnTo>
                  <a:pt x="13089" y="44796"/>
                </a:lnTo>
                <a:lnTo>
                  <a:pt x="13051" y="44695"/>
                </a:lnTo>
                <a:lnTo>
                  <a:pt x="13013" y="44569"/>
                </a:lnTo>
                <a:lnTo>
                  <a:pt x="12988" y="44417"/>
                </a:lnTo>
                <a:lnTo>
                  <a:pt x="12963" y="44266"/>
                </a:lnTo>
                <a:lnTo>
                  <a:pt x="12925" y="43899"/>
                </a:lnTo>
                <a:lnTo>
                  <a:pt x="12900" y="43495"/>
                </a:lnTo>
                <a:lnTo>
                  <a:pt x="12900" y="43053"/>
                </a:lnTo>
                <a:lnTo>
                  <a:pt x="12912" y="42598"/>
                </a:lnTo>
                <a:lnTo>
                  <a:pt x="12950" y="42131"/>
                </a:lnTo>
                <a:lnTo>
                  <a:pt x="13001" y="41676"/>
                </a:lnTo>
                <a:lnTo>
                  <a:pt x="13051" y="41234"/>
                </a:lnTo>
                <a:lnTo>
                  <a:pt x="13140" y="40830"/>
                </a:lnTo>
                <a:lnTo>
                  <a:pt x="13228" y="40463"/>
                </a:lnTo>
                <a:lnTo>
                  <a:pt x="13279" y="40299"/>
                </a:lnTo>
                <a:lnTo>
                  <a:pt x="13329" y="40160"/>
                </a:lnTo>
                <a:lnTo>
                  <a:pt x="13380" y="40021"/>
                </a:lnTo>
                <a:lnTo>
                  <a:pt x="13443" y="39920"/>
                </a:lnTo>
                <a:close/>
                <a:moveTo>
                  <a:pt x="10485" y="43577"/>
                </a:moveTo>
                <a:lnTo>
                  <a:pt x="10246" y="43849"/>
                </a:lnTo>
                <a:lnTo>
                  <a:pt x="9931" y="44177"/>
                </a:lnTo>
                <a:lnTo>
                  <a:pt x="9590" y="44518"/>
                </a:lnTo>
                <a:lnTo>
                  <a:pt x="9236" y="44872"/>
                </a:lnTo>
                <a:lnTo>
                  <a:pt x="8844" y="45213"/>
                </a:lnTo>
                <a:lnTo>
                  <a:pt x="8465" y="45554"/>
                </a:lnTo>
                <a:lnTo>
                  <a:pt x="8073" y="45870"/>
                </a:lnTo>
                <a:lnTo>
                  <a:pt x="7682" y="46186"/>
                </a:lnTo>
                <a:lnTo>
                  <a:pt x="7303" y="46451"/>
                </a:lnTo>
                <a:lnTo>
                  <a:pt x="6949" y="46704"/>
                </a:lnTo>
                <a:lnTo>
                  <a:pt x="6621" y="46906"/>
                </a:lnTo>
                <a:lnTo>
                  <a:pt x="6330" y="47058"/>
                </a:lnTo>
                <a:lnTo>
                  <a:pt x="6191" y="47108"/>
                </a:lnTo>
                <a:lnTo>
                  <a:pt x="6077" y="47159"/>
                </a:lnTo>
                <a:lnTo>
                  <a:pt x="5964" y="47184"/>
                </a:lnTo>
                <a:lnTo>
                  <a:pt x="5875" y="47196"/>
                </a:lnTo>
                <a:lnTo>
                  <a:pt x="5787" y="47196"/>
                </a:lnTo>
                <a:lnTo>
                  <a:pt x="5724" y="47171"/>
                </a:lnTo>
                <a:lnTo>
                  <a:pt x="5673" y="47121"/>
                </a:lnTo>
                <a:lnTo>
                  <a:pt x="5635" y="47070"/>
                </a:lnTo>
                <a:lnTo>
                  <a:pt x="5610" y="46969"/>
                </a:lnTo>
                <a:lnTo>
                  <a:pt x="5597" y="46855"/>
                </a:lnTo>
                <a:lnTo>
                  <a:pt x="5610" y="46754"/>
                </a:lnTo>
                <a:lnTo>
                  <a:pt x="5648" y="46641"/>
                </a:lnTo>
                <a:lnTo>
                  <a:pt x="5698" y="46527"/>
                </a:lnTo>
                <a:lnTo>
                  <a:pt x="5774" y="46413"/>
                </a:lnTo>
                <a:lnTo>
                  <a:pt x="5850" y="46300"/>
                </a:lnTo>
                <a:lnTo>
                  <a:pt x="5951" y="46173"/>
                </a:lnTo>
                <a:lnTo>
                  <a:pt x="6065" y="46060"/>
                </a:lnTo>
                <a:lnTo>
                  <a:pt x="6191" y="45933"/>
                </a:lnTo>
                <a:lnTo>
                  <a:pt x="6494" y="45693"/>
                </a:lnTo>
                <a:lnTo>
                  <a:pt x="6823" y="45441"/>
                </a:lnTo>
                <a:lnTo>
                  <a:pt x="7189" y="45201"/>
                </a:lnTo>
                <a:lnTo>
                  <a:pt x="7593" y="44961"/>
                </a:lnTo>
                <a:lnTo>
                  <a:pt x="8010" y="44720"/>
                </a:lnTo>
                <a:lnTo>
                  <a:pt x="8427" y="44493"/>
                </a:lnTo>
                <a:lnTo>
                  <a:pt x="8869" y="44278"/>
                </a:lnTo>
                <a:lnTo>
                  <a:pt x="9299" y="44076"/>
                </a:lnTo>
                <a:lnTo>
                  <a:pt x="9716" y="43887"/>
                </a:lnTo>
                <a:lnTo>
                  <a:pt x="10120" y="43723"/>
                </a:lnTo>
                <a:lnTo>
                  <a:pt x="10485" y="43577"/>
                </a:lnTo>
                <a:close/>
                <a:moveTo>
                  <a:pt x="16450" y="44354"/>
                </a:moveTo>
                <a:lnTo>
                  <a:pt x="16361" y="44746"/>
                </a:lnTo>
                <a:lnTo>
                  <a:pt x="16222" y="45377"/>
                </a:lnTo>
                <a:lnTo>
                  <a:pt x="16020" y="46173"/>
                </a:lnTo>
                <a:lnTo>
                  <a:pt x="15906" y="46590"/>
                </a:lnTo>
                <a:lnTo>
                  <a:pt x="15780" y="47020"/>
                </a:lnTo>
                <a:lnTo>
                  <a:pt x="15654" y="47449"/>
                </a:lnTo>
                <a:lnTo>
                  <a:pt x="15515" y="47853"/>
                </a:lnTo>
                <a:lnTo>
                  <a:pt x="15376" y="48220"/>
                </a:lnTo>
                <a:lnTo>
                  <a:pt x="15224" y="48561"/>
                </a:lnTo>
                <a:lnTo>
                  <a:pt x="15073" y="48839"/>
                </a:lnTo>
                <a:lnTo>
                  <a:pt x="14997" y="48952"/>
                </a:lnTo>
                <a:lnTo>
                  <a:pt x="14921" y="49041"/>
                </a:lnTo>
                <a:lnTo>
                  <a:pt x="14845" y="49129"/>
                </a:lnTo>
                <a:lnTo>
                  <a:pt x="14769" y="49180"/>
                </a:lnTo>
                <a:lnTo>
                  <a:pt x="14693" y="49218"/>
                </a:lnTo>
                <a:lnTo>
                  <a:pt x="14630" y="49230"/>
                </a:lnTo>
                <a:lnTo>
                  <a:pt x="14491" y="49218"/>
                </a:lnTo>
                <a:lnTo>
                  <a:pt x="14378" y="49180"/>
                </a:lnTo>
                <a:lnTo>
                  <a:pt x="14289" y="49129"/>
                </a:lnTo>
                <a:lnTo>
                  <a:pt x="14226" y="49053"/>
                </a:lnTo>
                <a:lnTo>
                  <a:pt x="14176" y="48965"/>
                </a:lnTo>
                <a:lnTo>
                  <a:pt x="14150" y="48851"/>
                </a:lnTo>
                <a:lnTo>
                  <a:pt x="14138" y="48725"/>
                </a:lnTo>
                <a:lnTo>
                  <a:pt x="14150" y="48586"/>
                </a:lnTo>
                <a:lnTo>
                  <a:pt x="14176" y="48422"/>
                </a:lnTo>
                <a:lnTo>
                  <a:pt x="14213" y="48258"/>
                </a:lnTo>
                <a:lnTo>
                  <a:pt x="14264" y="48081"/>
                </a:lnTo>
                <a:lnTo>
                  <a:pt x="14327" y="47891"/>
                </a:lnTo>
                <a:lnTo>
                  <a:pt x="14479" y="47500"/>
                </a:lnTo>
                <a:lnTo>
                  <a:pt x="14681" y="47095"/>
                </a:lnTo>
                <a:lnTo>
                  <a:pt x="14896" y="46666"/>
                </a:lnTo>
                <a:lnTo>
                  <a:pt x="15136" y="46249"/>
                </a:lnTo>
                <a:lnTo>
                  <a:pt x="15388" y="45832"/>
                </a:lnTo>
                <a:lnTo>
                  <a:pt x="15628" y="45453"/>
                </a:lnTo>
                <a:lnTo>
                  <a:pt x="15868" y="45099"/>
                </a:lnTo>
                <a:lnTo>
                  <a:pt x="16096" y="44796"/>
                </a:lnTo>
                <a:lnTo>
                  <a:pt x="16285" y="44544"/>
                </a:lnTo>
                <a:lnTo>
                  <a:pt x="16450" y="44354"/>
                </a:lnTo>
                <a:close/>
                <a:moveTo>
                  <a:pt x="20025" y="47891"/>
                </a:moveTo>
                <a:lnTo>
                  <a:pt x="20417" y="48005"/>
                </a:lnTo>
                <a:lnTo>
                  <a:pt x="20821" y="48157"/>
                </a:lnTo>
                <a:lnTo>
                  <a:pt x="21263" y="48333"/>
                </a:lnTo>
                <a:lnTo>
                  <a:pt x="21718" y="48536"/>
                </a:lnTo>
                <a:lnTo>
                  <a:pt x="22173" y="48763"/>
                </a:lnTo>
                <a:lnTo>
                  <a:pt x="22615" y="49016"/>
                </a:lnTo>
                <a:lnTo>
                  <a:pt x="23057" y="49268"/>
                </a:lnTo>
                <a:lnTo>
                  <a:pt x="23461" y="49546"/>
                </a:lnTo>
                <a:lnTo>
                  <a:pt x="23840" y="49811"/>
                </a:lnTo>
                <a:lnTo>
                  <a:pt x="24017" y="49950"/>
                </a:lnTo>
                <a:lnTo>
                  <a:pt x="24169" y="50089"/>
                </a:lnTo>
                <a:lnTo>
                  <a:pt x="24320" y="50228"/>
                </a:lnTo>
                <a:lnTo>
                  <a:pt x="24447" y="50367"/>
                </a:lnTo>
                <a:lnTo>
                  <a:pt x="24573" y="50494"/>
                </a:lnTo>
                <a:lnTo>
                  <a:pt x="24674" y="50620"/>
                </a:lnTo>
                <a:lnTo>
                  <a:pt x="24750" y="50759"/>
                </a:lnTo>
                <a:lnTo>
                  <a:pt x="24813" y="50885"/>
                </a:lnTo>
                <a:lnTo>
                  <a:pt x="24851" y="50999"/>
                </a:lnTo>
                <a:lnTo>
                  <a:pt x="24876" y="51113"/>
                </a:lnTo>
                <a:lnTo>
                  <a:pt x="24876" y="51226"/>
                </a:lnTo>
                <a:lnTo>
                  <a:pt x="24851" y="51340"/>
                </a:lnTo>
                <a:lnTo>
                  <a:pt x="24800" y="51441"/>
                </a:lnTo>
                <a:lnTo>
                  <a:pt x="24725" y="51529"/>
                </a:lnTo>
                <a:lnTo>
                  <a:pt x="24674" y="51567"/>
                </a:lnTo>
                <a:lnTo>
                  <a:pt x="24598" y="51605"/>
                </a:lnTo>
                <a:lnTo>
                  <a:pt x="24522" y="51618"/>
                </a:lnTo>
                <a:lnTo>
                  <a:pt x="24434" y="51605"/>
                </a:lnTo>
                <a:lnTo>
                  <a:pt x="24333" y="51593"/>
                </a:lnTo>
                <a:lnTo>
                  <a:pt x="24219" y="51567"/>
                </a:lnTo>
                <a:lnTo>
                  <a:pt x="24106" y="51529"/>
                </a:lnTo>
                <a:lnTo>
                  <a:pt x="23979" y="51479"/>
                </a:lnTo>
                <a:lnTo>
                  <a:pt x="23701" y="51353"/>
                </a:lnTo>
                <a:lnTo>
                  <a:pt x="23385" y="51176"/>
                </a:lnTo>
                <a:lnTo>
                  <a:pt x="23057" y="50961"/>
                </a:lnTo>
                <a:lnTo>
                  <a:pt x="22716" y="50721"/>
                </a:lnTo>
                <a:lnTo>
                  <a:pt x="22362" y="50443"/>
                </a:lnTo>
                <a:lnTo>
                  <a:pt x="21996" y="50140"/>
                </a:lnTo>
                <a:lnTo>
                  <a:pt x="21642" y="49799"/>
                </a:lnTo>
                <a:lnTo>
                  <a:pt x="21288" y="49445"/>
                </a:lnTo>
                <a:lnTo>
                  <a:pt x="20935" y="49079"/>
                </a:lnTo>
                <a:lnTo>
                  <a:pt x="20619" y="48700"/>
                </a:lnTo>
                <a:lnTo>
                  <a:pt x="20303" y="48296"/>
                </a:lnTo>
                <a:lnTo>
                  <a:pt x="20025" y="47891"/>
                </a:lnTo>
                <a:close/>
                <a:moveTo>
                  <a:pt x="9514" y="49546"/>
                </a:moveTo>
                <a:lnTo>
                  <a:pt x="9602" y="49875"/>
                </a:lnTo>
                <a:lnTo>
                  <a:pt x="9703" y="50241"/>
                </a:lnTo>
                <a:lnTo>
                  <a:pt x="9943" y="51037"/>
                </a:lnTo>
                <a:lnTo>
                  <a:pt x="10196" y="51883"/>
                </a:lnTo>
                <a:lnTo>
                  <a:pt x="10322" y="52300"/>
                </a:lnTo>
                <a:lnTo>
                  <a:pt x="10436" y="52717"/>
                </a:lnTo>
                <a:lnTo>
                  <a:pt x="10524" y="53109"/>
                </a:lnTo>
                <a:lnTo>
                  <a:pt x="10588" y="53488"/>
                </a:lnTo>
                <a:lnTo>
                  <a:pt x="10625" y="53816"/>
                </a:lnTo>
                <a:lnTo>
                  <a:pt x="10625" y="53980"/>
                </a:lnTo>
                <a:lnTo>
                  <a:pt x="10613" y="54119"/>
                </a:lnTo>
                <a:lnTo>
                  <a:pt x="10600" y="54258"/>
                </a:lnTo>
                <a:lnTo>
                  <a:pt x="10575" y="54372"/>
                </a:lnTo>
                <a:lnTo>
                  <a:pt x="10537" y="54473"/>
                </a:lnTo>
                <a:lnTo>
                  <a:pt x="10486" y="54574"/>
                </a:lnTo>
                <a:lnTo>
                  <a:pt x="10423" y="54650"/>
                </a:lnTo>
                <a:lnTo>
                  <a:pt x="10348" y="54713"/>
                </a:lnTo>
                <a:lnTo>
                  <a:pt x="10246" y="54751"/>
                </a:lnTo>
                <a:lnTo>
                  <a:pt x="10145" y="54776"/>
                </a:lnTo>
                <a:lnTo>
                  <a:pt x="9943" y="54789"/>
                </a:lnTo>
                <a:lnTo>
                  <a:pt x="9766" y="54776"/>
                </a:lnTo>
                <a:lnTo>
                  <a:pt x="9615" y="54751"/>
                </a:lnTo>
                <a:lnTo>
                  <a:pt x="9476" y="54700"/>
                </a:lnTo>
                <a:lnTo>
                  <a:pt x="9349" y="54637"/>
                </a:lnTo>
                <a:lnTo>
                  <a:pt x="9236" y="54549"/>
                </a:lnTo>
                <a:lnTo>
                  <a:pt x="9147" y="54448"/>
                </a:lnTo>
                <a:lnTo>
                  <a:pt x="9072" y="54321"/>
                </a:lnTo>
                <a:lnTo>
                  <a:pt x="9008" y="54182"/>
                </a:lnTo>
                <a:lnTo>
                  <a:pt x="8958" y="54043"/>
                </a:lnTo>
                <a:lnTo>
                  <a:pt x="8920" y="53879"/>
                </a:lnTo>
                <a:lnTo>
                  <a:pt x="8895" y="53702"/>
                </a:lnTo>
                <a:lnTo>
                  <a:pt x="8882" y="53525"/>
                </a:lnTo>
                <a:lnTo>
                  <a:pt x="8869" y="53323"/>
                </a:lnTo>
                <a:lnTo>
                  <a:pt x="8869" y="53121"/>
                </a:lnTo>
                <a:lnTo>
                  <a:pt x="8882" y="52919"/>
                </a:lnTo>
                <a:lnTo>
                  <a:pt x="8920" y="52490"/>
                </a:lnTo>
                <a:lnTo>
                  <a:pt x="8996" y="52035"/>
                </a:lnTo>
                <a:lnTo>
                  <a:pt x="9072" y="51580"/>
                </a:lnTo>
                <a:lnTo>
                  <a:pt x="9173" y="51138"/>
                </a:lnTo>
                <a:lnTo>
                  <a:pt x="9362" y="50279"/>
                </a:lnTo>
                <a:lnTo>
                  <a:pt x="9451" y="49900"/>
                </a:lnTo>
                <a:lnTo>
                  <a:pt x="9514" y="49546"/>
                </a:lnTo>
                <a:close/>
                <a:moveTo>
                  <a:pt x="5155" y="57770"/>
                </a:moveTo>
                <a:lnTo>
                  <a:pt x="5168" y="57833"/>
                </a:lnTo>
                <a:lnTo>
                  <a:pt x="5117" y="57821"/>
                </a:lnTo>
                <a:lnTo>
                  <a:pt x="5155" y="57770"/>
                </a:lnTo>
                <a:close/>
                <a:moveTo>
                  <a:pt x="19520" y="54713"/>
                </a:moveTo>
                <a:lnTo>
                  <a:pt x="19621" y="54726"/>
                </a:lnTo>
                <a:lnTo>
                  <a:pt x="19545" y="54726"/>
                </a:lnTo>
                <a:lnTo>
                  <a:pt x="19520" y="54751"/>
                </a:lnTo>
                <a:lnTo>
                  <a:pt x="19520" y="54890"/>
                </a:lnTo>
                <a:lnTo>
                  <a:pt x="19507" y="55041"/>
                </a:lnTo>
                <a:lnTo>
                  <a:pt x="19456" y="55357"/>
                </a:lnTo>
                <a:lnTo>
                  <a:pt x="19368" y="55711"/>
                </a:lnTo>
                <a:lnTo>
                  <a:pt x="19254" y="56077"/>
                </a:lnTo>
                <a:lnTo>
                  <a:pt x="19115" y="56456"/>
                </a:lnTo>
                <a:lnTo>
                  <a:pt x="18964" y="56835"/>
                </a:lnTo>
                <a:lnTo>
                  <a:pt x="18799" y="57214"/>
                </a:lnTo>
                <a:lnTo>
                  <a:pt x="18610" y="57568"/>
                </a:lnTo>
                <a:lnTo>
                  <a:pt x="18420" y="57896"/>
                </a:lnTo>
                <a:lnTo>
                  <a:pt x="18218" y="58199"/>
                </a:lnTo>
                <a:lnTo>
                  <a:pt x="18029" y="58452"/>
                </a:lnTo>
                <a:lnTo>
                  <a:pt x="17928" y="58553"/>
                </a:lnTo>
                <a:lnTo>
                  <a:pt x="17827" y="58642"/>
                </a:lnTo>
                <a:lnTo>
                  <a:pt x="17738" y="58717"/>
                </a:lnTo>
                <a:lnTo>
                  <a:pt x="17637" y="58781"/>
                </a:lnTo>
                <a:lnTo>
                  <a:pt x="17549" y="58818"/>
                </a:lnTo>
                <a:lnTo>
                  <a:pt x="17460" y="58844"/>
                </a:lnTo>
                <a:lnTo>
                  <a:pt x="17384" y="58844"/>
                </a:lnTo>
                <a:lnTo>
                  <a:pt x="17309" y="58818"/>
                </a:lnTo>
                <a:lnTo>
                  <a:pt x="17233" y="58768"/>
                </a:lnTo>
                <a:lnTo>
                  <a:pt x="17157" y="58705"/>
                </a:lnTo>
                <a:lnTo>
                  <a:pt x="17119" y="58642"/>
                </a:lnTo>
                <a:lnTo>
                  <a:pt x="17094" y="58566"/>
                </a:lnTo>
                <a:lnTo>
                  <a:pt x="17069" y="58477"/>
                </a:lnTo>
                <a:lnTo>
                  <a:pt x="17069" y="58389"/>
                </a:lnTo>
                <a:lnTo>
                  <a:pt x="17069" y="58301"/>
                </a:lnTo>
                <a:lnTo>
                  <a:pt x="17094" y="58199"/>
                </a:lnTo>
                <a:lnTo>
                  <a:pt x="17119" y="58086"/>
                </a:lnTo>
                <a:lnTo>
                  <a:pt x="17157" y="57972"/>
                </a:lnTo>
                <a:lnTo>
                  <a:pt x="17258" y="57732"/>
                </a:lnTo>
                <a:lnTo>
                  <a:pt x="17397" y="57467"/>
                </a:lnTo>
                <a:lnTo>
                  <a:pt x="17561" y="57202"/>
                </a:lnTo>
                <a:lnTo>
                  <a:pt x="17751" y="56924"/>
                </a:lnTo>
                <a:lnTo>
                  <a:pt x="17953" y="56633"/>
                </a:lnTo>
                <a:lnTo>
                  <a:pt x="18168" y="56343"/>
                </a:lnTo>
                <a:lnTo>
                  <a:pt x="18635" y="55774"/>
                </a:lnTo>
                <a:lnTo>
                  <a:pt x="19090" y="55231"/>
                </a:lnTo>
                <a:lnTo>
                  <a:pt x="19520" y="54751"/>
                </a:lnTo>
                <a:lnTo>
                  <a:pt x="19520" y="54713"/>
                </a:lnTo>
                <a:close/>
                <a:moveTo>
                  <a:pt x="4334" y="57581"/>
                </a:moveTo>
                <a:lnTo>
                  <a:pt x="4372" y="57606"/>
                </a:lnTo>
                <a:lnTo>
                  <a:pt x="4321" y="57593"/>
                </a:lnTo>
                <a:lnTo>
                  <a:pt x="3841" y="58376"/>
                </a:lnTo>
                <a:lnTo>
                  <a:pt x="3374" y="59160"/>
                </a:lnTo>
                <a:lnTo>
                  <a:pt x="3134" y="59551"/>
                </a:lnTo>
                <a:lnTo>
                  <a:pt x="2881" y="59930"/>
                </a:lnTo>
                <a:lnTo>
                  <a:pt x="2628" y="60309"/>
                </a:lnTo>
                <a:lnTo>
                  <a:pt x="2363" y="60675"/>
                </a:lnTo>
                <a:lnTo>
                  <a:pt x="2237" y="60840"/>
                </a:lnTo>
                <a:lnTo>
                  <a:pt x="2060" y="61029"/>
                </a:lnTo>
                <a:lnTo>
                  <a:pt x="1870" y="61206"/>
                </a:lnTo>
                <a:lnTo>
                  <a:pt x="1668" y="61370"/>
                </a:lnTo>
                <a:lnTo>
                  <a:pt x="1567" y="61446"/>
                </a:lnTo>
                <a:lnTo>
                  <a:pt x="1466" y="61497"/>
                </a:lnTo>
                <a:lnTo>
                  <a:pt x="1365" y="61535"/>
                </a:lnTo>
                <a:lnTo>
                  <a:pt x="1264" y="61560"/>
                </a:lnTo>
                <a:lnTo>
                  <a:pt x="1176" y="61560"/>
                </a:lnTo>
                <a:lnTo>
                  <a:pt x="1100" y="61547"/>
                </a:lnTo>
                <a:lnTo>
                  <a:pt x="1011" y="61497"/>
                </a:lnTo>
                <a:lnTo>
                  <a:pt x="948" y="61433"/>
                </a:lnTo>
                <a:lnTo>
                  <a:pt x="898" y="61345"/>
                </a:lnTo>
                <a:lnTo>
                  <a:pt x="872" y="61257"/>
                </a:lnTo>
                <a:lnTo>
                  <a:pt x="860" y="61156"/>
                </a:lnTo>
                <a:lnTo>
                  <a:pt x="860" y="61067"/>
                </a:lnTo>
                <a:lnTo>
                  <a:pt x="885" y="60953"/>
                </a:lnTo>
                <a:lnTo>
                  <a:pt x="923" y="60852"/>
                </a:lnTo>
                <a:lnTo>
                  <a:pt x="973" y="60739"/>
                </a:lnTo>
                <a:lnTo>
                  <a:pt x="1037" y="60625"/>
                </a:lnTo>
                <a:lnTo>
                  <a:pt x="1112" y="60511"/>
                </a:lnTo>
                <a:lnTo>
                  <a:pt x="1201" y="60385"/>
                </a:lnTo>
                <a:lnTo>
                  <a:pt x="1416" y="60145"/>
                </a:lnTo>
                <a:lnTo>
                  <a:pt x="1668" y="59892"/>
                </a:lnTo>
                <a:lnTo>
                  <a:pt x="1946" y="59627"/>
                </a:lnTo>
                <a:lnTo>
                  <a:pt x="2237" y="59362"/>
                </a:lnTo>
                <a:lnTo>
                  <a:pt x="2553" y="59096"/>
                </a:lnTo>
                <a:lnTo>
                  <a:pt x="3197" y="58566"/>
                </a:lnTo>
                <a:lnTo>
                  <a:pt x="3803" y="58061"/>
                </a:lnTo>
                <a:lnTo>
                  <a:pt x="4081" y="57821"/>
                </a:lnTo>
                <a:lnTo>
                  <a:pt x="4321" y="57593"/>
                </a:lnTo>
                <a:lnTo>
                  <a:pt x="4334" y="57581"/>
                </a:lnTo>
                <a:close/>
                <a:moveTo>
                  <a:pt x="19355" y="61547"/>
                </a:moveTo>
                <a:lnTo>
                  <a:pt x="19545" y="61560"/>
                </a:lnTo>
                <a:lnTo>
                  <a:pt x="19734" y="61572"/>
                </a:lnTo>
                <a:lnTo>
                  <a:pt x="19936" y="61585"/>
                </a:lnTo>
                <a:lnTo>
                  <a:pt x="20151" y="61623"/>
                </a:lnTo>
                <a:lnTo>
                  <a:pt x="20353" y="61661"/>
                </a:lnTo>
                <a:lnTo>
                  <a:pt x="20568" y="61711"/>
                </a:lnTo>
                <a:lnTo>
                  <a:pt x="20631" y="61673"/>
                </a:lnTo>
                <a:lnTo>
                  <a:pt x="20631" y="61673"/>
                </a:lnTo>
                <a:lnTo>
                  <a:pt x="20189" y="61951"/>
                </a:lnTo>
                <a:lnTo>
                  <a:pt x="19747" y="62217"/>
                </a:lnTo>
                <a:lnTo>
                  <a:pt x="19482" y="62356"/>
                </a:lnTo>
                <a:lnTo>
                  <a:pt x="19216" y="62495"/>
                </a:lnTo>
                <a:lnTo>
                  <a:pt x="18938" y="62621"/>
                </a:lnTo>
                <a:lnTo>
                  <a:pt x="18660" y="62735"/>
                </a:lnTo>
                <a:lnTo>
                  <a:pt x="18383" y="62836"/>
                </a:lnTo>
                <a:lnTo>
                  <a:pt x="18117" y="62911"/>
                </a:lnTo>
                <a:lnTo>
                  <a:pt x="17865" y="62962"/>
                </a:lnTo>
                <a:lnTo>
                  <a:pt x="17751" y="62975"/>
                </a:lnTo>
                <a:lnTo>
                  <a:pt x="17650" y="62975"/>
                </a:lnTo>
                <a:lnTo>
                  <a:pt x="17549" y="62962"/>
                </a:lnTo>
                <a:lnTo>
                  <a:pt x="17460" y="62937"/>
                </a:lnTo>
                <a:lnTo>
                  <a:pt x="17372" y="62911"/>
                </a:lnTo>
                <a:lnTo>
                  <a:pt x="17296" y="62861"/>
                </a:lnTo>
                <a:lnTo>
                  <a:pt x="17233" y="62810"/>
                </a:lnTo>
                <a:lnTo>
                  <a:pt x="17195" y="62747"/>
                </a:lnTo>
                <a:lnTo>
                  <a:pt x="17157" y="62697"/>
                </a:lnTo>
                <a:lnTo>
                  <a:pt x="17132" y="62634"/>
                </a:lnTo>
                <a:lnTo>
                  <a:pt x="17132" y="62570"/>
                </a:lnTo>
                <a:lnTo>
                  <a:pt x="17132" y="62495"/>
                </a:lnTo>
                <a:lnTo>
                  <a:pt x="17144" y="62431"/>
                </a:lnTo>
                <a:lnTo>
                  <a:pt x="17182" y="62368"/>
                </a:lnTo>
                <a:lnTo>
                  <a:pt x="17220" y="62292"/>
                </a:lnTo>
                <a:lnTo>
                  <a:pt x="17271" y="62229"/>
                </a:lnTo>
                <a:lnTo>
                  <a:pt x="17334" y="62166"/>
                </a:lnTo>
                <a:lnTo>
                  <a:pt x="17410" y="62103"/>
                </a:lnTo>
                <a:lnTo>
                  <a:pt x="17587" y="61977"/>
                </a:lnTo>
                <a:lnTo>
                  <a:pt x="17801" y="61863"/>
                </a:lnTo>
                <a:lnTo>
                  <a:pt x="18041" y="61749"/>
                </a:lnTo>
                <a:lnTo>
                  <a:pt x="18332" y="61673"/>
                </a:lnTo>
                <a:lnTo>
                  <a:pt x="18648" y="61610"/>
                </a:lnTo>
                <a:lnTo>
                  <a:pt x="18989" y="61560"/>
                </a:lnTo>
                <a:lnTo>
                  <a:pt x="19166" y="61560"/>
                </a:lnTo>
                <a:lnTo>
                  <a:pt x="19355" y="61547"/>
                </a:lnTo>
                <a:close/>
                <a:moveTo>
                  <a:pt x="18610" y="63240"/>
                </a:moveTo>
                <a:lnTo>
                  <a:pt x="18660" y="63278"/>
                </a:lnTo>
                <a:lnTo>
                  <a:pt x="18648" y="63290"/>
                </a:lnTo>
                <a:lnTo>
                  <a:pt x="18648" y="63303"/>
                </a:lnTo>
                <a:lnTo>
                  <a:pt x="18623" y="63316"/>
                </a:lnTo>
                <a:lnTo>
                  <a:pt x="18623" y="63316"/>
                </a:lnTo>
                <a:lnTo>
                  <a:pt x="18648" y="63290"/>
                </a:lnTo>
                <a:lnTo>
                  <a:pt x="18610" y="63240"/>
                </a:lnTo>
                <a:close/>
                <a:moveTo>
                  <a:pt x="5774" y="64061"/>
                </a:moveTo>
                <a:lnTo>
                  <a:pt x="5787" y="64099"/>
                </a:lnTo>
                <a:lnTo>
                  <a:pt x="5787" y="64099"/>
                </a:lnTo>
                <a:lnTo>
                  <a:pt x="5749" y="64074"/>
                </a:lnTo>
                <a:lnTo>
                  <a:pt x="5623" y="64086"/>
                </a:lnTo>
                <a:lnTo>
                  <a:pt x="5623" y="64086"/>
                </a:lnTo>
                <a:lnTo>
                  <a:pt x="5774" y="64061"/>
                </a:lnTo>
                <a:close/>
                <a:moveTo>
                  <a:pt x="21023" y="61863"/>
                </a:moveTo>
                <a:lnTo>
                  <a:pt x="21465" y="62141"/>
                </a:lnTo>
                <a:lnTo>
                  <a:pt x="21895" y="62419"/>
                </a:lnTo>
                <a:lnTo>
                  <a:pt x="22135" y="62596"/>
                </a:lnTo>
                <a:lnTo>
                  <a:pt x="22375" y="62773"/>
                </a:lnTo>
                <a:lnTo>
                  <a:pt x="22615" y="62962"/>
                </a:lnTo>
                <a:lnTo>
                  <a:pt x="22842" y="63164"/>
                </a:lnTo>
                <a:lnTo>
                  <a:pt x="23057" y="63366"/>
                </a:lnTo>
                <a:lnTo>
                  <a:pt x="23234" y="63568"/>
                </a:lnTo>
                <a:lnTo>
                  <a:pt x="23385" y="63770"/>
                </a:lnTo>
                <a:lnTo>
                  <a:pt x="23449" y="63872"/>
                </a:lnTo>
                <a:lnTo>
                  <a:pt x="23499" y="63960"/>
                </a:lnTo>
                <a:lnTo>
                  <a:pt x="23537" y="64061"/>
                </a:lnTo>
                <a:lnTo>
                  <a:pt x="23550" y="64149"/>
                </a:lnTo>
                <a:lnTo>
                  <a:pt x="23562" y="64238"/>
                </a:lnTo>
                <a:lnTo>
                  <a:pt x="23550" y="64326"/>
                </a:lnTo>
                <a:lnTo>
                  <a:pt x="23537" y="64402"/>
                </a:lnTo>
                <a:lnTo>
                  <a:pt x="23499" y="64478"/>
                </a:lnTo>
                <a:lnTo>
                  <a:pt x="23461" y="64528"/>
                </a:lnTo>
                <a:lnTo>
                  <a:pt x="23423" y="64579"/>
                </a:lnTo>
                <a:lnTo>
                  <a:pt x="23360" y="64617"/>
                </a:lnTo>
                <a:lnTo>
                  <a:pt x="23310" y="64642"/>
                </a:lnTo>
                <a:lnTo>
                  <a:pt x="23234" y="64655"/>
                </a:lnTo>
                <a:lnTo>
                  <a:pt x="23171" y="64655"/>
                </a:lnTo>
                <a:lnTo>
                  <a:pt x="23082" y="64642"/>
                </a:lnTo>
                <a:lnTo>
                  <a:pt x="23006" y="64630"/>
                </a:lnTo>
                <a:lnTo>
                  <a:pt x="22918" y="64604"/>
                </a:lnTo>
                <a:lnTo>
                  <a:pt x="22830" y="64566"/>
                </a:lnTo>
                <a:lnTo>
                  <a:pt x="22640" y="64465"/>
                </a:lnTo>
                <a:lnTo>
                  <a:pt x="22438" y="64326"/>
                </a:lnTo>
                <a:lnTo>
                  <a:pt x="22236" y="64149"/>
                </a:lnTo>
                <a:lnTo>
                  <a:pt x="22034" y="63935"/>
                </a:lnTo>
                <a:lnTo>
                  <a:pt x="21831" y="63682"/>
                </a:lnTo>
                <a:lnTo>
                  <a:pt x="21642" y="63392"/>
                </a:lnTo>
                <a:lnTo>
                  <a:pt x="21554" y="63240"/>
                </a:lnTo>
                <a:lnTo>
                  <a:pt x="21478" y="63063"/>
                </a:lnTo>
                <a:lnTo>
                  <a:pt x="21389" y="62899"/>
                </a:lnTo>
                <a:lnTo>
                  <a:pt x="21314" y="62709"/>
                </a:lnTo>
                <a:lnTo>
                  <a:pt x="21250" y="62520"/>
                </a:lnTo>
                <a:lnTo>
                  <a:pt x="21187" y="62330"/>
                </a:lnTo>
                <a:lnTo>
                  <a:pt x="21124" y="62116"/>
                </a:lnTo>
                <a:lnTo>
                  <a:pt x="21073" y="61901"/>
                </a:lnTo>
                <a:lnTo>
                  <a:pt x="21023" y="61863"/>
                </a:lnTo>
                <a:close/>
                <a:moveTo>
                  <a:pt x="20000" y="62798"/>
                </a:moveTo>
                <a:lnTo>
                  <a:pt x="19848" y="63189"/>
                </a:lnTo>
                <a:lnTo>
                  <a:pt x="19684" y="63556"/>
                </a:lnTo>
                <a:lnTo>
                  <a:pt x="19494" y="63985"/>
                </a:lnTo>
                <a:lnTo>
                  <a:pt x="19381" y="64200"/>
                </a:lnTo>
                <a:lnTo>
                  <a:pt x="19254" y="64415"/>
                </a:lnTo>
                <a:lnTo>
                  <a:pt x="19128" y="64617"/>
                </a:lnTo>
                <a:lnTo>
                  <a:pt x="19002" y="64781"/>
                </a:lnTo>
                <a:lnTo>
                  <a:pt x="18863" y="64933"/>
                </a:lnTo>
                <a:lnTo>
                  <a:pt x="18724" y="65046"/>
                </a:lnTo>
                <a:lnTo>
                  <a:pt x="18660" y="65084"/>
                </a:lnTo>
                <a:lnTo>
                  <a:pt x="18597" y="65122"/>
                </a:lnTo>
                <a:lnTo>
                  <a:pt x="18521" y="65135"/>
                </a:lnTo>
                <a:lnTo>
                  <a:pt x="18458" y="65147"/>
                </a:lnTo>
                <a:lnTo>
                  <a:pt x="18395" y="65147"/>
                </a:lnTo>
                <a:lnTo>
                  <a:pt x="18332" y="65135"/>
                </a:lnTo>
                <a:lnTo>
                  <a:pt x="18281" y="65110"/>
                </a:lnTo>
                <a:lnTo>
                  <a:pt x="18244" y="65072"/>
                </a:lnTo>
                <a:lnTo>
                  <a:pt x="18206" y="65046"/>
                </a:lnTo>
                <a:lnTo>
                  <a:pt x="18180" y="64996"/>
                </a:lnTo>
                <a:lnTo>
                  <a:pt x="18155" y="64945"/>
                </a:lnTo>
                <a:lnTo>
                  <a:pt x="18142" y="64895"/>
                </a:lnTo>
                <a:lnTo>
                  <a:pt x="18130" y="64756"/>
                </a:lnTo>
                <a:lnTo>
                  <a:pt x="18155" y="64617"/>
                </a:lnTo>
                <a:lnTo>
                  <a:pt x="18206" y="64453"/>
                </a:lnTo>
                <a:lnTo>
                  <a:pt x="18281" y="64276"/>
                </a:lnTo>
                <a:lnTo>
                  <a:pt x="18395" y="64086"/>
                </a:lnTo>
                <a:lnTo>
                  <a:pt x="18534" y="63897"/>
                </a:lnTo>
                <a:lnTo>
                  <a:pt x="18698" y="63707"/>
                </a:lnTo>
                <a:lnTo>
                  <a:pt x="18900" y="63518"/>
                </a:lnTo>
                <a:lnTo>
                  <a:pt x="19128" y="63328"/>
                </a:lnTo>
                <a:lnTo>
                  <a:pt x="19381" y="63151"/>
                </a:lnTo>
                <a:lnTo>
                  <a:pt x="19659" y="62987"/>
                </a:lnTo>
                <a:lnTo>
                  <a:pt x="19974" y="62848"/>
                </a:lnTo>
                <a:lnTo>
                  <a:pt x="20000" y="62798"/>
                </a:lnTo>
                <a:close/>
                <a:moveTo>
                  <a:pt x="20442" y="62583"/>
                </a:moveTo>
                <a:lnTo>
                  <a:pt x="20669" y="63050"/>
                </a:lnTo>
                <a:lnTo>
                  <a:pt x="20884" y="63530"/>
                </a:lnTo>
                <a:lnTo>
                  <a:pt x="20985" y="63796"/>
                </a:lnTo>
                <a:lnTo>
                  <a:pt x="21099" y="64074"/>
                </a:lnTo>
                <a:lnTo>
                  <a:pt x="21200" y="64364"/>
                </a:lnTo>
                <a:lnTo>
                  <a:pt x="21288" y="64655"/>
                </a:lnTo>
                <a:lnTo>
                  <a:pt x="21351" y="64945"/>
                </a:lnTo>
                <a:lnTo>
                  <a:pt x="21402" y="65211"/>
                </a:lnTo>
                <a:lnTo>
                  <a:pt x="21415" y="65463"/>
                </a:lnTo>
                <a:lnTo>
                  <a:pt x="21415" y="65577"/>
                </a:lnTo>
                <a:lnTo>
                  <a:pt x="21402" y="65691"/>
                </a:lnTo>
                <a:lnTo>
                  <a:pt x="21389" y="65792"/>
                </a:lnTo>
                <a:lnTo>
                  <a:pt x="21351" y="65880"/>
                </a:lnTo>
                <a:lnTo>
                  <a:pt x="21314" y="65956"/>
                </a:lnTo>
                <a:lnTo>
                  <a:pt x="21263" y="66019"/>
                </a:lnTo>
                <a:lnTo>
                  <a:pt x="21200" y="66082"/>
                </a:lnTo>
                <a:lnTo>
                  <a:pt x="21137" y="66120"/>
                </a:lnTo>
                <a:lnTo>
                  <a:pt x="21073" y="66145"/>
                </a:lnTo>
                <a:lnTo>
                  <a:pt x="21010" y="66158"/>
                </a:lnTo>
                <a:lnTo>
                  <a:pt x="20947" y="66158"/>
                </a:lnTo>
                <a:lnTo>
                  <a:pt x="20884" y="66145"/>
                </a:lnTo>
                <a:lnTo>
                  <a:pt x="20821" y="66120"/>
                </a:lnTo>
                <a:lnTo>
                  <a:pt x="20758" y="66095"/>
                </a:lnTo>
                <a:lnTo>
                  <a:pt x="20694" y="66044"/>
                </a:lnTo>
                <a:lnTo>
                  <a:pt x="20631" y="65981"/>
                </a:lnTo>
                <a:lnTo>
                  <a:pt x="20568" y="65918"/>
                </a:lnTo>
                <a:lnTo>
                  <a:pt x="20518" y="65830"/>
                </a:lnTo>
                <a:lnTo>
                  <a:pt x="20404" y="65640"/>
                </a:lnTo>
                <a:lnTo>
                  <a:pt x="20315" y="65425"/>
                </a:lnTo>
                <a:lnTo>
                  <a:pt x="20240" y="65160"/>
                </a:lnTo>
                <a:lnTo>
                  <a:pt x="20189" y="64870"/>
                </a:lnTo>
                <a:lnTo>
                  <a:pt x="20151" y="64554"/>
                </a:lnTo>
                <a:lnTo>
                  <a:pt x="20151" y="64213"/>
                </a:lnTo>
                <a:lnTo>
                  <a:pt x="20164" y="64023"/>
                </a:lnTo>
                <a:lnTo>
                  <a:pt x="20176" y="63846"/>
                </a:lnTo>
                <a:lnTo>
                  <a:pt x="20202" y="63657"/>
                </a:lnTo>
                <a:lnTo>
                  <a:pt x="20240" y="63455"/>
                </a:lnTo>
                <a:lnTo>
                  <a:pt x="20278" y="63265"/>
                </a:lnTo>
                <a:lnTo>
                  <a:pt x="20341" y="63063"/>
                </a:lnTo>
                <a:lnTo>
                  <a:pt x="20404" y="62848"/>
                </a:lnTo>
                <a:lnTo>
                  <a:pt x="20467" y="62646"/>
                </a:lnTo>
                <a:lnTo>
                  <a:pt x="20442" y="62583"/>
                </a:lnTo>
                <a:close/>
                <a:moveTo>
                  <a:pt x="5787" y="64099"/>
                </a:moveTo>
                <a:lnTo>
                  <a:pt x="7227" y="65766"/>
                </a:lnTo>
                <a:lnTo>
                  <a:pt x="7947" y="66600"/>
                </a:lnTo>
                <a:lnTo>
                  <a:pt x="8655" y="67447"/>
                </a:lnTo>
                <a:lnTo>
                  <a:pt x="8768" y="67573"/>
                </a:lnTo>
                <a:lnTo>
                  <a:pt x="8907" y="67712"/>
                </a:lnTo>
                <a:lnTo>
                  <a:pt x="9059" y="67851"/>
                </a:lnTo>
                <a:lnTo>
                  <a:pt x="9198" y="68002"/>
                </a:lnTo>
                <a:lnTo>
                  <a:pt x="9248" y="68078"/>
                </a:lnTo>
                <a:lnTo>
                  <a:pt x="9312" y="68154"/>
                </a:lnTo>
                <a:lnTo>
                  <a:pt x="9349" y="68230"/>
                </a:lnTo>
                <a:lnTo>
                  <a:pt x="9375" y="68306"/>
                </a:lnTo>
                <a:lnTo>
                  <a:pt x="9387" y="68394"/>
                </a:lnTo>
                <a:lnTo>
                  <a:pt x="9387" y="68470"/>
                </a:lnTo>
                <a:lnTo>
                  <a:pt x="9362" y="68546"/>
                </a:lnTo>
                <a:lnTo>
                  <a:pt x="9324" y="68621"/>
                </a:lnTo>
                <a:lnTo>
                  <a:pt x="9261" y="68685"/>
                </a:lnTo>
                <a:lnTo>
                  <a:pt x="9198" y="68710"/>
                </a:lnTo>
                <a:lnTo>
                  <a:pt x="9122" y="68722"/>
                </a:lnTo>
                <a:lnTo>
                  <a:pt x="9021" y="68710"/>
                </a:lnTo>
                <a:lnTo>
                  <a:pt x="8920" y="68685"/>
                </a:lnTo>
                <a:lnTo>
                  <a:pt x="8806" y="68634"/>
                </a:lnTo>
                <a:lnTo>
                  <a:pt x="8693" y="68558"/>
                </a:lnTo>
                <a:lnTo>
                  <a:pt x="8554" y="68482"/>
                </a:lnTo>
                <a:lnTo>
                  <a:pt x="8415" y="68369"/>
                </a:lnTo>
                <a:lnTo>
                  <a:pt x="8276" y="68255"/>
                </a:lnTo>
                <a:lnTo>
                  <a:pt x="7985" y="67990"/>
                </a:lnTo>
                <a:lnTo>
                  <a:pt x="7669" y="67661"/>
                </a:lnTo>
                <a:lnTo>
                  <a:pt x="7366" y="67308"/>
                </a:lnTo>
                <a:lnTo>
                  <a:pt x="7050" y="66916"/>
                </a:lnTo>
                <a:lnTo>
                  <a:pt x="6760" y="66512"/>
                </a:lnTo>
                <a:lnTo>
                  <a:pt x="6494" y="66095"/>
                </a:lnTo>
                <a:lnTo>
                  <a:pt x="6368" y="65880"/>
                </a:lnTo>
                <a:lnTo>
                  <a:pt x="6254" y="65665"/>
                </a:lnTo>
                <a:lnTo>
                  <a:pt x="6153" y="65451"/>
                </a:lnTo>
                <a:lnTo>
                  <a:pt x="6065" y="65249"/>
                </a:lnTo>
                <a:lnTo>
                  <a:pt x="5976" y="65046"/>
                </a:lnTo>
                <a:lnTo>
                  <a:pt x="5913" y="64844"/>
                </a:lnTo>
                <a:lnTo>
                  <a:pt x="5850" y="64642"/>
                </a:lnTo>
                <a:lnTo>
                  <a:pt x="5812" y="64453"/>
                </a:lnTo>
                <a:lnTo>
                  <a:pt x="5787" y="64276"/>
                </a:lnTo>
                <a:lnTo>
                  <a:pt x="5787" y="64099"/>
                </a:lnTo>
                <a:close/>
                <a:moveTo>
                  <a:pt x="4321" y="70276"/>
                </a:moveTo>
                <a:lnTo>
                  <a:pt x="4372" y="70302"/>
                </a:lnTo>
                <a:lnTo>
                  <a:pt x="4372" y="70302"/>
                </a:lnTo>
                <a:lnTo>
                  <a:pt x="4309" y="70289"/>
                </a:lnTo>
                <a:lnTo>
                  <a:pt x="4309" y="70289"/>
                </a:lnTo>
                <a:lnTo>
                  <a:pt x="4347" y="70466"/>
                </a:lnTo>
                <a:lnTo>
                  <a:pt x="4359" y="70643"/>
                </a:lnTo>
                <a:lnTo>
                  <a:pt x="4372" y="70819"/>
                </a:lnTo>
                <a:lnTo>
                  <a:pt x="4384" y="70996"/>
                </a:lnTo>
                <a:lnTo>
                  <a:pt x="4384" y="71173"/>
                </a:lnTo>
                <a:lnTo>
                  <a:pt x="4372" y="71350"/>
                </a:lnTo>
                <a:lnTo>
                  <a:pt x="4321" y="71716"/>
                </a:lnTo>
                <a:lnTo>
                  <a:pt x="4258" y="72070"/>
                </a:lnTo>
                <a:lnTo>
                  <a:pt x="4157" y="72424"/>
                </a:lnTo>
                <a:lnTo>
                  <a:pt x="4031" y="72765"/>
                </a:lnTo>
                <a:lnTo>
                  <a:pt x="3879" y="73093"/>
                </a:lnTo>
                <a:lnTo>
                  <a:pt x="3702" y="73409"/>
                </a:lnTo>
                <a:lnTo>
                  <a:pt x="3500" y="73700"/>
                </a:lnTo>
                <a:lnTo>
                  <a:pt x="3285" y="73978"/>
                </a:lnTo>
                <a:lnTo>
                  <a:pt x="3172" y="74117"/>
                </a:lnTo>
                <a:lnTo>
                  <a:pt x="3045" y="74230"/>
                </a:lnTo>
                <a:lnTo>
                  <a:pt x="2919" y="74357"/>
                </a:lnTo>
                <a:lnTo>
                  <a:pt x="2793" y="74458"/>
                </a:lnTo>
                <a:lnTo>
                  <a:pt x="2654" y="74559"/>
                </a:lnTo>
                <a:lnTo>
                  <a:pt x="2515" y="74660"/>
                </a:lnTo>
                <a:lnTo>
                  <a:pt x="2376" y="74748"/>
                </a:lnTo>
                <a:lnTo>
                  <a:pt x="2237" y="74824"/>
                </a:lnTo>
                <a:lnTo>
                  <a:pt x="2085" y="74887"/>
                </a:lnTo>
                <a:lnTo>
                  <a:pt x="1934" y="74950"/>
                </a:lnTo>
                <a:lnTo>
                  <a:pt x="1946" y="74774"/>
                </a:lnTo>
                <a:lnTo>
                  <a:pt x="1959" y="74597"/>
                </a:lnTo>
                <a:lnTo>
                  <a:pt x="1997" y="74420"/>
                </a:lnTo>
                <a:lnTo>
                  <a:pt x="2022" y="74243"/>
                </a:lnTo>
                <a:lnTo>
                  <a:pt x="2110" y="73927"/>
                </a:lnTo>
                <a:lnTo>
                  <a:pt x="2224" y="73611"/>
                </a:lnTo>
                <a:lnTo>
                  <a:pt x="2363" y="73308"/>
                </a:lnTo>
                <a:lnTo>
                  <a:pt x="2515" y="73018"/>
                </a:lnTo>
                <a:lnTo>
                  <a:pt x="2679" y="72727"/>
                </a:lnTo>
                <a:lnTo>
                  <a:pt x="2843" y="72449"/>
                </a:lnTo>
                <a:lnTo>
                  <a:pt x="3033" y="72184"/>
                </a:lnTo>
                <a:lnTo>
                  <a:pt x="3222" y="71906"/>
                </a:lnTo>
                <a:lnTo>
                  <a:pt x="3601" y="71375"/>
                </a:lnTo>
                <a:lnTo>
                  <a:pt x="3791" y="71110"/>
                </a:lnTo>
                <a:lnTo>
                  <a:pt x="3980" y="70845"/>
                </a:lnTo>
                <a:lnTo>
                  <a:pt x="4144" y="70567"/>
                </a:lnTo>
                <a:lnTo>
                  <a:pt x="4309" y="70289"/>
                </a:lnTo>
                <a:lnTo>
                  <a:pt x="4321" y="70276"/>
                </a:lnTo>
                <a:close/>
                <a:moveTo>
                  <a:pt x="8149" y="77111"/>
                </a:moveTo>
                <a:lnTo>
                  <a:pt x="8263" y="77136"/>
                </a:lnTo>
                <a:lnTo>
                  <a:pt x="8579" y="77212"/>
                </a:lnTo>
                <a:lnTo>
                  <a:pt x="9034" y="77351"/>
                </a:lnTo>
                <a:lnTo>
                  <a:pt x="9286" y="77452"/>
                </a:lnTo>
                <a:lnTo>
                  <a:pt x="9564" y="77553"/>
                </a:lnTo>
                <a:lnTo>
                  <a:pt x="9830" y="77679"/>
                </a:lnTo>
                <a:lnTo>
                  <a:pt x="10107" y="77818"/>
                </a:lnTo>
                <a:lnTo>
                  <a:pt x="10360" y="77982"/>
                </a:lnTo>
                <a:lnTo>
                  <a:pt x="10600" y="78159"/>
                </a:lnTo>
                <a:lnTo>
                  <a:pt x="10714" y="78260"/>
                </a:lnTo>
                <a:lnTo>
                  <a:pt x="10815" y="78349"/>
                </a:lnTo>
                <a:lnTo>
                  <a:pt x="10916" y="78462"/>
                </a:lnTo>
                <a:lnTo>
                  <a:pt x="11004" y="78563"/>
                </a:lnTo>
                <a:lnTo>
                  <a:pt x="11080" y="78677"/>
                </a:lnTo>
                <a:lnTo>
                  <a:pt x="11143" y="78803"/>
                </a:lnTo>
                <a:lnTo>
                  <a:pt x="11207" y="78930"/>
                </a:lnTo>
                <a:lnTo>
                  <a:pt x="11245" y="79056"/>
                </a:lnTo>
                <a:lnTo>
                  <a:pt x="11270" y="79170"/>
                </a:lnTo>
                <a:lnTo>
                  <a:pt x="11270" y="79271"/>
                </a:lnTo>
                <a:lnTo>
                  <a:pt x="11257" y="79347"/>
                </a:lnTo>
                <a:lnTo>
                  <a:pt x="11232" y="79397"/>
                </a:lnTo>
                <a:lnTo>
                  <a:pt x="11194" y="79435"/>
                </a:lnTo>
                <a:lnTo>
                  <a:pt x="11131" y="79448"/>
                </a:lnTo>
                <a:lnTo>
                  <a:pt x="11068" y="79448"/>
                </a:lnTo>
                <a:lnTo>
                  <a:pt x="10979" y="79422"/>
                </a:lnTo>
                <a:lnTo>
                  <a:pt x="10891" y="79384"/>
                </a:lnTo>
                <a:lnTo>
                  <a:pt x="10790" y="79347"/>
                </a:lnTo>
                <a:lnTo>
                  <a:pt x="10562" y="79208"/>
                </a:lnTo>
                <a:lnTo>
                  <a:pt x="10297" y="79031"/>
                </a:lnTo>
                <a:lnTo>
                  <a:pt x="10019" y="78829"/>
                </a:lnTo>
                <a:lnTo>
                  <a:pt x="9728" y="78589"/>
                </a:lnTo>
                <a:lnTo>
                  <a:pt x="9451" y="78349"/>
                </a:lnTo>
                <a:lnTo>
                  <a:pt x="8895" y="77856"/>
                </a:lnTo>
                <a:lnTo>
                  <a:pt x="8440" y="77414"/>
                </a:lnTo>
                <a:lnTo>
                  <a:pt x="8149" y="77111"/>
                </a:lnTo>
                <a:close/>
                <a:moveTo>
                  <a:pt x="7998" y="77730"/>
                </a:moveTo>
                <a:lnTo>
                  <a:pt x="8099" y="77805"/>
                </a:lnTo>
                <a:lnTo>
                  <a:pt x="8339" y="78020"/>
                </a:lnTo>
                <a:lnTo>
                  <a:pt x="8680" y="78336"/>
                </a:lnTo>
                <a:lnTo>
                  <a:pt x="8857" y="78538"/>
                </a:lnTo>
                <a:lnTo>
                  <a:pt x="9059" y="78753"/>
                </a:lnTo>
                <a:lnTo>
                  <a:pt x="9236" y="78993"/>
                </a:lnTo>
                <a:lnTo>
                  <a:pt x="9413" y="79245"/>
                </a:lnTo>
                <a:lnTo>
                  <a:pt x="9577" y="79498"/>
                </a:lnTo>
                <a:lnTo>
                  <a:pt x="9716" y="79763"/>
                </a:lnTo>
                <a:lnTo>
                  <a:pt x="9766" y="79902"/>
                </a:lnTo>
                <a:lnTo>
                  <a:pt x="9817" y="80041"/>
                </a:lnTo>
                <a:lnTo>
                  <a:pt x="9855" y="80180"/>
                </a:lnTo>
                <a:lnTo>
                  <a:pt x="9893" y="80319"/>
                </a:lnTo>
                <a:lnTo>
                  <a:pt x="9905" y="80446"/>
                </a:lnTo>
                <a:lnTo>
                  <a:pt x="9905" y="80585"/>
                </a:lnTo>
                <a:lnTo>
                  <a:pt x="9905" y="80723"/>
                </a:lnTo>
                <a:lnTo>
                  <a:pt x="9880" y="80850"/>
                </a:lnTo>
                <a:lnTo>
                  <a:pt x="9855" y="80976"/>
                </a:lnTo>
                <a:lnTo>
                  <a:pt x="9817" y="81065"/>
                </a:lnTo>
                <a:lnTo>
                  <a:pt x="9766" y="81128"/>
                </a:lnTo>
                <a:lnTo>
                  <a:pt x="9716" y="81153"/>
                </a:lnTo>
                <a:lnTo>
                  <a:pt x="9665" y="81166"/>
                </a:lnTo>
                <a:lnTo>
                  <a:pt x="9615" y="81153"/>
                </a:lnTo>
                <a:lnTo>
                  <a:pt x="9552" y="81128"/>
                </a:lnTo>
                <a:lnTo>
                  <a:pt x="9488" y="81065"/>
                </a:lnTo>
                <a:lnTo>
                  <a:pt x="9413" y="81001"/>
                </a:lnTo>
                <a:lnTo>
                  <a:pt x="9349" y="80913"/>
                </a:lnTo>
                <a:lnTo>
                  <a:pt x="9198" y="80686"/>
                </a:lnTo>
                <a:lnTo>
                  <a:pt x="9046" y="80408"/>
                </a:lnTo>
                <a:lnTo>
                  <a:pt x="8895" y="80104"/>
                </a:lnTo>
                <a:lnTo>
                  <a:pt x="8743" y="79763"/>
                </a:lnTo>
                <a:lnTo>
                  <a:pt x="8591" y="79422"/>
                </a:lnTo>
                <a:lnTo>
                  <a:pt x="8326" y="78728"/>
                </a:lnTo>
                <a:lnTo>
                  <a:pt x="8124" y="78134"/>
                </a:lnTo>
                <a:lnTo>
                  <a:pt x="7998" y="77730"/>
                </a:lnTo>
                <a:close/>
                <a:moveTo>
                  <a:pt x="7176" y="77313"/>
                </a:moveTo>
                <a:lnTo>
                  <a:pt x="7101" y="77515"/>
                </a:lnTo>
                <a:lnTo>
                  <a:pt x="6987" y="77793"/>
                </a:lnTo>
                <a:lnTo>
                  <a:pt x="6671" y="78487"/>
                </a:lnTo>
                <a:lnTo>
                  <a:pt x="6469" y="78879"/>
                </a:lnTo>
                <a:lnTo>
                  <a:pt x="6267" y="79283"/>
                </a:lnTo>
                <a:lnTo>
                  <a:pt x="6052" y="79688"/>
                </a:lnTo>
                <a:lnTo>
                  <a:pt x="5825" y="80067"/>
                </a:lnTo>
                <a:lnTo>
                  <a:pt x="5610" y="80420"/>
                </a:lnTo>
                <a:lnTo>
                  <a:pt x="5395" y="80736"/>
                </a:lnTo>
                <a:lnTo>
                  <a:pt x="5294" y="80862"/>
                </a:lnTo>
                <a:lnTo>
                  <a:pt x="5193" y="80989"/>
                </a:lnTo>
                <a:lnTo>
                  <a:pt x="5092" y="81090"/>
                </a:lnTo>
                <a:lnTo>
                  <a:pt x="5004" y="81166"/>
                </a:lnTo>
                <a:lnTo>
                  <a:pt x="4928" y="81216"/>
                </a:lnTo>
                <a:lnTo>
                  <a:pt x="4852" y="81254"/>
                </a:lnTo>
                <a:lnTo>
                  <a:pt x="4776" y="81267"/>
                </a:lnTo>
                <a:lnTo>
                  <a:pt x="4713" y="81241"/>
                </a:lnTo>
                <a:lnTo>
                  <a:pt x="4662" y="81191"/>
                </a:lnTo>
                <a:lnTo>
                  <a:pt x="4612" y="81115"/>
                </a:lnTo>
                <a:lnTo>
                  <a:pt x="4587" y="81001"/>
                </a:lnTo>
                <a:lnTo>
                  <a:pt x="4561" y="80862"/>
                </a:lnTo>
                <a:lnTo>
                  <a:pt x="4549" y="80698"/>
                </a:lnTo>
                <a:lnTo>
                  <a:pt x="4561" y="80534"/>
                </a:lnTo>
                <a:lnTo>
                  <a:pt x="4574" y="80370"/>
                </a:lnTo>
                <a:lnTo>
                  <a:pt x="4612" y="80206"/>
                </a:lnTo>
                <a:lnTo>
                  <a:pt x="4662" y="80041"/>
                </a:lnTo>
                <a:lnTo>
                  <a:pt x="4726" y="79890"/>
                </a:lnTo>
                <a:lnTo>
                  <a:pt x="4801" y="79725"/>
                </a:lnTo>
                <a:lnTo>
                  <a:pt x="4890" y="79574"/>
                </a:lnTo>
                <a:lnTo>
                  <a:pt x="4978" y="79410"/>
                </a:lnTo>
                <a:lnTo>
                  <a:pt x="5079" y="79271"/>
                </a:lnTo>
                <a:lnTo>
                  <a:pt x="5307" y="78968"/>
                </a:lnTo>
                <a:lnTo>
                  <a:pt x="5547" y="78690"/>
                </a:lnTo>
                <a:lnTo>
                  <a:pt x="5799" y="78437"/>
                </a:lnTo>
                <a:lnTo>
                  <a:pt x="6052" y="78197"/>
                </a:lnTo>
                <a:lnTo>
                  <a:pt x="6292" y="77982"/>
                </a:lnTo>
                <a:lnTo>
                  <a:pt x="6532" y="77780"/>
                </a:lnTo>
                <a:lnTo>
                  <a:pt x="6734" y="77628"/>
                </a:lnTo>
                <a:lnTo>
                  <a:pt x="7050" y="77401"/>
                </a:lnTo>
                <a:lnTo>
                  <a:pt x="7176" y="77313"/>
                </a:lnTo>
                <a:close/>
                <a:moveTo>
                  <a:pt x="7315" y="78386"/>
                </a:moveTo>
                <a:lnTo>
                  <a:pt x="7366" y="78500"/>
                </a:lnTo>
                <a:lnTo>
                  <a:pt x="7480" y="78803"/>
                </a:lnTo>
                <a:lnTo>
                  <a:pt x="7631" y="79245"/>
                </a:lnTo>
                <a:lnTo>
                  <a:pt x="7707" y="79511"/>
                </a:lnTo>
                <a:lnTo>
                  <a:pt x="7770" y="79789"/>
                </a:lnTo>
                <a:lnTo>
                  <a:pt x="7833" y="80092"/>
                </a:lnTo>
                <a:lnTo>
                  <a:pt x="7871" y="80382"/>
                </a:lnTo>
                <a:lnTo>
                  <a:pt x="7897" y="80698"/>
                </a:lnTo>
                <a:lnTo>
                  <a:pt x="7897" y="80989"/>
                </a:lnTo>
                <a:lnTo>
                  <a:pt x="7884" y="81140"/>
                </a:lnTo>
                <a:lnTo>
                  <a:pt x="7859" y="81279"/>
                </a:lnTo>
                <a:lnTo>
                  <a:pt x="7833" y="81418"/>
                </a:lnTo>
                <a:lnTo>
                  <a:pt x="7796" y="81557"/>
                </a:lnTo>
                <a:lnTo>
                  <a:pt x="7758" y="81684"/>
                </a:lnTo>
                <a:lnTo>
                  <a:pt x="7694" y="81810"/>
                </a:lnTo>
                <a:lnTo>
                  <a:pt x="7631" y="81924"/>
                </a:lnTo>
                <a:lnTo>
                  <a:pt x="7543" y="82037"/>
                </a:lnTo>
                <a:lnTo>
                  <a:pt x="7467" y="82126"/>
                </a:lnTo>
                <a:lnTo>
                  <a:pt x="7391" y="82189"/>
                </a:lnTo>
                <a:lnTo>
                  <a:pt x="7328" y="82214"/>
                </a:lnTo>
                <a:lnTo>
                  <a:pt x="7265" y="82227"/>
                </a:lnTo>
                <a:lnTo>
                  <a:pt x="7214" y="82214"/>
                </a:lnTo>
                <a:lnTo>
                  <a:pt x="7164" y="82176"/>
                </a:lnTo>
                <a:lnTo>
                  <a:pt x="7126" y="82113"/>
                </a:lnTo>
                <a:lnTo>
                  <a:pt x="7101" y="82037"/>
                </a:lnTo>
                <a:lnTo>
                  <a:pt x="7063" y="81949"/>
                </a:lnTo>
                <a:lnTo>
                  <a:pt x="7050" y="81835"/>
                </a:lnTo>
                <a:lnTo>
                  <a:pt x="7025" y="81570"/>
                </a:lnTo>
                <a:lnTo>
                  <a:pt x="7012" y="81254"/>
                </a:lnTo>
                <a:lnTo>
                  <a:pt x="7012" y="80913"/>
                </a:lnTo>
                <a:lnTo>
                  <a:pt x="7038" y="80547"/>
                </a:lnTo>
                <a:lnTo>
                  <a:pt x="7063" y="80168"/>
                </a:lnTo>
                <a:lnTo>
                  <a:pt x="7139" y="79435"/>
                </a:lnTo>
                <a:lnTo>
                  <a:pt x="7227" y="78803"/>
                </a:lnTo>
                <a:lnTo>
                  <a:pt x="7315" y="78386"/>
                </a:lnTo>
                <a:close/>
                <a:moveTo>
                  <a:pt x="11699" y="1"/>
                </a:moveTo>
                <a:lnTo>
                  <a:pt x="11472" y="216"/>
                </a:lnTo>
                <a:lnTo>
                  <a:pt x="11775" y="582"/>
                </a:lnTo>
                <a:lnTo>
                  <a:pt x="12078" y="948"/>
                </a:lnTo>
                <a:lnTo>
                  <a:pt x="12217" y="1138"/>
                </a:lnTo>
                <a:lnTo>
                  <a:pt x="12356" y="1327"/>
                </a:lnTo>
                <a:lnTo>
                  <a:pt x="12483" y="1517"/>
                </a:lnTo>
                <a:lnTo>
                  <a:pt x="12596" y="1719"/>
                </a:lnTo>
                <a:lnTo>
                  <a:pt x="13632" y="3829"/>
                </a:lnTo>
                <a:lnTo>
                  <a:pt x="14163" y="4877"/>
                </a:lnTo>
                <a:lnTo>
                  <a:pt x="14681" y="5938"/>
                </a:lnTo>
                <a:lnTo>
                  <a:pt x="15186" y="6987"/>
                </a:lnTo>
                <a:lnTo>
                  <a:pt x="15666" y="8061"/>
                </a:lnTo>
                <a:lnTo>
                  <a:pt x="16134" y="9134"/>
                </a:lnTo>
                <a:lnTo>
                  <a:pt x="16361" y="9665"/>
                </a:lnTo>
                <a:lnTo>
                  <a:pt x="16576" y="10208"/>
                </a:lnTo>
                <a:lnTo>
                  <a:pt x="16765" y="10739"/>
                </a:lnTo>
                <a:lnTo>
                  <a:pt x="16942" y="11269"/>
                </a:lnTo>
                <a:lnTo>
                  <a:pt x="17107" y="11800"/>
                </a:lnTo>
                <a:lnTo>
                  <a:pt x="17245" y="12343"/>
                </a:lnTo>
                <a:lnTo>
                  <a:pt x="17359" y="12874"/>
                </a:lnTo>
                <a:lnTo>
                  <a:pt x="17448" y="13417"/>
                </a:lnTo>
                <a:lnTo>
                  <a:pt x="17523" y="13960"/>
                </a:lnTo>
                <a:lnTo>
                  <a:pt x="17574" y="14503"/>
                </a:lnTo>
                <a:lnTo>
                  <a:pt x="17599" y="15046"/>
                </a:lnTo>
                <a:lnTo>
                  <a:pt x="17599" y="15602"/>
                </a:lnTo>
                <a:lnTo>
                  <a:pt x="17574" y="16158"/>
                </a:lnTo>
                <a:lnTo>
                  <a:pt x="17523" y="16714"/>
                </a:lnTo>
                <a:lnTo>
                  <a:pt x="17448" y="17270"/>
                </a:lnTo>
                <a:lnTo>
                  <a:pt x="17347" y="17838"/>
                </a:lnTo>
                <a:lnTo>
                  <a:pt x="17208" y="18394"/>
                </a:lnTo>
                <a:lnTo>
                  <a:pt x="17043" y="18963"/>
                </a:lnTo>
                <a:lnTo>
                  <a:pt x="16652" y="20251"/>
                </a:lnTo>
                <a:lnTo>
                  <a:pt x="16273" y="21552"/>
                </a:lnTo>
                <a:lnTo>
                  <a:pt x="15919" y="22841"/>
                </a:lnTo>
                <a:lnTo>
                  <a:pt x="15578" y="24155"/>
                </a:lnTo>
                <a:lnTo>
                  <a:pt x="15249" y="25456"/>
                </a:lnTo>
                <a:lnTo>
                  <a:pt x="14934" y="26770"/>
                </a:lnTo>
                <a:lnTo>
                  <a:pt x="14630" y="28083"/>
                </a:lnTo>
                <a:lnTo>
                  <a:pt x="14352" y="29410"/>
                </a:lnTo>
                <a:lnTo>
                  <a:pt x="14277" y="29713"/>
                </a:lnTo>
                <a:lnTo>
                  <a:pt x="14201" y="30003"/>
                </a:lnTo>
                <a:lnTo>
                  <a:pt x="14112" y="30294"/>
                </a:lnTo>
                <a:lnTo>
                  <a:pt x="14024" y="30572"/>
                </a:lnTo>
                <a:lnTo>
                  <a:pt x="13923" y="30837"/>
                </a:lnTo>
                <a:lnTo>
                  <a:pt x="13797" y="31090"/>
                </a:lnTo>
                <a:lnTo>
                  <a:pt x="13670" y="31330"/>
                </a:lnTo>
                <a:lnTo>
                  <a:pt x="13531" y="31570"/>
                </a:lnTo>
                <a:lnTo>
                  <a:pt x="13380" y="31810"/>
                </a:lnTo>
                <a:lnTo>
                  <a:pt x="13228" y="32025"/>
                </a:lnTo>
                <a:lnTo>
                  <a:pt x="13051" y="32252"/>
                </a:lnTo>
                <a:lnTo>
                  <a:pt x="12862" y="32454"/>
                </a:lnTo>
                <a:lnTo>
                  <a:pt x="12659" y="32669"/>
                </a:lnTo>
                <a:lnTo>
                  <a:pt x="12445" y="32858"/>
                </a:lnTo>
                <a:lnTo>
                  <a:pt x="12217" y="33061"/>
                </a:lnTo>
                <a:lnTo>
                  <a:pt x="11977" y="33250"/>
                </a:lnTo>
                <a:lnTo>
                  <a:pt x="11762" y="33414"/>
                </a:lnTo>
                <a:lnTo>
                  <a:pt x="11548" y="33604"/>
                </a:lnTo>
                <a:lnTo>
                  <a:pt x="11333" y="33793"/>
                </a:lnTo>
                <a:lnTo>
                  <a:pt x="11118" y="33983"/>
                </a:lnTo>
                <a:lnTo>
                  <a:pt x="10903" y="34198"/>
                </a:lnTo>
                <a:lnTo>
                  <a:pt x="10701" y="34412"/>
                </a:lnTo>
                <a:lnTo>
                  <a:pt x="10499" y="34640"/>
                </a:lnTo>
                <a:lnTo>
                  <a:pt x="10310" y="34867"/>
                </a:lnTo>
                <a:lnTo>
                  <a:pt x="10133" y="35107"/>
                </a:lnTo>
                <a:lnTo>
                  <a:pt x="9981" y="35347"/>
                </a:lnTo>
                <a:lnTo>
                  <a:pt x="9830" y="35587"/>
                </a:lnTo>
                <a:lnTo>
                  <a:pt x="9703" y="35827"/>
                </a:lnTo>
                <a:lnTo>
                  <a:pt x="9590" y="36067"/>
                </a:lnTo>
                <a:lnTo>
                  <a:pt x="9514" y="36320"/>
                </a:lnTo>
                <a:lnTo>
                  <a:pt x="9451" y="36560"/>
                </a:lnTo>
                <a:lnTo>
                  <a:pt x="9413" y="36800"/>
                </a:lnTo>
                <a:lnTo>
                  <a:pt x="9413" y="36850"/>
                </a:lnTo>
                <a:lnTo>
                  <a:pt x="9425" y="36901"/>
                </a:lnTo>
                <a:lnTo>
                  <a:pt x="9463" y="37015"/>
                </a:lnTo>
                <a:lnTo>
                  <a:pt x="9514" y="37128"/>
                </a:lnTo>
                <a:lnTo>
                  <a:pt x="9602" y="37242"/>
                </a:lnTo>
                <a:lnTo>
                  <a:pt x="9703" y="37343"/>
                </a:lnTo>
                <a:lnTo>
                  <a:pt x="9804" y="37419"/>
                </a:lnTo>
                <a:lnTo>
                  <a:pt x="9931" y="37495"/>
                </a:lnTo>
                <a:lnTo>
                  <a:pt x="10057" y="37545"/>
                </a:lnTo>
                <a:lnTo>
                  <a:pt x="10246" y="37583"/>
                </a:lnTo>
                <a:lnTo>
                  <a:pt x="10411" y="37596"/>
                </a:lnTo>
                <a:lnTo>
                  <a:pt x="10588" y="37596"/>
                </a:lnTo>
                <a:lnTo>
                  <a:pt x="10752" y="37583"/>
                </a:lnTo>
                <a:lnTo>
                  <a:pt x="10903" y="37545"/>
                </a:lnTo>
                <a:lnTo>
                  <a:pt x="11055" y="37495"/>
                </a:lnTo>
                <a:lnTo>
                  <a:pt x="11194" y="37431"/>
                </a:lnTo>
                <a:lnTo>
                  <a:pt x="11333" y="37356"/>
                </a:lnTo>
                <a:lnTo>
                  <a:pt x="11459" y="37255"/>
                </a:lnTo>
                <a:lnTo>
                  <a:pt x="11586" y="37154"/>
                </a:lnTo>
                <a:lnTo>
                  <a:pt x="11712" y="37027"/>
                </a:lnTo>
                <a:lnTo>
                  <a:pt x="11838" y="36901"/>
                </a:lnTo>
                <a:lnTo>
                  <a:pt x="11952" y="36762"/>
                </a:lnTo>
                <a:lnTo>
                  <a:pt x="12053" y="36623"/>
                </a:lnTo>
                <a:lnTo>
                  <a:pt x="12268" y="36295"/>
                </a:lnTo>
                <a:lnTo>
                  <a:pt x="12470" y="35953"/>
                </a:lnTo>
                <a:lnTo>
                  <a:pt x="12659" y="35587"/>
                </a:lnTo>
                <a:lnTo>
                  <a:pt x="13038" y="34842"/>
                </a:lnTo>
                <a:lnTo>
                  <a:pt x="13228" y="34463"/>
                </a:lnTo>
                <a:lnTo>
                  <a:pt x="13430" y="34109"/>
                </a:lnTo>
                <a:lnTo>
                  <a:pt x="13632" y="33768"/>
                </a:lnTo>
                <a:lnTo>
                  <a:pt x="13834" y="33440"/>
                </a:lnTo>
                <a:lnTo>
                  <a:pt x="13847" y="33983"/>
                </a:lnTo>
                <a:lnTo>
                  <a:pt x="13872" y="34501"/>
                </a:lnTo>
                <a:lnTo>
                  <a:pt x="13910" y="35499"/>
                </a:lnTo>
                <a:lnTo>
                  <a:pt x="13923" y="35966"/>
                </a:lnTo>
                <a:lnTo>
                  <a:pt x="13898" y="36433"/>
                </a:lnTo>
                <a:lnTo>
                  <a:pt x="13885" y="36661"/>
                </a:lnTo>
                <a:lnTo>
                  <a:pt x="13860" y="36888"/>
                </a:lnTo>
                <a:lnTo>
                  <a:pt x="13822" y="37103"/>
                </a:lnTo>
                <a:lnTo>
                  <a:pt x="13784" y="37330"/>
                </a:lnTo>
                <a:lnTo>
                  <a:pt x="13721" y="37570"/>
                </a:lnTo>
                <a:lnTo>
                  <a:pt x="13645" y="37810"/>
                </a:lnTo>
                <a:lnTo>
                  <a:pt x="13556" y="38050"/>
                </a:lnTo>
                <a:lnTo>
                  <a:pt x="13468" y="38290"/>
                </a:lnTo>
                <a:lnTo>
                  <a:pt x="13266" y="38771"/>
                </a:lnTo>
                <a:lnTo>
                  <a:pt x="13051" y="39238"/>
                </a:lnTo>
                <a:lnTo>
                  <a:pt x="12596" y="40173"/>
                </a:lnTo>
                <a:lnTo>
                  <a:pt x="12382" y="40640"/>
                </a:lnTo>
                <a:lnTo>
                  <a:pt x="12192" y="41120"/>
                </a:lnTo>
                <a:lnTo>
                  <a:pt x="12129" y="41284"/>
                </a:lnTo>
                <a:lnTo>
                  <a:pt x="12066" y="41436"/>
                </a:lnTo>
                <a:lnTo>
                  <a:pt x="11977" y="41575"/>
                </a:lnTo>
                <a:lnTo>
                  <a:pt x="11901" y="41714"/>
                </a:lnTo>
                <a:lnTo>
                  <a:pt x="11813" y="41840"/>
                </a:lnTo>
                <a:lnTo>
                  <a:pt x="11712" y="41954"/>
                </a:lnTo>
                <a:lnTo>
                  <a:pt x="11611" y="42068"/>
                </a:lnTo>
                <a:lnTo>
                  <a:pt x="11510" y="42181"/>
                </a:lnTo>
                <a:lnTo>
                  <a:pt x="11282" y="42371"/>
                </a:lnTo>
                <a:lnTo>
                  <a:pt x="11030" y="42560"/>
                </a:lnTo>
                <a:lnTo>
                  <a:pt x="10764" y="42737"/>
                </a:lnTo>
                <a:lnTo>
                  <a:pt x="10486" y="42901"/>
                </a:lnTo>
                <a:lnTo>
                  <a:pt x="10171" y="43078"/>
                </a:lnTo>
                <a:lnTo>
                  <a:pt x="9880" y="43230"/>
                </a:lnTo>
                <a:lnTo>
                  <a:pt x="9324" y="43508"/>
                </a:lnTo>
                <a:lnTo>
                  <a:pt x="8794" y="43748"/>
                </a:lnTo>
                <a:lnTo>
                  <a:pt x="8288" y="43988"/>
                </a:lnTo>
                <a:lnTo>
                  <a:pt x="8036" y="44101"/>
                </a:lnTo>
                <a:lnTo>
                  <a:pt x="7796" y="44240"/>
                </a:lnTo>
                <a:lnTo>
                  <a:pt x="7543" y="44379"/>
                </a:lnTo>
                <a:lnTo>
                  <a:pt x="7303" y="44531"/>
                </a:lnTo>
                <a:lnTo>
                  <a:pt x="7050" y="44695"/>
                </a:lnTo>
                <a:lnTo>
                  <a:pt x="6797" y="44885"/>
                </a:lnTo>
                <a:lnTo>
                  <a:pt x="6545" y="45087"/>
                </a:lnTo>
                <a:lnTo>
                  <a:pt x="6279" y="45327"/>
                </a:lnTo>
                <a:lnTo>
                  <a:pt x="5787" y="45794"/>
                </a:lnTo>
                <a:lnTo>
                  <a:pt x="5547" y="46047"/>
                </a:lnTo>
                <a:lnTo>
                  <a:pt x="5319" y="46300"/>
                </a:lnTo>
                <a:lnTo>
                  <a:pt x="5218" y="46426"/>
                </a:lnTo>
                <a:lnTo>
                  <a:pt x="5130" y="46552"/>
                </a:lnTo>
                <a:lnTo>
                  <a:pt x="5054" y="46666"/>
                </a:lnTo>
                <a:lnTo>
                  <a:pt x="4991" y="46792"/>
                </a:lnTo>
                <a:lnTo>
                  <a:pt x="4940" y="46906"/>
                </a:lnTo>
                <a:lnTo>
                  <a:pt x="4915" y="47020"/>
                </a:lnTo>
                <a:lnTo>
                  <a:pt x="4902" y="47133"/>
                </a:lnTo>
                <a:lnTo>
                  <a:pt x="4915" y="47234"/>
                </a:lnTo>
                <a:lnTo>
                  <a:pt x="5142" y="47639"/>
                </a:lnTo>
                <a:lnTo>
                  <a:pt x="5244" y="47677"/>
                </a:lnTo>
                <a:lnTo>
                  <a:pt x="5357" y="47702"/>
                </a:lnTo>
                <a:lnTo>
                  <a:pt x="5597" y="47740"/>
                </a:lnTo>
                <a:lnTo>
                  <a:pt x="5863" y="47752"/>
                </a:lnTo>
                <a:lnTo>
                  <a:pt x="6128" y="47740"/>
                </a:lnTo>
                <a:lnTo>
                  <a:pt x="6393" y="47702"/>
                </a:lnTo>
                <a:lnTo>
                  <a:pt x="6633" y="47651"/>
                </a:lnTo>
                <a:lnTo>
                  <a:pt x="6848" y="47575"/>
                </a:lnTo>
                <a:lnTo>
                  <a:pt x="6936" y="47538"/>
                </a:lnTo>
                <a:lnTo>
                  <a:pt x="7012" y="47487"/>
                </a:lnTo>
                <a:lnTo>
                  <a:pt x="7884" y="46906"/>
                </a:lnTo>
                <a:lnTo>
                  <a:pt x="8263" y="46628"/>
                </a:lnTo>
                <a:lnTo>
                  <a:pt x="8642" y="46350"/>
                </a:lnTo>
                <a:lnTo>
                  <a:pt x="9021" y="46022"/>
                </a:lnTo>
                <a:lnTo>
                  <a:pt x="9438" y="45655"/>
                </a:lnTo>
                <a:lnTo>
                  <a:pt x="9880" y="45213"/>
                </a:lnTo>
                <a:lnTo>
                  <a:pt x="10398" y="44670"/>
                </a:lnTo>
                <a:lnTo>
                  <a:pt x="10423" y="44594"/>
                </a:lnTo>
                <a:lnTo>
                  <a:pt x="10474" y="44556"/>
                </a:lnTo>
                <a:lnTo>
                  <a:pt x="10449" y="44619"/>
                </a:lnTo>
                <a:lnTo>
                  <a:pt x="10398" y="44670"/>
                </a:lnTo>
                <a:lnTo>
                  <a:pt x="10259" y="45062"/>
                </a:lnTo>
                <a:lnTo>
                  <a:pt x="10107" y="45441"/>
                </a:lnTo>
                <a:lnTo>
                  <a:pt x="9109" y="47677"/>
                </a:lnTo>
                <a:lnTo>
                  <a:pt x="8111" y="49912"/>
                </a:lnTo>
                <a:lnTo>
                  <a:pt x="7606" y="51024"/>
                </a:lnTo>
                <a:lnTo>
                  <a:pt x="7126" y="52148"/>
                </a:lnTo>
                <a:lnTo>
                  <a:pt x="6646" y="53273"/>
                </a:lnTo>
                <a:lnTo>
                  <a:pt x="6191" y="54397"/>
                </a:lnTo>
                <a:lnTo>
                  <a:pt x="6090" y="54624"/>
                </a:lnTo>
                <a:lnTo>
                  <a:pt x="5989" y="54839"/>
                </a:lnTo>
                <a:lnTo>
                  <a:pt x="5888" y="55054"/>
                </a:lnTo>
                <a:lnTo>
                  <a:pt x="5774" y="55256"/>
                </a:lnTo>
                <a:lnTo>
                  <a:pt x="5660" y="55458"/>
                </a:lnTo>
                <a:lnTo>
                  <a:pt x="5534" y="55648"/>
                </a:lnTo>
                <a:lnTo>
                  <a:pt x="5408" y="55825"/>
                </a:lnTo>
                <a:lnTo>
                  <a:pt x="5281" y="56001"/>
                </a:lnTo>
                <a:lnTo>
                  <a:pt x="5142" y="56178"/>
                </a:lnTo>
                <a:lnTo>
                  <a:pt x="4991" y="56343"/>
                </a:lnTo>
                <a:lnTo>
                  <a:pt x="4839" y="56507"/>
                </a:lnTo>
                <a:lnTo>
                  <a:pt x="4675" y="56671"/>
                </a:lnTo>
                <a:lnTo>
                  <a:pt x="4511" y="56823"/>
                </a:lnTo>
                <a:lnTo>
                  <a:pt x="4334" y="56974"/>
                </a:lnTo>
                <a:lnTo>
                  <a:pt x="3968" y="57265"/>
                </a:lnTo>
                <a:lnTo>
                  <a:pt x="3563" y="57568"/>
                </a:lnTo>
                <a:lnTo>
                  <a:pt x="3159" y="57871"/>
                </a:lnTo>
                <a:lnTo>
                  <a:pt x="2780" y="58187"/>
                </a:lnTo>
                <a:lnTo>
                  <a:pt x="2388" y="58515"/>
                </a:lnTo>
                <a:lnTo>
                  <a:pt x="2009" y="58844"/>
                </a:lnTo>
                <a:lnTo>
                  <a:pt x="1643" y="59185"/>
                </a:lnTo>
                <a:lnTo>
                  <a:pt x="1277" y="59539"/>
                </a:lnTo>
                <a:lnTo>
                  <a:pt x="923" y="59892"/>
                </a:lnTo>
                <a:lnTo>
                  <a:pt x="569" y="60246"/>
                </a:lnTo>
                <a:lnTo>
                  <a:pt x="392" y="60448"/>
                </a:lnTo>
                <a:lnTo>
                  <a:pt x="304" y="60562"/>
                </a:lnTo>
                <a:lnTo>
                  <a:pt x="228" y="60675"/>
                </a:lnTo>
                <a:lnTo>
                  <a:pt x="152" y="60789"/>
                </a:lnTo>
                <a:lnTo>
                  <a:pt x="102" y="60916"/>
                </a:lnTo>
                <a:lnTo>
                  <a:pt x="51" y="61042"/>
                </a:lnTo>
                <a:lnTo>
                  <a:pt x="13" y="61156"/>
                </a:lnTo>
                <a:lnTo>
                  <a:pt x="1" y="61282"/>
                </a:lnTo>
                <a:lnTo>
                  <a:pt x="1" y="61408"/>
                </a:lnTo>
                <a:lnTo>
                  <a:pt x="26" y="61547"/>
                </a:lnTo>
                <a:lnTo>
                  <a:pt x="64" y="61673"/>
                </a:lnTo>
                <a:lnTo>
                  <a:pt x="114" y="61762"/>
                </a:lnTo>
                <a:lnTo>
                  <a:pt x="177" y="61838"/>
                </a:lnTo>
                <a:lnTo>
                  <a:pt x="241" y="61913"/>
                </a:lnTo>
                <a:lnTo>
                  <a:pt x="316" y="61964"/>
                </a:lnTo>
                <a:lnTo>
                  <a:pt x="392" y="62002"/>
                </a:lnTo>
                <a:lnTo>
                  <a:pt x="468" y="62040"/>
                </a:lnTo>
                <a:lnTo>
                  <a:pt x="556" y="62065"/>
                </a:lnTo>
                <a:lnTo>
                  <a:pt x="645" y="62078"/>
                </a:lnTo>
                <a:lnTo>
                  <a:pt x="822" y="62090"/>
                </a:lnTo>
                <a:lnTo>
                  <a:pt x="986" y="62078"/>
                </a:lnTo>
                <a:lnTo>
                  <a:pt x="1125" y="62052"/>
                </a:lnTo>
                <a:lnTo>
                  <a:pt x="1239" y="62027"/>
                </a:lnTo>
                <a:lnTo>
                  <a:pt x="1416" y="61964"/>
                </a:lnTo>
                <a:lnTo>
                  <a:pt x="1580" y="61901"/>
                </a:lnTo>
                <a:lnTo>
                  <a:pt x="1744" y="61825"/>
                </a:lnTo>
                <a:lnTo>
                  <a:pt x="1908" y="61749"/>
                </a:lnTo>
                <a:lnTo>
                  <a:pt x="2060" y="61661"/>
                </a:lnTo>
                <a:lnTo>
                  <a:pt x="2199" y="61572"/>
                </a:lnTo>
                <a:lnTo>
                  <a:pt x="2477" y="61383"/>
                </a:lnTo>
                <a:lnTo>
                  <a:pt x="2729" y="61168"/>
                </a:lnTo>
                <a:lnTo>
                  <a:pt x="2969" y="60928"/>
                </a:lnTo>
                <a:lnTo>
                  <a:pt x="3197" y="60675"/>
                </a:lnTo>
                <a:lnTo>
                  <a:pt x="3424" y="60423"/>
                </a:lnTo>
                <a:lnTo>
                  <a:pt x="3626" y="60145"/>
                </a:lnTo>
                <a:lnTo>
                  <a:pt x="3829" y="59854"/>
                </a:lnTo>
                <a:lnTo>
                  <a:pt x="4220" y="59273"/>
                </a:lnTo>
                <a:lnTo>
                  <a:pt x="4612" y="58667"/>
                </a:lnTo>
                <a:lnTo>
                  <a:pt x="4814" y="58364"/>
                </a:lnTo>
                <a:lnTo>
                  <a:pt x="5029" y="58073"/>
                </a:lnTo>
                <a:lnTo>
                  <a:pt x="5016" y="58465"/>
                </a:lnTo>
                <a:lnTo>
                  <a:pt x="5004" y="58730"/>
                </a:lnTo>
                <a:lnTo>
                  <a:pt x="4902" y="59501"/>
                </a:lnTo>
                <a:lnTo>
                  <a:pt x="4801" y="60271"/>
                </a:lnTo>
                <a:lnTo>
                  <a:pt x="4688" y="61042"/>
                </a:lnTo>
                <a:lnTo>
                  <a:pt x="4574" y="61812"/>
                </a:lnTo>
                <a:lnTo>
                  <a:pt x="4486" y="62583"/>
                </a:lnTo>
                <a:lnTo>
                  <a:pt x="4448" y="62962"/>
                </a:lnTo>
                <a:lnTo>
                  <a:pt x="4422" y="63354"/>
                </a:lnTo>
                <a:lnTo>
                  <a:pt x="4397" y="63733"/>
                </a:lnTo>
                <a:lnTo>
                  <a:pt x="4384" y="64112"/>
                </a:lnTo>
                <a:lnTo>
                  <a:pt x="4384" y="64491"/>
                </a:lnTo>
                <a:lnTo>
                  <a:pt x="4397" y="64882"/>
                </a:lnTo>
                <a:lnTo>
                  <a:pt x="4422" y="65375"/>
                </a:lnTo>
                <a:lnTo>
                  <a:pt x="4448" y="65868"/>
                </a:lnTo>
                <a:lnTo>
                  <a:pt x="4448" y="66335"/>
                </a:lnTo>
                <a:lnTo>
                  <a:pt x="4448" y="66777"/>
                </a:lnTo>
                <a:lnTo>
                  <a:pt x="4422" y="67219"/>
                </a:lnTo>
                <a:lnTo>
                  <a:pt x="4372" y="67636"/>
                </a:lnTo>
                <a:lnTo>
                  <a:pt x="4309" y="68053"/>
                </a:lnTo>
                <a:lnTo>
                  <a:pt x="4220" y="68445"/>
                </a:lnTo>
                <a:lnTo>
                  <a:pt x="4107" y="68849"/>
                </a:lnTo>
                <a:lnTo>
                  <a:pt x="3968" y="69240"/>
                </a:lnTo>
                <a:lnTo>
                  <a:pt x="3879" y="69430"/>
                </a:lnTo>
                <a:lnTo>
                  <a:pt x="3791" y="69619"/>
                </a:lnTo>
                <a:lnTo>
                  <a:pt x="3690" y="69809"/>
                </a:lnTo>
                <a:lnTo>
                  <a:pt x="3589" y="70011"/>
                </a:lnTo>
                <a:lnTo>
                  <a:pt x="3475" y="70200"/>
                </a:lnTo>
                <a:lnTo>
                  <a:pt x="3348" y="70390"/>
                </a:lnTo>
                <a:lnTo>
                  <a:pt x="3210" y="70579"/>
                </a:lnTo>
                <a:lnTo>
                  <a:pt x="3058" y="70769"/>
                </a:lnTo>
                <a:lnTo>
                  <a:pt x="2742" y="71161"/>
                </a:lnTo>
                <a:lnTo>
                  <a:pt x="2376" y="71552"/>
                </a:lnTo>
                <a:lnTo>
                  <a:pt x="2237" y="71716"/>
                </a:lnTo>
                <a:lnTo>
                  <a:pt x="2085" y="71893"/>
                </a:lnTo>
                <a:lnTo>
                  <a:pt x="1946" y="72095"/>
                </a:lnTo>
                <a:lnTo>
                  <a:pt x="1795" y="72323"/>
                </a:lnTo>
                <a:lnTo>
                  <a:pt x="1643" y="72575"/>
                </a:lnTo>
                <a:lnTo>
                  <a:pt x="1504" y="72828"/>
                </a:lnTo>
                <a:lnTo>
                  <a:pt x="1365" y="73093"/>
                </a:lnTo>
                <a:lnTo>
                  <a:pt x="1251" y="73371"/>
                </a:lnTo>
                <a:lnTo>
                  <a:pt x="1150" y="73649"/>
                </a:lnTo>
                <a:lnTo>
                  <a:pt x="1074" y="73927"/>
                </a:lnTo>
                <a:lnTo>
                  <a:pt x="1024" y="74192"/>
                </a:lnTo>
                <a:lnTo>
                  <a:pt x="999" y="74458"/>
                </a:lnTo>
                <a:lnTo>
                  <a:pt x="986" y="74584"/>
                </a:lnTo>
                <a:lnTo>
                  <a:pt x="999" y="74710"/>
                </a:lnTo>
                <a:lnTo>
                  <a:pt x="1011" y="74824"/>
                </a:lnTo>
                <a:lnTo>
                  <a:pt x="1037" y="74938"/>
                </a:lnTo>
                <a:lnTo>
                  <a:pt x="1074" y="75051"/>
                </a:lnTo>
                <a:lnTo>
                  <a:pt x="1112" y="75152"/>
                </a:lnTo>
                <a:lnTo>
                  <a:pt x="1163" y="75254"/>
                </a:lnTo>
                <a:lnTo>
                  <a:pt x="1226" y="75342"/>
                </a:lnTo>
                <a:lnTo>
                  <a:pt x="1352" y="75468"/>
                </a:lnTo>
                <a:lnTo>
                  <a:pt x="1416" y="75519"/>
                </a:lnTo>
                <a:lnTo>
                  <a:pt x="1479" y="75557"/>
                </a:lnTo>
                <a:lnTo>
                  <a:pt x="1542" y="75595"/>
                </a:lnTo>
                <a:lnTo>
                  <a:pt x="1618" y="75620"/>
                </a:lnTo>
                <a:lnTo>
                  <a:pt x="1769" y="75658"/>
                </a:lnTo>
                <a:lnTo>
                  <a:pt x="1921" y="75658"/>
                </a:lnTo>
                <a:lnTo>
                  <a:pt x="2085" y="75645"/>
                </a:lnTo>
                <a:lnTo>
                  <a:pt x="2249" y="75595"/>
                </a:lnTo>
                <a:lnTo>
                  <a:pt x="2426" y="75519"/>
                </a:lnTo>
                <a:lnTo>
                  <a:pt x="2603" y="75418"/>
                </a:lnTo>
                <a:lnTo>
                  <a:pt x="2780" y="75304"/>
                </a:lnTo>
                <a:lnTo>
                  <a:pt x="2957" y="75152"/>
                </a:lnTo>
                <a:lnTo>
                  <a:pt x="3146" y="74988"/>
                </a:lnTo>
                <a:lnTo>
                  <a:pt x="3323" y="74799"/>
                </a:lnTo>
                <a:lnTo>
                  <a:pt x="3500" y="74597"/>
                </a:lnTo>
                <a:lnTo>
                  <a:pt x="3677" y="74369"/>
                </a:lnTo>
                <a:lnTo>
                  <a:pt x="3854" y="74129"/>
                </a:lnTo>
                <a:lnTo>
                  <a:pt x="4031" y="73826"/>
                </a:lnTo>
                <a:lnTo>
                  <a:pt x="4208" y="73510"/>
                </a:lnTo>
                <a:lnTo>
                  <a:pt x="4347" y="73194"/>
                </a:lnTo>
                <a:lnTo>
                  <a:pt x="4473" y="72879"/>
                </a:lnTo>
                <a:lnTo>
                  <a:pt x="4700" y="72285"/>
                </a:lnTo>
                <a:lnTo>
                  <a:pt x="4801" y="72020"/>
                </a:lnTo>
                <a:lnTo>
                  <a:pt x="4902" y="71767"/>
                </a:lnTo>
                <a:lnTo>
                  <a:pt x="6949" y="76972"/>
                </a:lnTo>
                <a:lnTo>
                  <a:pt x="6671" y="77148"/>
                </a:lnTo>
                <a:lnTo>
                  <a:pt x="6393" y="77325"/>
                </a:lnTo>
                <a:lnTo>
                  <a:pt x="6128" y="77515"/>
                </a:lnTo>
                <a:lnTo>
                  <a:pt x="5863" y="77717"/>
                </a:lnTo>
                <a:lnTo>
                  <a:pt x="5623" y="77919"/>
                </a:lnTo>
                <a:lnTo>
                  <a:pt x="5370" y="78134"/>
                </a:lnTo>
                <a:lnTo>
                  <a:pt x="5142" y="78374"/>
                </a:lnTo>
                <a:lnTo>
                  <a:pt x="4928" y="78614"/>
                </a:lnTo>
                <a:lnTo>
                  <a:pt x="4726" y="78854"/>
                </a:lnTo>
                <a:lnTo>
                  <a:pt x="4536" y="79132"/>
                </a:lnTo>
                <a:lnTo>
                  <a:pt x="4372" y="79410"/>
                </a:lnTo>
                <a:lnTo>
                  <a:pt x="4208" y="79700"/>
                </a:lnTo>
                <a:lnTo>
                  <a:pt x="4069" y="80016"/>
                </a:lnTo>
                <a:lnTo>
                  <a:pt x="3955" y="80344"/>
                </a:lnTo>
                <a:lnTo>
                  <a:pt x="3854" y="80686"/>
                </a:lnTo>
                <a:lnTo>
                  <a:pt x="3778" y="81052"/>
                </a:lnTo>
                <a:lnTo>
                  <a:pt x="3791" y="81166"/>
                </a:lnTo>
                <a:lnTo>
                  <a:pt x="3803" y="81279"/>
                </a:lnTo>
                <a:lnTo>
                  <a:pt x="3854" y="81380"/>
                </a:lnTo>
                <a:lnTo>
                  <a:pt x="3904" y="81481"/>
                </a:lnTo>
                <a:lnTo>
                  <a:pt x="3968" y="81570"/>
                </a:lnTo>
                <a:lnTo>
                  <a:pt x="4043" y="81646"/>
                </a:lnTo>
                <a:lnTo>
                  <a:pt x="4119" y="81721"/>
                </a:lnTo>
                <a:lnTo>
                  <a:pt x="4208" y="81785"/>
                </a:lnTo>
                <a:lnTo>
                  <a:pt x="4334" y="81860"/>
                </a:lnTo>
                <a:lnTo>
                  <a:pt x="4448" y="81924"/>
                </a:lnTo>
                <a:lnTo>
                  <a:pt x="4561" y="81961"/>
                </a:lnTo>
                <a:lnTo>
                  <a:pt x="4675" y="81999"/>
                </a:lnTo>
                <a:lnTo>
                  <a:pt x="4776" y="82012"/>
                </a:lnTo>
                <a:lnTo>
                  <a:pt x="4877" y="82012"/>
                </a:lnTo>
                <a:lnTo>
                  <a:pt x="4978" y="81999"/>
                </a:lnTo>
                <a:lnTo>
                  <a:pt x="5067" y="81974"/>
                </a:lnTo>
                <a:lnTo>
                  <a:pt x="5155" y="81936"/>
                </a:lnTo>
                <a:lnTo>
                  <a:pt x="5231" y="81886"/>
                </a:lnTo>
                <a:lnTo>
                  <a:pt x="5307" y="81835"/>
                </a:lnTo>
                <a:lnTo>
                  <a:pt x="5395" y="81759"/>
                </a:lnTo>
                <a:lnTo>
                  <a:pt x="5534" y="81608"/>
                </a:lnTo>
                <a:lnTo>
                  <a:pt x="5673" y="81418"/>
                </a:lnTo>
                <a:lnTo>
                  <a:pt x="5799" y="81216"/>
                </a:lnTo>
                <a:lnTo>
                  <a:pt x="5913" y="80989"/>
                </a:lnTo>
                <a:lnTo>
                  <a:pt x="6153" y="80534"/>
                </a:lnTo>
                <a:lnTo>
                  <a:pt x="6267" y="80307"/>
                </a:lnTo>
                <a:lnTo>
                  <a:pt x="6381" y="80092"/>
                </a:lnTo>
                <a:lnTo>
                  <a:pt x="6507" y="79890"/>
                </a:lnTo>
                <a:lnTo>
                  <a:pt x="6633" y="79725"/>
                </a:lnTo>
                <a:lnTo>
                  <a:pt x="6583" y="79928"/>
                </a:lnTo>
                <a:lnTo>
                  <a:pt x="6532" y="80168"/>
                </a:lnTo>
                <a:lnTo>
                  <a:pt x="6482" y="80433"/>
                </a:lnTo>
                <a:lnTo>
                  <a:pt x="6444" y="80723"/>
                </a:lnTo>
                <a:lnTo>
                  <a:pt x="6406" y="81014"/>
                </a:lnTo>
                <a:lnTo>
                  <a:pt x="6393" y="81317"/>
                </a:lnTo>
                <a:lnTo>
                  <a:pt x="6393" y="81608"/>
                </a:lnTo>
                <a:lnTo>
                  <a:pt x="6406" y="81898"/>
                </a:lnTo>
                <a:lnTo>
                  <a:pt x="6456" y="82176"/>
                </a:lnTo>
                <a:lnTo>
                  <a:pt x="6482" y="82315"/>
                </a:lnTo>
                <a:lnTo>
                  <a:pt x="6520" y="82442"/>
                </a:lnTo>
                <a:lnTo>
                  <a:pt x="6570" y="82555"/>
                </a:lnTo>
                <a:lnTo>
                  <a:pt x="6621" y="82669"/>
                </a:lnTo>
                <a:lnTo>
                  <a:pt x="6684" y="82770"/>
                </a:lnTo>
                <a:lnTo>
                  <a:pt x="6747" y="82858"/>
                </a:lnTo>
                <a:lnTo>
                  <a:pt x="6823" y="82934"/>
                </a:lnTo>
                <a:lnTo>
                  <a:pt x="6911" y="83010"/>
                </a:lnTo>
                <a:lnTo>
                  <a:pt x="7012" y="83073"/>
                </a:lnTo>
                <a:lnTo>
                  <a:pt x="7113" y="83124"/>
                </a:lnTo>
                <a:lnTo>
                  <a:pt x="7227" y="83149"/>
                </a:lnTo>
                <a:lnTo>
                  <a:pt x="7353" y="83174"/>
                </a:lnTo>
                <a:lnTo>
                  <a:pt x="7644" y="83174"/>
                </a:lnTo>
                <a:lnTo>
                  <a:pt x="7770" y="83149"/>
                </a:lnTo>
                <a:lnTo>
                  <a:pt x="7871" y="83111"/>
                </a:lnTo>
                <a:lnTo>
                  <a:pt x="7972" y="83073"/>
                </a:lnTo>
                <a:lnTo>
                  <a:pt x="8073" y="83023"/>
                </a:lnTo>
                <a:lnTo>
                  <a:pt x="8149" y="82972"/>
                </a:lnTo>
                <a:lnTo>
                  <a:pt x="8225" y="82896"/>
                </a:lnTo>
                <a:lnTo>
                  <a:pt x="8288" y="82820"/>
                </a:lnTo>
                <a:lnTo>
                  <a:pt x="8351" y="82745"/>
                </a:lnTo>
                <a:lnTo>
                  <a:pt x="8389" y="82656"/>
                </a:lnTo>
                <a:lnTo>
                  <a:pt x="8440" y="82555"/>
                </a:lnTo>
                <a:lnTo>
                  <a:pt x="8465" y="82454"/>
                </a:lnTo>
                <a:lnTo>
                  <a:pt x="8503" y="82340"/>
                </a:lnTo>
                <a:lnTo>
                  <a:pt x="8541" y="82113"/>
                </a:lnTo>
                <a:lnTo>
                  <a:pt x="8554" y="81873"/>
                </a:lnTo>
                <a:lnTo>
                  <a:pt x="8541" y="81620"/>
                </a:lnTo>
                <a:lnTo>
                  <a:pt x="8528" y="81368"/>
                </a:lnTo>
                <a:lnTo>
                  <a:pt x="8503" y="81102"/>
                </a:lnTo>
                <a:lnTo>
                  <a:pt x="8452" y="80837"/>
                </a:lnTo>
                <a:lnTo>
                  <a:pt x="8364" y="80344"/>
                </a:lnTo>
                <a:lnTo>
                  <a:pt x="8263" y="79902"/>
                </a:lnTo>
                <a:lnTo>
                  <a:pt x="8377" y="80054"/>
                </a:lnTo>
                <a:lnTo>
                  <a:pt x="8490" y="80231"/>
                </a:lnTo>
                <a:lnTo>
                  <a:pt x="8705" y="80635"/>
                </a:lnTo>
                <a:lnTo>
                  <a:pt x="8933" y="81065"/>
                </a:lnTo>
                <a:lnTo>
                  <a:pt x="9046" y="81279"/>
                </a:lnTo>
                <a:lnTo>
                  <a:pt x="9160" y="81481"/>
                </a:lnTo>
                <a:lnTo>
                  <a:pt x="9286" y="81658"/>
                </a:lnTo>
                <a:lnTo>
                  <a:pt x="9400" y="81810"/>
                </a:lnTo>
                <a:lnTo>
                  <a:pt x="9539" y="81924"/>
                </a:lnTo>
                <a:lnTo>
                  <a:pt x="9602" y="81974"/>
                </a:lnTo>
                <a:lnTo>
                  <a:pt x="9665" y="82012"/>
                </a:lnTo>
                <a:lnTo>
                  <a:pt x="9741" y="82037"/>
                </a:lnTo>
                <a:lnTo>
                  <a:pt x="9817" y="82050"/>
                </a:lnTo>
                <a:lnTo>
                  <a:pt x="9880" y="82050"/>
                </a:lnTo>
                <a:lnTo>
                  <a:pt x="9956" y="82037"/>
                </a:lnTo>
                <a:lnTo>
                  <a:pt x="10032" y="82012"/>
                </a:lnTo>
                <a:lnTo>
                  <a:pt x="10120" y="81961"/>
                </a:lnTo>
                <a:lnTo>
                  <a:pt x="10196" y="81911"/>
                </a:lnTo>
                <a:lnTo>
                  <a:pt x="10284" y="81835"/>
                </a:lnTo>
                <a:lnTo>
                  <a:pt x="10335" y="81772"/>
                </a:lnTo>
                <a:lnTo>
                  <a:pt x="10373" y="81709"/>
                </a:lnTo>
                <a:lnTo>
                  <a:pt x="10411" y="81646"/>
                </a:lnTo>
                <a:lnTo>
                  <a:pt x="10436" y="81570"/>
                </a:lnTo>
                <a:lnTo>
                  <a:pt x="10474" y="81431"/>
                </a:lnTo>
                <a:lnTo>
                  <a:pt x="10499" y="81279"/>
                </a:lnTo>
                <a:lnTo>
                  <a:pt x="10499" y="81128"/>
                </a:lnTo>
                <a:lnTo>
                  <a:pt x="10486" y="80976"/>
                </a:lnTo>
                <a:lnTo>
                  <a:pt x="10436" y="80686"/>
                </a:lnTo>
                <a:lnTo>
                  <a:pt x="10385" y="80408"/>
                </a:lnTo>
                <a:lnTo>
                  <a:pt x="10310" y="80155"/>
                </a:lnTo>
                <a:lnTo>
                  <a:pt x="10234" y="79953"/>
                </a:lnTo>
                <a:lnTo>
                  <a:pt x="10145" y="79789"/>
                </a:lnTo>
                <a:lnTo>
                  <a:pt x="10070" y="79650"/>
                </a:lnTo>
                <a:lnTo>
                  <a:pt x="10006" y="79536"/>
                </a:lnTo>
                <a:lnTo>
                  <a:pt x="9931" y="79422"/>
                </a:lnTo>
                <a:lnTo>
                  <a:pt x="10107" y="79511"/>
                </a:lnTo>
                <a:lnTo>
                  <a:pt x="10284" y="79624"/>
                </a:lnTo>
                <a:lnTo>
                  <a:pt x="10651" y="79864"/>
                </a:lnTo>
                <a:lnTo>
                  <a:pt x="10828" y="79953"/>
                </a:lnTo>
                <a:lnTo>
                  <a:pt x="10929" y="80003"/>
                </a:lnTo>
                <a:lnTo>
                  <a:pt x="11017" y="80029"/>
                </a:lnTo>
                <a:lnTo>
                  <a:pt x="11106" y="80054"/>
                </a:lnTo>
                <a:lnTo>
                  <a:pt x="11207" y="80067"/>
                </a:lnTo>
                <a:lnTo>
                  <a:pt x="11295" y="80067"/>
                </a:lnTo>
                <a:lnTo>
                  <a:pt x="11396" y="80054"/>
                </a:lnTo>
                <a:lnTo>
                  <a:pt x="11447" y="80041"/>
                </a:lnTo>
                <a:lnTo>
                  <a:pt x="11497" y="80029"/>
                </a:lnTo>
                <a:lnTo>
                  <a:pt x="11573" y="79953"/>
                </a:lnTo>
                <a:lnTo>
                  <a:pt x="11649" y="79877"/>
                </a:lnTo>
                <a:lnTo>
                  <a:pt x="11687" y="79776"/>
                </a:lnTo>
                <a:lnTo>
                  <a:pt x="11712" y="79637"/>
                </a:lnTo>
                <a:lnTo>
                  <a:pt x="11725" y="79498"/>
                </a:lnTo>
                <a:lnTo>
                  <a:pt x="11699" y="79359"/>
                </a:lnTo>
                <a:lnTo>
                  <a:pt x="11674" y="79208"/>
                </a:lnTo>
                <a:lnTo>
                  <a:pt x="11624" y="79069"/>
                </a:lnTo>
                <a:lnTo>
                  <a:pt x="11573" y="78930"/>
                </a:lnTo>
                <a:lnTo>
                  <a:pt x="11447" y="78677"/>
                </a:lnTo>
                <a:lnTo>
                  <a:pt x="11282" y="78412"/>
                </a:lnTo>
                <a:lnTo>
                  <a:pt x="11118" y="78159"/>
                </a:lnTo>
                <a:lnTo>
                  <a:pt x="10929" y="77944"/>
                </a:lnTo>
                <a:lnTo>
                  <a:pt x="10727" y="77742"/>
                </a:lnTo>
                <a:lnTo>
                  <a:pt x="10524" y="77565"/>
                </a:lnTo>
                <a:lnTo>
                  <a:pt x="10297" y="77414"/>
                </a:lnTo>
                <a:lnTo>
                  <a:pt x="10070" y="77275"/>
                </a:lnTo>
                <a:lnTo>
                  <a:pt x="9830" y="77148"/>
                </a:lnTo>
                <a:lnTo>
                  <a:pt x="9590" y="77047"/>
                </a:lnTo>
                <a:lnTo>
                  <a:pt x="9337" y="76959"/>
                </a:lnTo>
                <a:lnTo>
                  <a:pt x="9072" y="76871"/>
                </a:lnTo>
                <a:lnTo>
                  <a:pt x="8806" y="76807"/>
                </a:lnTo>
                <a:lnTo>
                  <a:pt x="8541" y="76757"/>
                </a:lnTo>
                <a:lnTo>
                  <a:pt x="8276" y="76719"/>
                </a:lnTo>
                <a:lnTo>
                  <a:pt x="8010" y="76681"/>
                </a:lnTo>
                <a:lnTo>
                  <a:pt x="7732" y="76656"/>
                </a:lnTo>
                <a:lnTo>
                  <a:pt x="7518" y="76302"/>
                </a:lnTo>
                <a:lnTo>
                  <a:pt x="7315" y="75948"/>
                </a:lnTo>
                <a:lnTo>
                  <a:pt x="7126" y="75595"/>
                </a:lnTo>
                <a:lnTo>
                  <a:pt x="6949" y="75241"/>
                </a:lnTo>
                <a:lnTo>
                  <a:pt x="6772" y="74887"/>
                </a:lnTo>
                <a:lnTo>
                  <a:pt x="6621" y="74533"/>
                </a:lnTo>
                <a:lnTo>
                  <a:pt x="6469" y="74167"/>
                </a:lnTo>
                <a:lnTo>
                  <a:pt x="6330" y="73813"/>
                </a:lnTo>
                <a:lnTo>
                  <a:pt x="6204" y="73447"/>
                </a:lnTo>
                <a:lnTo>
                  <a:pt x="6077" y="73081"/>
                </a:lnTo>
                <a:lnTo>
                  <a:pt x="5964" y="72714"/>
                </a:lnTo>
                <a:lnTo>
                  <a:pt x="5863" y="72348"/>
                </a:lnTo>
                <a:lnTo>
                  <a:pt x="5774" y="71982"/>
                </a:lnTo>
                <a:lnTo>
                  <a:pt x="5686" y="71615"/>
                </a:lnTo>
                <a:lnTo>
                  <a:pt x="5534" y="70870"/>
                </a:lnTo>
                <a:lnTo>
                  <a:pt x="5408" y="70125"/>
                </a:lnTo>
                <a:lnTo>
                  <a:pt x="5307" y="69367"/>
                </a:lnTo>
                <a:lnTo>
                  <a:pt x="5231" y="68609"/>
                </a:lnTo>
                <a:lnTo>
                  <a:pt x="5180" y="67851"/>
                </a:lnTo>
                <a:lnTo>
                  <a:pt x="5142" y="67093"/>
                </a:lnTo>
                <a:lnTo>
                  <a:pt x="5117" y="66322"/>
                </a:lnTo>
                <a:lnTo>
                  <a:pt x="5105" y="65552"/>
                </a:lnTo>
                <a:lnTo>
                  <a:pt x="5092" y="64781"/>
                </a:lnTo>
                <a:lnTo>
                  <a:pt x="5092" y="64781"/>
                </a:lnTo>
                <a:lnTo>
                  <a:pt x="5206" y="64971"/>
                </a:lnTo>
                <a:lnTo>
                  <a:pt x="5307" y="65173"/>
                </a:lnTo>
                <a:lnTo>
                  <a:pt x="5484" y="65564"/>
                </a:lnTo>
                <a:lnTo>
                  <a:pt x="5572" y="65766"/>
                </a:lnTo>
                <a:lnTo>
                  <a:pt x="5673" y="65956"/>
                </a:lnTo>
                <a:lnTo>
                  <a:pt x="5774" y="66133"/>
                </a:lnTo>
                <a:lnTo>
                  <a:pt x="5888" y="66297"/>
                </a:lnTo>
                <a:lnTo>
                  <a:pt x="6482" y="67042"/>
                </a:lnTo>
                <a:lnTo>
                  <a:pt x="6785" y="67396"/>
                </a:lnTo>
                <a:lnTo>
                  <a:pt x="7088" y="67762"/>
                </a:lnTo>
                <a:lnTo>
                  <a:pt x="7404" y="68116"/>
                </a:lnTo>
                <a:lnTo>
                  <a:pt x="7720" y="68457"/>
                </a:lnTo>
                <a:lnTo>
                  <a:pt x="8048" y="68798"/>
                </a:lnTo>
                <a:lnTo>
                  <a:pt x="8389" y="69114"/>
                </a:lnTo>
                <a:lnTo>
                  <a:pt x="8503" y="69203"/>
                </a:lnTo>
                <a:lnTo>
                  <a:pt x="8617" y="69278"/>
                </a:lnTo>
                <a:lnTo>
                  <a:pt x="8743" y="69329"/>
                </a:lnTo>
                <a:lnTo>
                  <a:pt x="8869" y="69367"/>
                </a:lnTo>
                <a:lnTo>
                  <a:pt x="9008" y="69392"/>
                </a:lnTo>
                <a:lnTo>
                  <a:pt x="9135" y="69392"/>
                </a:lnTo>
                <a:lnTo>
                  <a:pt x="9261" y="69379"/>
                </a:lnTo>
                <a:lnTo>
                  <a:pt x="9387" y="69354"/>
                </a:lnTo>
                <a:lnTo>
                  <a:pt x="9501" y="69304"/>
                </a:lnTo>
                <a:lnTo>
                  <a:pt x="9615" y="69240"/>
                </a:lnTo>
                <a:lnTo>
                  <a:pt x="9703" y="69152"/>
                </a:lnTo>
                <a:lnTo>
                  <a:pt x="9779" y="69051"/>
                </a:lnTo>
                <a:lnTo>
                  <a:pt x="9842" y="68937"/>
                </a:lnTo>
                <a:lnTo>
                  <a:pt x="9880" y="68798"/>
                </a:lnTo>
                <a:lnTo>
                  <a:pt x="9905" y="68634"/>
                </a:lnTo>
                <a:lnTo>
                  <a:pt x="9893" y="68457"/>
                </a:lnTo>
                <a:lnTo>
                  <a:pt x="9880" y="68343"/>
                </a:lnTo>
                <a:lnTo>
                  <a:pt x="9855" y="68242"/>
                </a:lnTo>
                <a:lnTo>
                  <a:pt x="9817" y="68141"/>
                </a:lnTo>
                <a:lnTo>
                  <a:pt x="9779" y="68028"/>
                </a:lnTo>
                <a:lnTo>
                  <a:pt x="9665" y="67826"/>
                </a:lnTo>
                <a:lnTo>
                  <a:pt x="9526" y="67623"/>
                </a:lnTo>
                <a:lnTo>
                  <a:pt x="9375" y="67421"/>
                </a:lnTo>
                <a:lnTo>
                  <a:pt x="9211" y="67219"/>
                </a:lnTo>
                <a:lnTo>
                  <a:pt x="8882" y="66828"/>
                </a:lnTo>
                <a:lnTo>
                  <a:pt x="8465" y="66348"/>
                </a:lnTo>
                <a:lnTo>
                  <a:pt x="8048" y="65868"/>
                </a:lnTo>
                <a:lnTo>
                  <a:pt x="7202" y="64920"/>
                </a:lnTo>
                <a:lnTo>
                  <a:pt x="6343" y="63973"/>
                </a:lnTo>
                <a:lnTo>
                  <a:pt x="5926" y="63493"/>
                </a:lnTo>
                <a:lnTo>
                  <a:pt x="5521" y="63013"/>
                </a:lnTo>
                <a:lnTo>
                  <a:pt x="5420" y="62874"/>
                </a:lnTo>
                <a:lnTo>
                  <a:pt x="5319" y="62697"/>
                </a:lnTo>
                <a:lnTo>
                  <a:pt x="5231" y="62520"/>
                </a:lnTo>
                <a:lnTo>
                  <a:pt x="5168" y="62330"/>
                </a:lnTo>
                <a:lnTo>
                  <a:pt x="5117" y="62141"/>
                </a:lnTo>
                <a:lnTo>
                  <a:pt x="5079" y="61951"/>
                </a:lnTo>
                <a:lnTo>
                  <a:pt x="5079" y="61775"/>
                </a:lnTo>
                <a:lnTo>
                  <a:pt x="5079" y="61699"/>
                </a:lnTo>
                <a:lnTo>
                  <a:pt x="5105" y="61610"/>
                </a:lnTo>
                <a:lnTo>
                  <a:pt x="5660" y="59400"/>
                </a:lnTo>
                <a:lnTo>
                  <a:pt x="6242" y="57189"/>
                </a:lnTo>
                <a:lnTo>
                  <a:pt x="6835" y="54978"/>
                </a:lnTo>
                <a:lnTo>
                  <a:pt x="7442" y="52767"/>
                </a:lnTo>
                <a:lnTo>
                  <a:pt x="7505" y="52603"/>
                </a:lnTo>
                <a:lnTo>
                  <a:pt x="7555" y="52439"/>
                </a:lnTo>
                <a:lnTo>
                  <a:pt x="7707" y="52098"/>
                </a:lnTo>
                <a:lnTo>
                  <a:pt x="8023" y="51454"/>
                </a:lnTo>
                <a:lnTo>
                  <a:pt x="8314" y="50822"/>
                </a:lnTo>
                <a:lnTo>
                  <a:pt x="8629" y="50190"/>
                </a:lnTo>
                <a:lnTo>
                  <a:pt x="8629" y="50190"/>
                </a:lnTo>
                <a:lnTo>
                  <a:pt x="8554" y="50961"/>
                </a:lnTo>
                <a:lnTo>
                  <a:pt x="8478" y="51795"/>
                </a:lnTo>
                <a:lnTo>
                  <a:pt x="8440" y="52224"/>
                </a:lnTo>
                <a:lnTo>
                  <a:pt x="8427" y="52641"/>
                </a:lnTo>
                <a:lnTo>
                  <a:pt x="8427" y="53058"/>
                </a:lnTo>
                <a:lnTo>
                  <a:pt x="8465" y="53462"/>
                </a:lnTo>
                <a:lnTo>
                  <a:pt x="8478" y="53652"/>
                </a:lnTo>
                <a:lnTo>
                  <a:pt x="8516" y="53841"/>
                </a:lnTo>
                <a:lnTo>
                  <a:pt x="8554" y="54018"/>
                </a:lnTo>
                <a:lnTo>
                  <a:pt x="8604" y="54182"/>
                </a:lnTo>
                <a:lnTo>
                  <a:pt x="8655" y="54347"/>
                </a:lnTo>
                <a:lnTo>
                  <a:pt x="8730" y="54498"/>
                </a:lnTo>
                <a:lnTo>
                  <a:pt x="8806" y="54650"/>
                </a:lnTo>
                <a:lnTo>
                  <a:pt x="8895" y="54776"/>
                </a:lnTo>
                <a:lnTo>
                  <a:pt x="8996" y="54890"/>
                </a:lnTo>
                <a:lnTo>
                  <a:pt x="9109" y="55003"/>
                </a:lnTo>
                <a:lnTo>
                  <a:pt x="9236" y="55092"/>
                </a:lnTo>
                <a:lnTo>
                  <a:pt x="9375" y="55168"/>
                </a:lnTo>
                <a:lnTo>
                  <a:pt x="9526" y="55231"/>
                </a:lnTo>
                <a:lnTo>
                  <a:pt x="9703" y="55281"/>
                </a:lnTo>
                <a:lnTo>
                  <a:pt x="9880" y="55319"/>
                </a:lnTo>
                <a:lnTo>
                  <a:pt x="10082" y="55332"/>
                </a:lnTo>
                <a:lnTo>
                  <a:pt x="10196" y="55332"/>
                </a:lnTo>
                <a:lnTo>
                  <a:pt x="10284" y="55319"/>
                </a:lnTo>
                <a:lnTo>
                  <a:pt x="10385" y="55294"/>
                </a:lnTo>
                <a:lnTo>
                  <a:pt x="10474" y="55269"/>
                </a:lnTo>
                <a:lnTo>
                  <a:pt x="10550" y="55231"/>
                </a:lnTo>
                <a:lnTo>
                  <a:pt x="10625" y="55193"/>
                </a:lnTo>
                <a:lnTo>
                  <a:pt x="10689" y="55142"/>
                </a:lnTo>
                <a:lnTo>
                  <a:pt x="10752" y="55079"/>
                </a:lnTo>
                <a:lnTo>
                  <a:pt x="10802" y="55016"/>
                </a:lnTo>
                <a:lnTo>
                  <a:pt x="10853" y="54953"/>
                </a:lnTo>
                <a:lnTo>
                  <a:pt x="10941" y="54801"/>
                </a:lnTo>
                <a:lnTo>
                  <a:pt x="11004" y="54624"/>
                </a:lnTo>
                <a:lnTo>
                  <a:pt x="11055" y="54448"/>
                </a:lnTo>
                <a:lnTo>
                  <a:pt x="11080" y="54245"/>
                </a:lnTo>
                <a:lnTo>
                  <a:pt x="11106" y="54043"/>
                </a:lnTo>
                <a:lnTo>
                  <a:pt x="11106" y="53841"/>
                </a:lnTo>
                <a:lnTo>
                  <a:pt x="11106" y="53639"/>
                </a:lnTo>
                <a:lnTo>
                  <a:pt x="11080" y="53424"/>
                </a:lnTo>
                <a:lnTo>
                  <a:pt x="11055" y="53235"/>
                </a:lnTo>
                <a:lnTo>
                  <a:pt x="10992" y="52869"/>
                </a:lnTo>
                <a:lnTo>
                  <a:pt x="10878" y="52388"/>
                </a:lnTo>
                <a:lnTo>
                  <a:pt x="10764" y="51921"/>
                </a:lnTo>
                <a:lnTo>
                  <a:pt x="10486" y="50974"/>
                </a:lnTo>
                <a:lnTo>
                  <a:pt x="10360" y="50506"/>
                </a:lnTo>
                <a:lnTo>
                  <a:pt x="10234" y="50026"/>
                </a:lnTo>
                <a:lnTo>
                  <a:pt x="10120" y="49559"/>
                </a:lnTo>
                <a:lnTo>
                  <a:pt x="10019" y="49079"/>
                </a:lnTo>
                <a:lnTo>
                  <a:pt x="9981" y="48813"/>
                </a:lnTo>
                <a:lnTo>
                  <a:pt x="9956" y="48536"/>
                </a:lnTo>
                <a:lnTo>
                  <a:pt x="9943" y="48258"/>
                </a:lnTo>
                <a:lnTo>
                  <a:pt x="9956" y="47980"/>
                </a:lnTo>
                <a:lnTo>
                  <a:pt x="9969" y="47702"/>
                </a:lnTo>
                <a:lnTo>
                  <a:pt x="10019" y="47437"/>
                </a:lnTo>
                <a:lnTo>
                  <a:pt x="10082" y="47171"/>
                </a:lnTo>
                <a:lnTo>
                  <a:pt x="10158" y="46919"/>
                </a:lnTo>
                <a:lnTo>
                  <a:pt x="10385" y="46375"/>
                </a:lnTo>
                <a:lnTo>
                  <a:pt x="10613" y="45832"/>
                </a:lnTo>
                <a:lnTo>
                  <a:pt x="10866" y="45289"/>
                </a:lnTo>
                <a:lnTo>
                  <a:pt x="11118" y="44758"/>
                </a:lnTo>
                <a:lnTo>
                  <a:pt x="11649" y="43697"/>
                </a:lnTo>
                <a:lnTo>
                  <a:pt x="12167" y="42623"/>
                </a:lnTo>
                <a:lnTo>
                  <a:pt x="12280" y="42396"/>
                </a:lnTo>
                <a:lnTo>
                  <a:pt x="12331" y="42282"/>
                </a:lnTo>
                <a:lnTo>
                  <a:pt x="12394" y="42169"/>
                </a:lnTo>
                <a:lnTo>
                  <a:pt x="12457" y="42093"/>
                </a:lnTo>
                <a:lnTo>
                  <a:pt x="12521" y="42017"/>
                </a:lnTo>
                <a:lnTo>
                  <a:pt x="12647" y="41891"/>
                </a:lnTo>
                <a:lnTo>
                  <a:pt x="12634" y="42131"/>
                </a:lnTo>
                <a:lnTo>
                  <a:pt x="12609" y="42371"/>
                </a:lnTo>
                <a:lnTo>
                  <a:pt x="12571" y="42623"/>
                </a:lnTo>
                <a:lnTo>
                  <a:pt x="12521" y="42863"/>
                </a:lnTo>
                <a:lnTo>
                  <a:pt x="12419" y="43369"/>
                </a:lnTo>
                <a:lnTo>
                  <a:pt x="12331" y="43861"/>
                </a:lnTo>
                <a:lnTo>
                  <a:pt x="12306" y="44101"/>
                </a:lnTo>
                <a:lnTo>
                  <a:pt x="12280" y="44342"/>
                </a:lnTo>
                <a:lnTo>
                  <a:pt x="12280" y="44569"/>
                </a:lnTo>
                <a:lnTo>
                  <a:pt x="12293" y="44784"/>
                </a:lnTo>
                <a:lnTo>
                  <a:pt x="12331" y="44986"/>
                </a:lnTo>
                <a:lnTo>
                  <a:pt x="12369" y="45087"/>
                </a:lnTo>
                <a:lnTo>
                  <a:pt x="12407" y="45188"/>
                </a:lnTo>
                <a:lnTo>
                  <a:pt x="12457" y="45276"/>
                </a:lnTo>
                <a:lnTo>
                  <a:pt x="12508" y="45377"/>
                </a:lnTo>
                <a:lnTo>
                  <a:pt x="12571" y="45453"/>
                </a:lnTo>
                <a:lnTo>
                  <a:pt x="12647" y="45542"/>
                </a:lnTo>
                <a:lnTo>
                  <a:pt x="12710" y="45605"/>
                </a:lnTo>
                <a:lnTo>
                  <a:pt x="12786" y="45668"/>
                </a:lnTo>
                <a:lnTo>
                  <a:pt x="12862" y="45718"/>
                </a:lnTo>
                <a:lnTo>
                  <a:pt x="12937" y="45744"/>
                </a:lnTo>
                <a:lnTo>
                  <a:pt x="13013" y="45769"/>
                </a:lnTo>
                <a:lnTo>
                  <a:pt x="13089" y="45794"/>
                </a:lnTo>
                <a:lnTo>
                  <a:pt x="13228" y="45794"/>
                </a:lnTo>
                <a:lnTo>
                  <a:pt x="13304" y="45769"/>
                </a:lnTo>
                <a:lnTo>
                  <a:pt x="13380" y="45756"/>
                </a:lnTo>
                <a:lnTo>
                  <a:pt x="13455" y="45718"/>
                </a:lnTo>
                <a:lnTo>
                  <a:pt x="13519" y="45681"/>
                </a:lnTo>
                <a:lnTo>
                  <a:pt x="13658" y="45580"/>
                </a:lnTo>
                <a:lnTo>
                  <a:pt x="13797" y="45466"/>
                </a:lnTo>
                <a:lnTo>
                  <a:pt x="13910" y="45314"/>
                </a:lnTo>
                <a:lnTo>
                  <a:pt x="14024" y="45150"/>
                </a:lnTo>
                <a:lnTo>
                  <a:pt x="14125" y="44961"/>
                </a:lnTo>
                <a:lnTo>
                  <a:pt x="14213" y="44758"/>
                </a:lnTo>
                <a:lnTo>
                  <a:pt x="14277" y="44556"/>
                </a:lnTo>
                <a:lnTo>
                  <a:pt x="14327" y="44329"/>
                </a:lnTo>
                <a:lnTo>
                  <a:pt x="14365" y="44114"/>
                </a:lnTo>
                <a:lnTo>
                  <a:pt x="14378" y="43887"/>
                </a:lnTo>
                <a:lnTo>
                  <a:pt x="14365" y="43318"/>
                </a:lnTo>
                <a:lnTo>
                  <a:pt x="14340" y="42750"/>
                </a:lnTo>
                <a:lnTo>
                  <a:pt x="14314" y="42169"/>
                </a:lnTo>
                <a:lnTo>
                  <a:pt x="14264" y="41600"/>
                </a:lnTo>
                <a:lnTo>
                  <a:pt x="14176" y="40451"/>
                </a:lnTo>
                <a:lnTo>
                  <a:pt x="14125" y="39870"/>
                </a:lnTo>
                <a:lnTo>
                  <a:pt x="14087" y="39301"/>
                </a:lnTo>
                <a:lnTo>
                  <a:pt x="14087" y="38998"/>
                </a:lnTo>
                <a:lnTo>
                  <a:pt x="14100" y="38707"/>
                </a:lnTo>
                <a:lnTo>
                  <a:pt x="14150" y="38101"/>
                </a:lnTo>
                <a:lnTo>
                  <a:pt x="14289" y="38126"/>
                </a:lnTo>
                <a:lnTo>
                  <a:pt x="16121" y="43179"/>
                </a:lnTo>
                <a:lnTo>
                  <a:pt x="16083" y="43381"/>
                </a:lnTo>
                <a:lnTo>
                  <a:pt x="16033" y="43596"/>
                </a:lnTo>
                <a:lnTo>
                  <a:pt x="15957" y="43811"/>
                </a:lnTo>
                <a:lnTo>
                  <a:pt x="15868" y="44026"/>
                </a:lnTo>
                <a:lnTo>
                  <a:pt x="15767" y="44253"/>
                </a:lnTo>
                <a:lnTo>
                  <a:pt x="15654" y="44480"/>
                </a:lnTo>
                <a:lnTo>
                  <a:pt x="15401" y="44935"/>
                </a:lnTo>
                <a:lnTo>
                  <a:pt x="15123" y="45403"/>
                </a:lnTo>
                <a:lnTo>
                  <a:pt x="14820" y="45883"/>
                </a:lnTo>
                <a:lnTo>
                  <a:pt x="14529" y="46350"/>
                </a:lnTo>
                <a:lnTo>
                  <a:pt x="14239" y="46818"/>
                </a:lnTo>
                <a:lnTo>
                  <a:pt x="13986" y="47272"/>
                </a:lnTo>
                <a:lnTo>
                  <a:pt x="13885" y="47500"/>
                </a:lnTo>
                <a:lnTo>
                  <a:pt x="13784" y="47714"/>
                </a:lnTo>
                <a:lnTo>
                  <a:pt x="13695" y="47929"/>
                </a:lnTo>
                <a:lnTo>
                  <a:pt x="13632" y="48131"/>
                </a:lnTo>
                <a:lnTo>
                  <a:pt x="13582" y="48333"/>
                </a:lnTo>
                <a:lnTo>
                  <a:pt x="13544" y="48536"/>
                </a:lnTo>
                <a:lnTo>
                  <a:pt x="13531" y="48725"/>
                </a:lnTo>
                <a:lnTo>
                  <a:pt x="13544" y="48902"/>
                </a:lnTo>
                <a:lnTo>
                  <a:pt x="13582" y="49079"/>
                </a:lnTo>
                <a:lnTo>
                  <a:pt x="13645" y="49230"/>
                </a:lnTo>
                <a:lnTo>
                  <a:pt x="13695" y="49319"/>
                </a:lnTo>
                <a:lnTo>
                  <a:pt x="13746" y="49395"/>
                </a:lnTo>
                <a:lnTo>
                  <a:pt x="13797" y="49458"/>
                </a:lnTo>
                <a:lnTo>
                  <a:pt x="13860" y="49534"/>
                </a:lnTo>
                <a:lnTo>
                  <a:pt x="14011" y="49672"/>
                </a:lnTo>
                <a:lnTo>
                  <a:pt x="14201" y="49786"/>
                </a:lnTo>
                <a:lnTo>
                  <a:pt x="14327" y="49849"/>
                </a:lnTo>
                <a:lnTo>
                  <a:pt x="14453" y="49900"/>
                </a:lnTo>
                <a:lnTo>
                  <a:pt x="14567" y="49938"/>
                </a:lnTo>
                <a:lnTo>
                  <a:pt x="14668" y="49950"/>
                </a:lnTo>
                <a:lnTo>
                  <a:pt x="14769" y="49963"/>
                </a:lnTo>
                <a:lnTo>
                  <a:pt x="14870" y="49950"/>
                </a:lnTo>
                <a:lnTo>
                  <a:pt x="14959" y="49938"/>
                </a:lnTo>
                <a:lnTo>
                  <a:pt x="15047" y="49900"/>
                </a:lnTo>
                <a:lnTo>
                  <a:pt x="15136" y="49862"/>
                </a:lnTo>
                <a:lnTo>
                  <a:pt x="15211" y="49811"/>
                </a:lnTo>
                <a:lnTo>
                  <a:pt x="15275" y="49748"/>
                </a:lnTo>
                <a:lnTo>
                  <a:pt x="15350" y="49685"/>
                </a:lnTo>
                <a:lnTo>
                  <a:pt x="15477" y="49534"/>
                </a:lnTo>
                <a:lnTo>
                  <a:pt x="15590" y="49344"/>
                </a:lnTo>
                <a:lnTo>
                  <a:pt x="15692" y="49142"/>
                </a:lnTo>
                <a:lnTo>
                  <a:pt x="15780" y="48927"/>
                </a:lnTo>
                <a:lnTo>
                  <a:pt x="15868" y="48712"/>
                </a:lnTo>
                <a:lnTo>
                  <a:pt x="15944" y="48485"/>
                </a:lnTo>
                <a:lnTo>
                  <a:pt x="16083" y="48056"/>
                </a:lnTo>
                <a:lnTo>
                  <a:pt x="16146" y="47866"/>
                </a:lnTo>
                <a:lnTo>
                  <a:pt x="16210" y="47702"/>
                </a:lnTo>
                <a:lnTo>
                  <a:pt x="16349" y="47348"/>
                </a:lnTo>
                <a:lnTo>
                  <a:pt x="16475" y="46982"/>
                </a:lnTo>
                <a:lnTo>
                  <a:pt x="16576" y="46603"/>
                </a:lnTo>
                <a:lnTo>
                  <a:pt x="16664" y="46224"/>
                </a:lnTo>
                <a:lnTo>
                  <a:pt x="16829" y="45428"/>
                </a:lnTo>
                <a:lnTo>
                  <a:pt x="16917" y="45036"/>
                </a:lnTo>
                <a:lnTo>
                  <a:pt x="17018" y="44619"/>
                </a:lnTo>
                <a:lnTo>
                  <a:pt x="17182" y="44847"/>
                </a:lnTo>
                <a:lnTo>
                  <a:pt x="17296" y="45024"/>
                </a:lnTo>
                <a:lnTo>
                  <a:pt x="17536" y="45441"/>
                </a:lnTo>
                <a:lnTo>
                  <a:pt x="17751" y="45857"/>
                </a:lnTo>
                <a:lnTo>
                  <a:pt x="17966" y="46274"/>
                </a:lnTo>
                <a:lnTo>
                  <a:pt x="18168" y="46691"/>
                </a:lnTo>
                <a:lnTo>
                  <a:pt x="18357" y="47121"/>
                </a:lnTo>
                <a:lnTo>
                  <a:pt x="18534" y="47550"/>
                </a:lnTo>
                <a:lnTo>
                  <a:pt x="18711" y="47992"/>
                </a:lnTo>
                <a:lnTo>
                  <a:pt x="18875" y="48422"/>
                </a:lnTo>
                <a:lnTo>
                  <a:pt x="19027" y="48864"/>
                </a:lnTo>
                <a:lnTo>
                  <a:pt x="19166" y="49319"/>
                </a:lnTo>
                <a:lnTo>
                  <a:pt x="19305" y="49761"/>
                </a:lnTo>
                <a:lnTo>
                  <a:pt x="19431" y="50216"/>
                </a:lnTo>
                <a:lnTo>
                  <a:pt x="19557" y="50670"/>
                </a:lnTo>
                <a:lnTo>
                  <a:pt x="19671" y="51125"/>
                </a:lnTo>
                <a:lnTo>
                  <a:pt x="19873" y="52047"/>
                </a:lnTo>
                <a:lnTo>
                  <a:pt x="19924" y="52363"/>
                </a:lnTo>
                <a:lnTo>
                  <a:pt x="19949" y="52654"/>
                </a:lnTo>
                <a:lnTo>
                  <a:pt x="19949" y="52793"/>
                </a:lnTo>
                <a:lnTo>
                  <a:pt x="19936" y="52919"/>
                </a:lnTo>
                <a:lnTo>
                  <a:pt x="19911" y="53058"/>
                </a:lnTo>
                <a:lnTo>
                  <a:pt x="19886" y="53172"/>
                </a:lnTo>
                <a:lnTo>
                  <a:pt x="19861" y="53298"/>
                </a:lnTo>
                <a:lnTo>
                  <a:pt x="19810" y="53424"/>
                </a:lnTo>
                <a:lnTo>
                  <a:pt x="19760" y="53538"/>
                </a:lnTo>
                <a:lnTo>
                  <a:pt x="19696" y="53652"/>
                </a:lnTo>
                <a:lnTo>
                  <a:pt x="19621" y="53765"/>
                </a:lnTo>
                <a:lnTo>
                  <a:pt x="19545" y="53879"/>
                </a:lnTo>
                <a:lnTo>
                  <a:pt x="19456" y="53993"/>
                </a:lnTo>
                <a:lnTo>
                  <a:pt x="19355" y="54107"/>
                </a:lnTo>
                <a:lnTo>
                  <a:pt x="18938" y="54536"/>
                </a:lnTo>
                <a:lnTo>
                  <a:pt x="18534" y="54978"/>
                </a:lnTo>
                <a:lnTo>
                  <a:pt x="18155" y="55433"/>
                </a:lnTo>
                <a:lnTo>
                  <a:pt x="17966" y="55660"/>
                </a:lnTo>
                <a:lnTo>
                  <a:pt x="17789" y="55900"/>
                </a:lnTo>
                <a:lnTo>
                  <a:pt x="17498" y="56292"/>
                </a:lnTo>
                <a:lnTo>
                  <a:pt x="17170" y="56709"/>
                </a:lnTo>
                <a:lnTo>
                  <a:pt x="17018" y="56936"/>
                </a:lnTo>
                <a:lnTo>
                  <a:pt x="16866" y="57164"/>
                </a:lnTo>
                <a:lnTo>
                  <a:pt x="16728" y="57391"/>
                </a:lnTo>
                <a:lnTo>
                  <a:pt x="16601" y="57618"/>
                </a:lnTo>
                <a:lnTo>
                  <a:pt x="16500" y="57858"/>
                </a:lnTo>
                <a:lnTo>
                  <a:pt x="16437" y="58086"/>
                </a:lnTo>
                <a:lnTo>
                  <a:pt x="16412" y="58199"/>
                </a:lnTo>
                <a:lnTo>
                  <a:pt x="16386" y="58313"/>
                </a:lnTo>
                <a:lnTo>
                  <a:pt x="16386" y="58427"/>
                </a:lnTo>
                <a:lnTo>
                  <a:pt x="16386" y="58528"/>
                </a:lnTo>
                <a:lnTo>
                  <a:pt x="16399" y="58642"/>
                </a:lnTo>
                <a:lnTo>
                  <a:pt x="16424" y="58743"/>
                </a:lnTo>
                <a:lnTo>
                  <a:pt x="16462" y="58844"/>
                </a:lnTo>
                <a:lnTo>
                  <a:pt x="16513" y="58945"/>
                </a:lnTo>
                <a:lnTo>
                  <a:pt x="16576" y="59046"/>
                </a:lnTo>
                <a:lnTo>
                  <a:pt x="16652" y="59147"/>
                </a:lnTo>
                <a:lnTo>
                  <a:pt x="16740" y="59235"/>
                </a:lnTo>
                <a:lnTo>
                  <a:pt x="16841" y="59324"/>
                </a:lnTo>
                <a:lnTo>
                  <a:pt x="16942" y="59400"/>
                </a:lnTo>
                <a:lnTo>
                  <a:pt x="17031" y="59463"/>
                </a:lnTo>
                <a:lnTo>
                  <a:pt x="17132" y="59501"/>
                </a:lnTo>
                <a:lnTo>
                  <a:pt x="17233" y="59526"/>
                </a:lnTo>
                <a:lnTo>
                  <a:pt x="17321" y="59551"/>
                </a:lnTo>
                <a:lnTo>
                  <a:pt x="17410" y="59551"/>
                </a:lnTo>
                <a:lnTo>
                  <a:pt x="17498" y="59539"/>
                </a:lnTo>
                <a:lnTo>
                  <a:pt x="17587" y="59526"/>
                </a:lnTo>
                <a:lnTo>
                  <a:pt x="17662" y="59488"/>
                </a:lnTo>
                <a:lnTo>
                  <a:pt x="17751" y="59450"/>
                </a:lnTo>
                <a:lnTo>
                  <a:pt x="17827" y="59400"/>
                </a:lnTo>
                <a:lnTo>
                  <a:pt x="17902" y="59349"/>
                </a:lnTo>
                <a:lnTo>
                  <a:pt x="18054" y="59210"/>
                </a:lnTo>
                <a:lnTo>
                  <a:pt x="18206" y="59046"/>
                </a:lnTo>
                <a:lnTo>
                  <a:pt x="18345" y="58869"/>
                </a:lnTo>
                <a:lnTo>
                  <a:pt x="18471" y="58667"/>
                </a:lnTo>
                <a:lnTo>
                  <a:pt x="18597" y="58465"/>
                </a:lnTo>
                <a:lnTo>
                  <a:pt x="18711" y="58250"/>
                </a:lnTo>
                <a:lnTo>
                  <a:pt x="18938" y="57846"/>
                </a:lnTo>
                <a:lnTo>
                  <a:pt x="19128" y="57479"/>
                </a:lnTo>
                <a:lnTo>
                  <a:pt x="19317" y="57138"/>
                </a:lnTo>
                <a:lnTo>
                  <a:pt x="19482" y="56785"/>
                </a:lnTo>
                <a:lnTo>
                  <a:pt x="19646" y="56418"/>
                </a:lnTo>
                <a:lnTo>
                  <a:pt x="19797" y="56052"/>
                </a:lnTo>
                <a:lnTo>
                  <a:pt x="20113" y="55269"/>
                </a:lnTo>
                <a:lnTo>
                  <a:pt x="20442" y="54460"/>
                </a:lnTo>
                <a:lnTo>
                  <a:pt x="20505" y="55395"/>
                </a:lnTo>
                <a:lnTo>
                  <a:pt x="20568" y="56292"/>
                </a:lnTo>
                <a:lnTo>
                  <a:pt x="20606" y="57164"/>
                </a:lnTo>
                <a:lnTo>
                  <a:pt x="20619" y="57593"/>
                </a:lnTo>
                <a:lnTo>
                  <a:pt x="20631" y="58010"/>
                </a:lnTo>
                <a:lnTo>
                  <a:pt x="20619" y="58793"/>
                </a:lnTo>
                <a:lnTo>
                  <a:pt x="20593" y="59513"/>
                </a:lnTo>
                <a:lnTo>
                  <a:pt x="20543" y="60233"/>
                </a:lnTo>
                <a:lnTo>
                  <a:pt x="20505" y="61029"/>
                </a:lnTo>
                <a:lnTo>
                  <a:pt x="20202" y="61054"/>
                </a:lnTo>
                <a:lnTo>
                  <a:pt x="19886" y="61067"/>
                </a:lnTo>
                <a:lnTo>
                  <a:pt x="19229" y="61092"/>
                </a:lnTo>
                <a:lnTo>
                  <a:pt x="18888" y="61118"/>
                </a:lnTo>
                <a:lnTo>
                  <a:pt x="18559" y="61143"/>
                </a:lnTo>
                <a:lnTo>
                  <a:pt x="18231" y="61181"/>
                </a:lnTo>
                <a:lnTo>
                  <a:pt x="17915" y="61231"/>
                </a:lnTo>
                <a:lnTo>
                  <a:pt x="17612" y="61307"/>
                </a:lnTo>
                <a:lnTo>
                  <a:pt x="17473" y="61345"/>
                </a:lnTo>
                <a:lnTo>
                  <a:pt x="17347" y="61396"/>
                </a:lnTo>
                <a:lnTo>
                  <a:pt x="17220" y="61459"/>
                </a:lnTo>
                <a:lnTo>
                  <a:pt x="17107" y="61535"/>
                </a:lnTo>
                <a:lnTo>
                  <a:pt x="16993" y="61610"/>
                </a:lnTo>
                <a:lnTo>
                  <a:pt x="16892" y="61686"/>
                </a:lnTo>
                <a:lnTo>
                  <a:pt x="16803" y="61787"/>
                </a:lnTo>
                <a:lnTo>
                  <a:pt x="16728" y="61888"/>
                </a:lnTo>
                <a:lnTo>
                  <a:pt x="16664" y="62002"/>
                </a:lnTo>
                <a:lnTo>
                  <a:pt x="16601" y="62141"/>
                </a:lnTo>
                <a:lnTo>
                  <a:pt x="16563" y="62280"/>
                </a:lnTo>
                <a:lnTo>
                  <a:pt x="16525" y="62431"/>
                </a:lnTo>
                <a:lnTo>
                  <a:pt x="16513" y="62596"/>
                </a:lnTo>
                <a:lnTo>
                  <a:pt x="16513" y="62773"/>
                </a:lnTo>
                <a:lnTo>
                  <a:pt x="16513" y="62874"/>
                </a:lnTo>
                <a:lnTo>
                  <a:pt x="16538" y="62987"/>
                </a:lnTo>
                <a:lnTo>
                  <a:pt x="16563" y="63101"/>
                </a:lnTo>
                <a:lnTo>
                  <a:pt x="16601" y="63215"/>
                </a:lnTo>
                <a:lnTo>
                  <a:pt x="16652" y="63328"/>
                </a:lnTo>
                <a:lnTo>
                  <a:pt x="16728" y="63429"/>
                </a:lnTo>
                <a:lnTo>
                  <a:pt x="16829" y="63518"/>
                </a:lnTo>
                <a:lnTo>
                  <a:pt x="16942" y="63581"/>
                </a:lnTo>
                <a:lnTo>
                  <a:pt x="17043" y="63632"/>
                </a:lnTo>
                <a:lnTo>
                  <a:pt x="17144" y="63657"/>
                </a:lnTo>
                <a:lnTo>
                  <a:pt x="17245" y="63669"/>
                </a:lnTo>
                <a:lnTo>
                  <a:pt x="17347" y="63669"/>
                </a:lnTo>
                <a:lnTo>
                  <a:pt x="17448" y="63657"/>
                </a:lnTo>
                <a:lnTo>
                  <a:pt x="17549" y="63644"/>
                </a:lnTo>
                <a:lnTo>
                  <a:pt x="17763" y="63581"/>
                </a:lnTo>
                <a:lnTo>
                  <a:pt x="17978" y="63505"/>
                </a:lnTo>
                <a:lnTo>
                  <a:pt x="18193" y="63429"/>
                </a:lnTo>
                <a:lnTo>
                  <a:pt x="18408" y="63366"/>
                </a:lnTo>
                <a:lnTo>
                  <a:pt x="18623" y="63316"/>
                </a:lnTo>
                <a:lnTo>
                  <a:pt x="18383" y="63581"/>
                </a:lnTo>
                <a:lnTo>
                  <a:pt x="18168" y="63834"/>
                </a:lnTo>
                <a:lnTo>
                  <a:pt x="17966" y="64074"/>
                </a:lnTo>
                <a:lnTo>
                  <a:pt x="17789" y="64301"/>
                </a:lnTo>
                <a:lnTo>
                  <a:pt x="17637" y="64528"/>
                </a:lnTo>
                <a:lnTo>
                  <a:pt x="17511" y="64731"/>
                </a:lnTo>
                <a:lnTo>
                  <a:pt x="17410" y="64933"/>
                </a:lnTo>
                <a:lnTo>
                  <a:pt x="17334" y="65110"/>
                </a:lnTo>
                <a:lnTo>
                  <a:pt x="17283" y="65286"/>
                </a:lnTo>
                <a:lnTo>
                  <a:pt x="17271" y="65451"/>
                </a:lnTo>
                <a:lnTo>
                  <a:pt x="17271" y="65526"/>
                </a:lnTo>
                <a:lnTo>
                  <a:pt x="17283" y="65602"/>
                </a:lnTo>
                <a:lnTo>
                  <a:pt x="17296" y="65678"/>
                </a:lnTo>
                <a:lnTo>
                  <a:pt x="17321" y="65754"/>
                </a:lnTo>
                <a:lnTo>
                  <a:pt x="17359" y="65817"/>
                </a:lnTo>
                <a:lnTo>
                  <a:pt x="17397" y="65880"/>
                </a:lnTo>
                <a:lnTo>
                  <a:pt x="17448" y="65943"/>
                </a:lnTo>
                <a:lnTo>
                  <a:pt x="17511" y="66006"/>
                </a:lnTo>
                <a:lnTo>
                  <a:pt x="17650" y="66120"/>
                </a:lnTo>
                <a:lnTo>
                  <a:pt x="17827" y="66221"/>
                </a:lnTo>
                <a:lnTo>
                  <a:pt x="17915" y="66259"/>
                </a:lnTo>
                <a:lnTo>
                  <a:pt x="18004" y="66297"/>
                </a:lnTo>
                <a:lnTo>
                  <a:pt x="18079" y="66310"/>
                </a:lnTo>
                <a:lnTo>
                  <a:pt x="18168" y="66322"/>
                </a:lnTo>
                <a:lnTo>
                  <a:pt x="18244" y="66322"/>
                </a:lnTo>
                <a:lnTo>
                  <a:pt x="18319" y="66310"/>
                </a:lnTo>
                <a:lnTo>
                  <a:pt x="18383" y="66297"/>
                </a:lnTo>
                <a:lnTo>
                  <a:pt x="18458" y="66259"/>
                </a:lnTo>
                <a:lnTo>
                  <a:pt x="18585" y="66183"/>
                </a:lnTo>
                <a:lnTo>
                  <a:pt x="18711" y="66082"/>
                </a:lnTo>
                <a:lnTo>
                  <a:pt x="18825" y="65956"/>
                </a:lnTo>
                <a:lnTo>
                  <a:pt x="18938" y="65817"/>
                </a:lnTo>
                <a:lnTo>
                  <a:pt x="19039" y="65665"/>
                </a:lnTo>
                <a:lnTo>
                  <a:pt x="19141" y="65501"/>
                </a:lnTo>
                <a:lnTo>
                  <a:pt x="19343" y="65160"/>
                </a:lnTo>
                <a:lnTo>
                  <a:pt x="19444" y="64996"/>
                </a:lnTo>
                <a:lnTo>
                  <a:pt x="19545" y="64844"/>
                </a:lnTo>
                <a:lnTo>
                  <a:pt x="19659" y="64693"/>
                </a:lnTo>
                <a:lnTo>
                  <a:pt x="19772" y="64579"/>
                </a:lnTo>
                <a:lnTo>
                  <a:pt x="19760" y="64541"/>
                </a:lnTo>
                <a:lnTo>
                  <a:pt x="19810" y="64503"/>
                </a:lnTo>
                <a:lnTo>
                  <a:pt x="19785" y="64554"/>
                </a:lnTo>
                <a:lnTo>
                  <a:pt x="19772" y="64579"/>
                </a:lnTo>
                <a:lnTo>
                  <a:pt x="20164" y="66562"/>
                </a:lnTo>
                <a:lnTo>
                  <a:pt x="20202" y="66651"/>
                </a:lnTo>
                <a:lnTo>
                  <a:pt x="20265" y="66727"/>
                </a:lnTo>
                <a:lnTo>
                  <a:pt x="20315" y="66802"/>
                </a:lnTo>
                <a:lnTo>
                  <a:pt x="20391" y="66878"/>
                </a:lnTo>
                <a:lnTo>
                  <a:pt x="20454" y="66941"/>
                </a:lnTo>
                <a:lnTo>
                  <a:pt x="20543" y="66992"/>
                </a:lnTo>
                <a:lnTo>
                  <a:pt x="20619" y="67030"/>
                </a:lnTo>
                <a:lnTo>
                  <a:pt x="20720" y="67055"/>
                </a:lnTo>
                <a:lnTo>
                  <a:pt x="20909" y="67055"/>
                </a:lnTo>
                <a:lnTo>
                  <a:pt x="21023" y="67017"/>
                </a:lnTo>
                <a:lnTo>
                  <a:pt x="21137" y="66967"/>
                </a:lnTo>
                <a:lnTo>
                  <a:pt x="21250" y="66903"/>
                </a:lnTo>
                <a:lnTo>
                  <a:pt x="21377" y="66802"/>
                </a:lnTo>
                <a:lnTo>
                  <a:pt x="21503" y="66676"/>
                </a:lnTo>
                <a:lnTo>
                  <a:pt x="21629" y="66524"/>
                </a:lnTo>
                <a:lnTo>
                  <a:pt x="21718" y="66398"/>
                </a:lnTo>
                <a:lnTo>
                  <a:pt x="21768" y="66259"/>
                </a:lnTo>
                <a:lnTo>
                  <a:pt x="21806" y="66120"/>
                </a:lnTo>
                <a:lnTo>
                  <a:pt x="21819" y="65981"/>
                </a:lnTo>
                <a:lnTo>
                  <a:pt x="21819" y="65842"/>
                </a:lnTo>
                <a:lnTo>
                  <a:pt x="21806" y="65691"/>
                </a:lnTo>
                <a:lnTo>
                  <a:pt x="21781" y="65552"/>
                </a:lnTo>
                <a:lnTo>
                  <a:pt x="21756" y="65400"/>
                </a:lnTo>
                <a:lnTo>
                  <a:pt x="21693" y="65110"/>
                </a:lnTo>
                <a:lnTo>
                  <a:pt x="21629" y="64832"/>
                </a:lnTo>
                <a:lnTo>
                  <a:pt x="21617" y="64693"/>
                </a:lnTo>
                <a:lnTo>
                  <a:pt x="21604" y="64554"/>
                </a:lnTo>
                <a:lnTo>
                  <a:pt x="21617" y="64427"/>
                </a:lnTo>
                <a:lnTo>
                  <a:pt x="21642" y="64301"/>
                </a:lnTo>
                <a:lnTo>
                  <a:pt x="21743" y="64364"/>
                </a:lnTo>
                <a:lnTo>
                  <a:pt x="21831" y="64440"/>
                </a:lnTo>
                <a:lnTo>
                  <a:pt x="22021" y="64604"/>
                </a:lnTo>
                <a:lnTo>
                  <a:pt x="22223" y="64794"/>
                </a:lnTo>
                <a:lnTo>
                  <a:pt x="22425" y="64983"/>
                </a:lnTo>
                <a:lnTo>
                  <a:pt x="22526" y="65059"/>
                </a:lnTo>
                <a:lnTo>
                  <a:pt x="22640" y="65147"/>
                </a:lnTo>
                <a:lnTo>
                  <a:pt x="22754" y="65211"/>
                </a:lnTo>
                <a:lnTo>
                  <a:pt x="22867" y="65274"/>
                </a:lnTo>
                <a:lnTo>
                  <a:pt x="22981" y="65324"/>
                </a:lnTo>
                <a:lnTo>
                  <a:pt x="23107" y="65350"/>
                </a:lnTo>
                <a:lnTo>
                  <a:pt x="23234" y="65362"/>
                </a:lnTo>
                <a:lnTo>
                  <a:pt x="23360" y="65350"/>
                </a:lnTo>
                <a:lnTo>
                  <a:pt x="23436" y="65324"/>
                </a:lnTo>
                <a:lnTo>
                  <a:pt x="23512" y="65286"/>
                </a:lnTo>
                <a:lnTo>
                  <a:pt x="23600" y="65236"/>
                </a:lnTo>
                <a:lnTo>
                  <a:pt x="23701" y="65173"/>
                </a:lnTo>
                <a:lnTo>
                  <a:pt x="23777" y="65097"/>
                </a:lnTo>
                <a:lnTo>
                  <a:pt x="23853" y="65034"/>
                </a:lnTo>
                <a:lnTo>
                  <a:pt x="23916" y="64958"/>
                </a:lnTo>
                <a:lnTo>
                  <a:pt x="23954" y="64895"/>
                </a:lnTo>
                <a:lnTo>
                  <a:pt x="24017" y="64731"/>
                </a:lnTo>
                <a:lnTo>
                  <a:pt x="24068" y="64566"/>
                </a:lnTo>
                <a:lnTo>
                  <a:pt x="24093" y="64415"/>
                </a:lnTo>
                <a:lnTo>
                  <a:pt x="24106" y="64263"/>
                </a:lnTo>
                <a:lnTo>
                  <a:pt x="24106" y="64112"/>
                </a:lnTo>
                <a:lnTo>
                  <a:pt x="24080" y="63973"/>
                </a:lnTo>
                <a:lnTo>
                  <a:pt x="24055" y="63834"/>
                </a:lnTo>
                <a:lnTo>
                  <a:pt x="24004" y="63695"/>
                </a:lnTo>
                <a:lnTo>
                  <a:pt x="23954" y="63556"/>
                </a:lnTo>
                <a:lnTo>
                  <a:pt x="23878" y="63429"/>
                </a:lnTo>
                <a:lnTo>
                  <a:pt x="23802" y="63303"/>
                </a:lnTo>
                <a:lnTo>
                  <a:pt x="23714" y="63177"/>
                </a:lnTo>
                <a:lnTo>
                  <a:pt x="23613" y="63050"/>
                </a:lnTo>
                <a:lnTo>
                  <a:pt x="23499" y="62937"/>
                </a:lnTo>
                <a:lnTo>
                  <a:pt x="23259" y="62697"/>
                </a:lnTo>
                <a:lnTo>
                  <a:pt x="23006" y="62482"/>
                </a:lnTo>
                <a:lnTo>
                  <a:pt x="22728" y="62255"/>
                </a:lnTo>
                <a:lnTo>
                  <a:pt x="22438" y="62052"/>
                </a:lnTo>
                <a:lnTo>
                  <a:pt x="22135" y="61838"/>
                </a:lnTo>
                <a:lnTo>
                  <a:pt x="21554" y="61433"/>
                </a:lnTo>
                <a:lnTo>
                  <a:pt x="21288" y="61231"/>
                </a:lnTo>
                <a:lnTo>
                  <a:pt x="21036" y="61029"/>
                </a:lnTo>
                <a:lnTo>
                  <a:pt x="21099" y="60625"/>
                </a:lnTo>
                <a:lnTo>
                  <a:pt x="21149" y="60233"/>
                </a:lnTo>
                <a:lnTo>
                  <a:pt x="21200" y="59842"/>
                </a:lnTo>
                <a:lnTo>
                  <a:pt x="21238" y="59437"/>
                </a:lnTo>
                <a:lnTo>
                  <a:pt x="21263" y="59046"/>
                </a:lnTo>
                <a:lnTo>
                  <a:pt x="21276" y="58654"/>
                </a:lnTo>
                <a:lnTo>
                  <a:pt x="21276" y="58263"/>
                </a:lnTo>
                <a:lnTo>
                  <a:pt x="21276" y="57871"/>
                </a:lnTo>
                <a:lnTo>
                  <a:pt x="21263" y="57479"/>
                </a:lnTo>
                <a:lnTo>
                  <a:pt x="21250" y="57100"/>
                </a:lnTo>
                <a:lnTo>
                  <a:pt x="21200" y="56330"/>
                </a:lnTo>
                <a:lnTo>
                  <a:pt x="21111" y="55559"/>
                </a:lnTo>
                <a:lnTo>
                  <a:pt x="21010" y="54801"/>
                </a:lnTo>
                <a:lnTo>
                  <a:pt x="20884" y="54043"/>
                </a:lnTo>
                <a:lnTo>
                  <a:pt x="20745" y="53298"/>
                </a:lnTo>
                <a:lnTo>
                  <a:pt x="20593" y="52553"/>
                </a:lnTo>
                <a:lnTo>
                  <a:pt x="20429" y="51807"/>
                </a:lnTo>
                <a:lnTo>
                  <a:pt x="20075" y="50355"/>
                </a:lnTo>
                <a:lnTo>
                  <a:pt x="19734" y="48915"/>
                </a:lnTo>
                <a:lnTo>
                  <a:pt x="20581" y="49609"/>
                </a:lnTo>
                <a:lnTo>
                  <a:pt x="21478" y="50342"/>
                </a:lnTo>
                <a:lnTo>
                  <a:pt x="22400" y="51075"/>
                </a:lnTo>
                <a:lnTo>
                  <a:pt x="22880" y="51441"/>
                </a:lnTo>
                <a:lnTo>
                  <a:pt x="23360" y="51795"/>
                </a:lnTo>
                <a:lnTo>
                  <a:pt x="23499" y="51871"/>
                </a:lnTo>
                <a:lnTo>
                  <a:pt x="23651" y="51946"/>
                </a:lnTo>
                <a:lnTo>
                  <a:pt x="23828" y="52022"/>
                </a:lnTo>
                <a:lnTo>
                  <a:pt x="24004" y="52073"/>
                </a:lnTo>
                <a:lnTo>
                  <a:pt x="24207" y="52123"/>
                </a:lnTo>
                <a:lnTo>
                  <a:pt x="24396" y="52148"/>
                </a:lnTo>
                <a:lnTo>
                  <a:pt x="24586" y="52161"/>
                </a:lnTo>
                <a:lnTo>
                  <a:pt x="24775" y="52161"/>
                </a:lnTo>
                <a:lnTo>
                  <a:pt x="24952" y="52136"/>
                </a:lnTo>
                <a:lnTo>
                  <a:pt x="25104" y="52085"/>
                </a:lnTo>
                <a:lnTo>
                  <a:pt x="25179" y="52060"/>
                </a:lnTo>
                <a:lnTo>
                  <a:pt x="25243" y="52022"/>
                </a:lnTo>
                <a:lnTo>
                  <a:pt x="25306" y="51972"/>
                </a:lnTo>
                <a:lnTo>
                  <a:pt x="25356" y="51921"/>
                </a:lnTo>
                <a:lnTo>
                  <a:pt x="25394" y="51858"/>
                </a:lnTo>
                <a:lnTo>
                  <a:pt x="25432" y="51795"/>
                </a:lnTo>
                <a:lnTo>
                  <a:pt x="25457" y="51719"/>
                </a:lnTo>
                <a:lnTo>
                  <a:pt x="25470" y="51643"/>
                </a:lnTo>
                <a:lnTo>
                  <a:pt x="25483" y="51555"/>
                </a:lnTo>
                <a:lnTo>
                  <a:pt x="25470" y="51454"/>
                </a:lnTo>
                <a:lnTo>
                  <a:pt x="25457" y="51353"/>
                </a:lnTo>
                <a:lnTo>
                  <a:pt x="25432" y="51239"/>
                </a:lnTo>
                <a:lnTo>
                  <a:pt x="25280" y="50999"/>
                </a:lnTo>
                <a:lnTo>
                  <a:pt x="25116" y="50772"/>
                </a:lnTo>
                <a:lnTo>
                  <a:pt x="24952" y="50557"/>
                </a:lnTo>
                <a:lnTo>
                  <a:pt x="24775" y="50342"/>
                </a:lnTo>
                <a:lnTo>
                  <a:pt x="24598" y="50140"/>
                </a:lnTo>
                <a:lnTo>
                  <a:pt x="24421" y="49950"/>
                </a:lnTo>
                <a:lnTo>
                  <a:pt x="24232" y="49761"/>
                </a:lnTo>
                <a:lnTo>
                  <a:pt x="24030" y="49584"/>
                </a:lnTo>
                <a:lnTo>
                  <a:pt x="23828" y="49407"/>
                </a:lnTo>
                <a:lnTo>
                  <a:pt x="23625" y="49243"/>
                </a:lnTo>
                <a:lnTo>
                  <a:pt x="23196" y="48940"/>
                </a:lnTo>
                <a:lnTo>
                  <a:pt x="22766" y="48637"/>
                </a:lnTo>
                <a:lnTo>
                  <a:pt x="22312" y="48371"/>
                </a:lnTo>
                <a:lnTo>
                  <a:pt x="21857" y="48106"/>
                </a:lnTo>
                <a:lnTo>
                  <a:pt x="21402" y="47853"/>
                </a:lnTo>
                <a:lnTo>
                  <a:pt x="20480" y="47348"/>
                </a:lnTo>
                <a:lnTo>
                  <a:pt x="20025" y="47095"/>
                </a:lnTo>
                <a:lnTo>
                  <a:pt x="19570" y="46843"/>
                </a:lnTo>
                <a:lnTo>
                  <a:pt x="19128" y="46577"/>
                </a:lnTo>
                <a:lnTo>
                  <a:pt x="18698" y="46300"/>
                </a:lnTo>
                <a:lnTo>
                  <a:pt x="18269" y="45516"/>
                </a:lnTo>
                <a:lnTo>
                  <a:pt x="17852" y="44784"/>
                </a:lnTo>
                <a:lnTo>
                  <a:pt x="17372" y="43963"/>
                </a:lnTo>
                <a:lnTo>
                  <a:pt x="16917" y="43116"/>
                </a:lnTo>
                <a:lnTo>
                  <a:pt x="16702" y="42699"/>
                </a:lnTo>
                <a:lnTo>
                  <a:pt x="16487" y="42270"/>
                </a:lnTo>
                <a:lnTo>
                  <a:pt x="16273" y="41840"/>
                </a:lnTo>
                <a:lnTo>
                  <a:pt x="16083" y="41411"/>
                </a:lnTo>
                <a:lnTo>
                  <a:pt x="15894" y="40981"/>
                </a:lnTo>
                <a:lnTo>
                  <a:pt x="15717" y="40539"/>
                </a:lnTo>
                <a:lnTo>
                  <a:pt x="15553" y="40097"/>
                </a:lnTo>
                <a:lnTo>
                  <a:pt x="15401" y="39642"/>
                </a:lnTo>
                <a:lnTo>
                  <a:pt x="15249" y="39187"/>
                </a:lnTo>
                <a:lnTo>
                  <a:pt x="15123" y="38733"/>
                </a:lnTo>
                <a:lnTo>
                  <a:pt x="15022" y="38265"/>
                </a:lnTo>
                <a:lnTo>
                  <a:pt x="14921" y="37785"/>
                </a:lnTo>
                <a:lnTo>
                  <a:pt x="14870" y="37457"/>
                </a:lnTo>
                <a:lnTo>
                  <a:pt x="14845" y="37293"/>
                </a:lnTo>
                <a:lnTo>
                  <a:pt x="14845" y="37116"/>
                </a:lnTo>
                <a:lnTo>
                  <a:pt x="14845" y="36951"/>
                </a:lnTo>
                <a:lnTo>
                  <a:pt x="14858" y="36787"/>
                </a:lnTo>
                <a:lnTo>
                  <a:pt x="14883" y="36623"/>
                </a:lnTo>
                <a:lnTo>
                  <a:pt x="14921" y="36471"/>
                </a:lnTo>
                <a:lnTo>
                  <a:pt x="15603" y="34412"/>
                </a:lnTo>
                <a:lnTo>
                  <a:pt x="16298" y="32391"/>
                </a:lnTo>
                <a:lnTo>
                  <a:pt x="17599" y="28601"/>
                </a:lnTo>
                <a:lnTo>
                  <a:pt x="17940" y="30256"/>
                </a:lnTo>
                <a:lnTo>
                  <a:pt x="18155" y="31204"/>
                </a:lnTo>
                <a:lnTo>
                  <a:pt x="18269" y="31696"/>
                </a:lnTo>
                <a:lnTo>
                  <a:pt x="18395" y="32176"/>
                </a:lnTo>
                <a:lnTo>
                  <a:pt x="18433" y="32303"/>
                </a:lnTo>
                <a:lnTo>
                  <a:pt x="18484" y="32429"/>
                </a:lnTo>
                <a:lnTo>
                  <a:pt x="18547" y="32568"/>
                </a:lnTo>
                <a:lnTo>
                  <a:pt x="18623" y="32694"/>
                </a:lnTo>
                <a:lnTo>
                  <a:pt x="18698" y="32821"/>
                </a:lnTo>
                <a:lnTo>
                  <a:pt x="18787" y="32934"/>
                </a:lnTo>
                <a:lnTo>
                  <a:pt x="18888" y="33035"/>
                </a:lnTo>
                <a:lnTo>
                  <a:pt x="18989" y="33124"/>
                </a:lnTo>
                <a:lnTo>
                  <a:pt x="19103" y="33200"/>
                </a:lnTo>
                <a:lnTo>
                  <a:pt x="19216" y="33250"/>
                </a:lnTo>
                <a:lnTo>
                  <a:pt x="19330" y="33288"/>
                </a:lnTo>
                <a:lnTo>
                  <a:pt x="19456" y="33288"/>
                </a:lnTo>
                <a:lnTo>
                  <a:pt x="19520" y="33275"/>
                </a:lnTo>
                <a:lnTo>
                  <a:pt x="19583" y="33263"/>
                </a:lnTo>
                <a:lnTo>
                  <a:pt x="19646" y="33237"/>
                </a:lnTo>
                <a:lnTo>
                  <a:pt x="19709" y="33200"/>
                </a:lnTo>
                <a:lnTo>
                  <a:pt x="19772" y="33162"/>
                </a:lnTo>
                <a:lnTo>
                  <a:pt x="19835" y="33111"/>
                </a:lnTo>
                <a:lnTo>
                  <a:pt x="19962" y="32972"/>
                </a:lnTo>
                <a:lnTo>
                  <a:pt x="20050" y="32858"/>
                </a:lnTo>
                <a:lnTo>
                  <a:pt x="20113" y="32719"/>
                </a:lnTo>
                <a:lnTo>
                  <a:pt x="20151" y="32568"/>
                </a:lnTo>
                <a:lnTo>
                  <a:pt x="20176" y="32416"/>
                </a:lnTo>
                <a:lnTo>
                  <a:pt x="20202" y="32252"/>
                </a:lnTo>
                <a:lnTo>
                  <a:pt x="20202" y="32088"/>
                </a:lnTo>
                <a:lnTo>
                  <a:pt x="20214" y="31747"/>
                </a:lnTo>
                <a:lnTo>
                  <a:pt x="20214" y="31393"/>
                </a:lnTo>
                <a:lnTo>
                  <a:pt x="20189" y="31052"/>
                </a:lnTo>
                <a:lnTo>
                  <a:pt x="20151" y="30711"/>
                </a:lnTo>
                <a:lnTo>
                  <a:pt x="20101" y="30370"/>
                </a:lnTo>
                <a:lnTo>
                  <a:pt x="20025" y="30041"/>
                </a:lnTo>
                <a:lnTo>
                  <a:pt x="19936" y="29726"/>
                </a:lnTo>
                <a:lnTo>
                  <a:pt x="19835" y="29397"/>
                </a:lnTo>
                <a:lnTo>
                  <a:pt x="19722" y="29081"/>
                </a:lnTo>
                <a:lnTo>
                  <a:pt x="19595" y="28778"/>
                </a:lnTo>
                <a:lnTo>
                  <a:pt x="19456" y="28462"/>
                </a:lnTo>
                <a:lnTo>
                  <a:pt x="19305" y="28159"/>
                </a:lnTo>
                <a:lnTo>
                  <a:pt x="19153" y="27856"/>
                </a:lnTo>
                <a:lnTo>
                  <a:pt x="18989" y="27565"/>
                </a:lnTo>
                <a:lnTo>
                  <a:pt x="18812" y="27262"/>
                </a:lnTo>
                <a:lnTo>
                  <a:pt x="18446" y="26681"/>
                </a:lnTo>
                <a:lnTo>
                  <a:pt x="18370" y="26542"/>
                </a:lnTo>
                <a:lnTo>
                  <a:pt x="18294" y="26391"/>
                </a:lnTo>
                <a:lnTo>
                  <a:pt x="18231" y="26226"/>
                </a:lnTo>
                <a:lnTo>
                  <a:pt x="18180" y="26062"/>
                </a:lnTo>
                <a:lnTo>
                  <a:pt x="18142" y="25898"/>
                </a:lnTo>
                <a:lnTo>
                  <a:pt x="18117" y="25734"/>
                </a:lnTo>
                <a:lnTo>
                  <a:pt x="18117" y="25569"/>
                </a:lnTo>
                <a:lnTo>
                  <a:pt x="18130" y="25405"/>
                </a:lnTo>
                <a:lnTo>
                  <a:pt x="18231" y="24774"/>
                </a:lnTo>
                <a:lnTo>
                  <a:pt x="18319" y="24129"/>
                </a:lnTo>
                <a:lnTo>
                  <a:pt x="18395" y="23498"/>
                </a:lnTo>
                <a:lnTo>
                  <a:pt x="18458" y="22853"/>
                </a:lnTo>
                <a:lnTo>
                  <a:pt x="18521" y="22209"/>
                </a:lnTo>
                <a:lnTo>
                  <a:pt x="18559" y="21578"/>
                </a:lnTo>
                <a:lnTo>
                  <a:pt x="18585" y="20933"/>
                </a:lnTo>
                <a:lnTo>
                  <a:pt x="18597" y="20302"/>
                </a:lnTo>
                <a:lnTo>
                  <a:pt x="18597" y="19657"/>
                </a:lnTo>
                <a:lnTo>
                  <a:pt x="18597" y="19013"/>
                </a:lnTo>
                <a:lnTo>
                  <a:pt x="18572" y="18381"/>
                </a:lnTo>
                <a:lnTo>
                  <a:pt x="18547" y="17737"/>
                </a:lnTo>
                <a:lnTo>
                  <a:pt x="18509" y="17093"/>
                </a:lnTo>
                <a:lnTo>
                  <a:pt x="18458" y="16461"/>
                </a:lnTo>
                <a:lnTo>
                  <a:pt x="18395" y="15817"/>
                </a:lnTo>
                <a:lnTo>
                  <a:pt x="18319" y="15173"/>
                </a:lnTo>
                <a:lnTo>
                  <a:pt x="18256" y="14705"/>
                </a:lnTo>
                <a:lnTo>
                  <a:pt x="18193" y="14225"/>
                </a:lnTo>
                <a:lnTo>
                  <a:pt x="18105" y="13745"/>
                </a:lnTo>
                <a:lnTo>
                  <a:pt x="18016" y="13278"/>
                </a:lnTo>
                <a:lnTo>
                  <a:pt x="17928" y="12810"/>
                </a:lnTo>
                <a:lnTo>
                  <a:pt x="17827" y="12356"/>
                </a:lnTo>
                <a:lnTo>
                  <a:pt x="17713" y="11888"/>
                </a:lnTo>
                <a:lnTo>
                  <a:pt x="17587" y="11434"/>
                </a:lnTo>
                <a:lnTo>
                  <a:pt x="17460" y="10979"/>
                </a:lnTo>
                <a:lnTo>
                  <a:pt x="17321" y="10524"/>
                </a:lnTo>
                <a:lnTo>
                  <a:pt x="17182" y="10082"/>
                </a:lnTo>
                <a:lnTo>
                  <a:pt x="17031" y="9627"/>
                </a:lnTo>
                <a:lnTo>
                  <a:pt x="16715" y="8743"/>
                </a:lnTo>
                <a:lnTo>
                  <a:pt x="16374" y="7871"/>
                </a:lnTo>
                <a:lnTo>
                  <a:pt x="16007" y="6999"/>
                </a:lnTo>
                <a:lnTo>
                  <a:pt x="15616" y="6153"/>
                </a:lnTo>
                <a:lnTo>
                  <a:pt x="15199" y="5307"/>
                </a:lnTo>
                <a:lnTo>
                  <a:pt x="14757" y="4460"/>
                </a:lnTo>
                <a:lnTo>
                  <a:pt x="14302" y="3627"/>
                </a:lnTo>
                <a:lnTo>
                  <a:pt x="13834" y="2805"/>
                </a:lnTo>
                <a:lnTo>
                  <a:pt x="13342" y="1984"/>
                </a:lnTo>
                <a:lnTo>
                  <a:pt x="12824" y="1176"/>
                </a:lnTo>
                <a:lnTo>
                  <a:pt x="12710" y="1012"/>
                </a:lnTo>
                <a:lnTo>
                  <a:pt x="12584" y="860"/>
                </a:lnTo>
                <a:lnTo>
                  <a:pt x="12445" y="708"/>
                </a:lnTo>
                <a:lnTo>
                  <a:pt x="12306" y="569"/>
                </a:lnTo>
                <a:lnTo>
                  <a:pt x="12003" y="292"/>
                </a:lnTo>
                <a:lnTo>
                  <a:pt x="1169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
          <p:cNvSpPr/>
          <p:nvPr/>
        </p:nvSpPr>
        <p:spPr>
          <a:xfrm rot="10800000">
            <a:off x="7252227" y="1711591"/>
            <a:ext cx="269861" cy="723513"/>
          </a:xfrm>
          <a:custGeom>
            <a:rect b="b" l="l" r="r" t="t"/>
            <a:pathLst>
              <a:path extrusionOk="0" h="80547" w="30043">
                <a:moveTo>
                  <a:pt x="11080" y="29182"/>
                </a:moveTo>
                <a:lnTo>
                  <a:pt x="11168" y="29498"/>
                </a:lnTo>
                <a:lnTo>
                  <a:pt x="11244" y="29801"/>
                </a:lnTo>
                <a:lnTo>
                  <a:pt x="11307" y="30104"/>
                </a:lnTo>
                <a:lnTo>
                  <a:pt x="11370" y="30408"/>
                </a:lnTo>
                <a:lnTo>
                  <a:pt x="11421" y="30711"/>
                </a:lnTo>
                <a:lnTo>
                  <a:pt x="11459" y="31001"/>
                </a:lnTo>
                <a:lnTo>
                  <a:pt x="11484" y="31304"/>
                </a:lnTo>
                <a:lnTo>
                  <a:pt x="11509" y="31595"/>
                </a:lnTo>
                <a:lnTo>
                  <a:pt x="11509" y="31886"/>
                </a:lnTo>
                <a:lnTo>
                  <a:pt x="11522" y="32176"/>
                </a:lnTo>
                <a:lnTo>
                  <a:pt x="11509" y="32467"/>
                </a:lnTo>
                <a:lnTo>
                  <a:pt x="11497" y="32757"/>
                </a:lnTo>
                <a:lnTo>
                  <a:pt x="11472" y="33035"/>
                </a:lnTo>
                <a:lnTo>
                  <a:pt x="11434" y="33313"/>
                </a:lnTo>
                <a:lnTo>
                  <a:pt x="11396" y="33591"/>
                </a:lnTo>
                <a:lnTo>
                  <a:pt x="11345" y="33869"/>
                </a:lnTo>
                <a:lnTo>
                  <a:pt x="11295" y="34147"/>
                </a:lnTo>
                <a:lnTo>
                  <a:pt x="11219" y="34425"/>
                </a:lnTo>
                <a:lnTo>
                  <a:pt x="11143" y="34690"/>
                </a:lnTo>
                <a:lnTo>
                  <a:pt x="11067" y="34968"/>
                </a:lnTo>
                <a:lnTo>
                  <a:pt x="10966" y="35233"/>
                </a:lnTo>
                <a:lnTo>
                  <a:pt x="10865" y="35498"/>
                </a:lnTo>
                <a:lnTo>
                  <a:pt x="10764" y="35764"/>
                </a:lnTo>
                <a:lnTo>
                  <a:pt x="10638" y="36029"/>
                </a:lnTo>
                <a:lnTo>
                  <a:pt x="10511" y="36282"/>
                </a:lnTo>
                <a:lnTo>
                  <a:pt x="10385" y="36547"/>
                </a:lnTo>
                <a:lnTo>
                  <a:pt x="10233" y="36800"/>
                </a:lnTo>
                <a:lnTo>
                  <a:pt x="10094" y="37052"/>
                </a:lnTo>
                <a:lnTo>
                  <a:pt x="9930" y="37318"/>
                </a:lnTo>
                <a:lnTo>
                  <a:pt x="9766" y="37558"/>
                </a:lnTo>
                <a:lnTo>
                  <a:pt x="9412" y="38063"/>
                </a:lnTo>
                <a:lnTo>
                  <a:pt x="9261" y="38240"/>
                </a:lnTo>
                <a:lnTo>
                  <a:pt x="9109" y="38417"/>
                </a:lnTo>
                <a:lnTo>
                  <a:pt x="8945" y="38568"/>
                </a:lnTo>
                <a:lnTo>
                  <a:pt x="8781" y="38720"/>
                </a:lnTo>
                <a:lnTo>
                  <a:pt x="8604" y="38846"/>
                </a:lnTo>
                <a:lnTo>
                  <a:pt x="8427" y="38960"/>
                </a:lnTo>
                <a:lnTo>
                  <a:pt x="8237" y="39061"/>
                </a:lnTo>
                <a:lnTo>
                  <a:pt x="8060" y="39137"/>
                </a:lnTo>
                <a:lnTo>
                  <a:pt x="7871" y="39200"/>
                </a:lnTo>
                <a:lnTo>
                  <a:pt x="7681" y="39250"/>
                </a:lnTo>
                <a:lnTo>
                  <a:pt x="7505" y="39288"/>
                </a:lnTo>
                <a:lnTo>
                  <a:pt x="7315" y="39301"/>
                </a:lnTo>
                <a:lnTo>
                  <a:pt x="7138" y="39301"/>
                </a:lnTo>
                <a:lnTo>
                  <a:pt x="6961" y="39288"/>
                </a:lnTo>
                <a:lnTo>
                  <a:pt x="6784" y="39250"/>
                </a:lnTo>
                <a:lnTo>
                  <a:pt x="6620" y="39187"/>
                </a:lnTo>
                <a:lnTo>
                  <a:pt x="6443" y="39111"/>
                </a:lnTo>
                <a:lnTo>
                  <a:pt x="6292" y="39010"/>
                </a:lnTo>
                <a:lnTo>
                  <a:pt x="6140" y="38897"/>
                </a:lnTo>
                <a:lnTo>
                  <a:pt x="6014" y="38758"/>
                </a:lnTo>
                <a:lnTo>
                  <a:pt x="5887" y="38593"/>
                </a:lnTo>
                <a:lnTo>
                  <a:pt x="5774" y="38429"/>
                </a:lnTo>
                <a:lnTo>
                  <a:pt x="5673" y="38240"/>
                </a:lnTo>
                <a:lnTo>
                  <a:pt x="5584" y="38050"/>
                </a:lnTo>
                <a:lnTo>
                  <a:pt x="5521" y="37835"/>
                </a:lnTo>
                <a:lnTo>
                  <a:pt x="5458" y="37621"/>
                </a:lnTo>
                <a:lnTo>
                  <a:pt x="5420" y="37393"/>
                </a:lnTo>
                <a:lnTo>
                  <a:pt x="5395" y="37153"/>
                </a:lnTo>
                <a:lnTo>
                  <a:pt x="5382" y="36913"/>
                </a:lnTo>
                <a:lnTo>
                  <a:pt x="5382" y="36673"/>
                </a:lnTo>
                <a:lnTo>
                  <a:pt x="5420" y="36421"/>
                </a:lnTo>
                <a:lnTo>
                  <a:pt x="5458" y="36181"/>
                </a:lnTo>
                <a:lnTo>
                  <a:pt x="5584" y="35650"/>
                </a:lnTo>
                <a:lnTo>
                  <a:pt x="5736" y="35132"/>
                </a:lnTo>
                <a:lnTo>
                  <a:pt x="5900" y="34627"/>
                </a:lnTo>
                <a:lnTo>
                  <a:pt x="6102" y="34147"/>
                </a:lnTo>
                <a:lnTo>
                  <a:pt x="6317" y="33667"/>
                </a:lnTo>
                <a:lnTo>
                  <a:pt x="6557" y="33212"/>
                </a:lnTo>
                <a:lnTo>
                  <a:pt x="6810" y="32770"/>
                </a:lnTo>
                <a:lnTo>
                  <a:pt x="7100" y="32340"/>
                </a:lnTo>
                <a:lnTo>
                  <a:pt x="7404" y="31911"/>
                </a:lnTo>
                <a:lnTo>
                  <a:pt x="7732" y="31507"/>
                </a:lnTo>
                <a:lnTo>
                  <a:pt x="8086" y="31115"/>
                </a:lnTo>
                <a:lnTo>
                  <a:pt x="8452" y="30736"/>
                </a:lnTo>
                <a:lnTo>
                  <a:pt x="8856" y="30357"/>
                </a:lnTo>
                <a:lnTo>
                  <a:pt x="9273" y="30003"/>
                </a:lnTo>
                <a:lnTo>
                  <a:pt x="9715" y="29650"/>
                </a:lnTo>
                <a:lnTo>
                  <a:pt x="10183" y="29321"/>
                </a:lnTo>
                <a:lnTo>
                  <a:pt x="10183" y="29321"/>
                </a:lnTo>
                <a:lnTo>
                  <a:pt x="9981" y="29839"/>
                </a:lnTo>
                <a:lnTo>
                  <a:pt x="9779" y="30344"/>
                </a:lnTo>
                <a:lnTo>
                  <a:pt x="9336" y="31355"/>
                </a:lnTo>
                <a:lnTo>
                  <a:pt x="8894" y="32353"/>
                </a:lnTo>
                <a:lnTo>
                  <a:pt x="8465" y="33326"/>
                </a:lnTo>
                <a:lnTo>
                  <a:pt x="8263" y="33818"/>
                </a:lnTo>
                <a:lnTo>
                  <a:pt x="8060" y="34324"/>
                </a:lnTo>
                <a:lnTo>
                  <a:pt x="7871" y="34816"/>
                </a:lnTo>
                <a:lnTo>
                  <a:pt x="7707" y="35309"/>
                </a:lnTo>
                <a:lnTo>
                  <a:pt x="7542" y="35814"/>
                </a:lnTo>
                <a:lnTo>
                  <a:pt x="7416" y="36332"/>
                </a:lnTo>
                <a:lnTo>
                  <a:pt x="7302" y="36850"/>
                </a:lnTo>
                <a:lnTo>
                  <a:pt x="7201" y="37368"/>
                </a:lnTo>
                <a:lnTo>
                  <a:pt x="7618" y="37545"/>
                </a:lnTo>
                <a:lnTo>
                  <a:pt x="11080" y="29182"/>
                </a:lnTo>
                <a:close/>
                <a:moveTo>
                  <a:pt x="23322" y="34715"/>
                </a:moveTo>
                <a:lnTo>
                  <a:pt x="23486" y="34778"/>
                </a:lnTo>
                <a:lnTo>
                  <a:pt x="23663" y="34867"/>
                </a:lnTo>
                <a:lnTo>
                  <a:pt x="23827" y="34981"/>
                </a:lnTo>
                <a:lnTo>
                  <a:pt x="24004" y="35094"/>
                </a:lnTo>
                <a:lnTo>
                  <a:pt x="24194" y="35233"/>
                </a:lnTo>
                <a:lnTo>
                  <a:pt x="24370" y="35385"/>
                </a:lnTo>
                <a:lnTo>
                  <a:pt x="24547" y="35549"/>
                </a:lnTo>
                <a:lnTo>
                  <a:pt x="24737" y="35713"/>
                </a:lnTo>
                <a:lnTo>
                  <a:pt x="24926" y="35903"/>
                </a:lnTo>
                <a:lnTo>
                  <a:pt x="25103" y="36105"/>
                </a:lnTo>
                <a:lnTo>
                  <a:pt x="25482" y="36534"/>
                </a:lnTo>
                <a:lnTo>
                  <a:pt x="25836" y="36989"/>
                </a:lnTo>
                <a:lnTo>
                  <a:pt x="26190" y="37482"/>
                </a:lnTo>
                <a:lnTo>
                  <a:pt x="26518" y="37987"/>
                </a:lnTo>
                <a:lnTo>
                  <a:pt x="26834" y="38518"/>
                </a:lnTo>
                <a:lnTo>
                  <a:pt x="27125" y="39048"/>
                </a:lnTo>
                <a:lnTo>
                  <a:pt x="27377" y="39579"/>
                </a:lnTo>
                <a:lnTo>
                  <a:pt x="27605" y="40097"/>
                </a:lnTo>
                <a:lnTo>
                  <a:pt x="27706" y="40349"/>
                </a:lnTo>
                <a:lnTo>
                  <a:pt x="27794" y="40602"/>
                </a:lnTo>
                <a:lnTo>
                  <a:pt x="27870" y="40855"/>
                </a:lnTo>
                <a:lnTo>
                  <a:pt x="27946" y="41095"/>
                </a:lnTo>
                <a:lnTo>
                  <a:pt x="27996" y="41335"/>
                </a:lnTo>
                <a:lnTo>
                  <a:pt x="28034" y="41562"/>
                </a:lnTo>
                <a:lnTo>
                  <a:pt x="28123" y="42118"/>
                </a:lnTo>
                <a:lnTo>
                  <a:pt x="28148" y="42396"/>
                </a:lnTo>
                <a:lnTo>
                  <a:pt x="28173" y="42686"/>
                </a:lnTo>
                <a:lnTo>
                  <a:pt x="28173" y="42964"/>
                </a:lnTo>
                <a:lnTo>
                  <a:pt x="28173" y="43242"/>
                </a:lnTo>
                <a:lnTo>
                  <a:pt x="28148" y="43520"/>
                </a:lnTo>
                <a:lnTo>
                  <a:pt x="28097" y="43785"/>
                </a:lnTo>
                <a:lnTo>
                  <a:pt x="28059" y="43937"/>
                </a:lnTo>
                <a:lnTo>
                  <a:pt x="28022" y="44089"/>
                </a:lnTo>
                <a:lnTo>
                  <a:pt x="27971" y="44215"/>
                </a:lnTo>
                <a:lnTo>
                  <a:pt x="27921" y="44341"/>
                </a:lnTo>
                <a:lnTo>
                  <a:pt x="27857" y="44468"/>
                </a:lnTo>
                <a:lnTo>
                  <a:pt x="27794" y="44581"/>
                </a:lnTo>
                <a:lnTo>
                  <a:pt x="27731" y="44682"/>
                </a:lnTo>
                <a:lnTo>
                  <a:pt x="27655" y="44783"/>
                </a:lnTo>
                <a:lnTo>
                  <a:pt x="27579" y="44872"/>
                </a:lnTo>
                <a:lnTo>
                  <a:pt x="27491" y="44948"/>
                </a:lnTo>
                <a:lnTo>
                  <a:pt x="27403" y="45023"/>
                </a:lnTo>
                <a:lnTo>
                  <a:pt x="27314" y="45087"/>
                </a:lnTo>
                <a:lnTo>
                  <a:pt x="27213" y="45150"/>
                </a:lnTo>
                <a:lnTo>
                  <a:pt x="27125" y="45200"/>
                </a:lnTo>
                <a:lnTo>
                  <a:pt x="27024" y="45238"/>
                </a:lnTo>
                <a:lnTo>
                  <a:pt x="26910" y="45276"/>
                </a:lnTo>
                <a:lnTo>
                  <a:pt x="26809" y="45301"/>
                </a:lnTo>
                <a:lnTo>
                  <a:pt x="26695" y="45314"/>
                </a:lnTo>
                <a:lnTo>
                  <a:pt x="26581" y="45327"/>
                </a:lnTo>
                <a:lnTo>
                  <a:pt x="26354" y="45327"/>
                </a:lnTo>
                <a:lnTo>
                  <a:pt x="26240" y="45314"/>
                </a:lnTo>
                <a:lnTo>
                  <a:pt x="26114" y="45289"/>
                </a:lnTo>
                <a:lnTo>
                  <a:pt x="26000" y="45251"/>
                </a:lnTo>
                <a:lnTo>
                  <a:pt x="25874" y="45213"/>
                </a:lnTo>
                <a:lnTo>
                  <a:pt x="25760" y="45162"/>
                </a:lnTo>
                <a:lnTo>
                  <a:pt x="25634" y="45112"/>
                </a:lnTo>
                <a:lnTo>
                  <a:pt x="25507" y="45049"/>
                </a:lnTo>
                <a:lnTo>
                  <a:pt x="25394" y="44973"/>
                </a:lnTo>
                <a:lnTo>
                  <a:pt x="25267" y="44885"/>
                </a:lnTo>
                <a:lnTo>
                  <a:pt x="25027" y="44695"/>
                </a:lnTo>
                <a:lnTo>
                  <a:pt x="24800" y="44480"/>
                </a:lnTo>
                <a:lnTo>
                  <a:pt x="24585" y="44253"/>
                </a:lnTo>
                <a:lnTo>
                  <a:pt x="24396" y="44013"/>
                </a:lnTo>
                <a:lnTo>
                  <a:pt x="24206" y="43773"/>
                </a:lnTo>
                <a:lnTo>
                  <a:pt x="24042" y="43520"/>
                </a:lnTo>
                <a:lnTo>
                  <a:pt x="23903" y="43268"/>
                </a:lnTo>
                <a:lnTo>
                  <a:pt x="23764" y="43002"/>
                </a:lnTo>
                <a:lnTo>
                  <a:pt x="23638" y="42737"/>
                </a:lnTo>
                <a:lnTo>
                  <a:pt x="23524" y="42459"/>
                </a:lnTo>
                <a:lnTo>
                  <a:pt x="23436" y="42181"/>
                </a:lnTo>
                <a:lnTo>
                  <a:pt x="23347" y="41903"/>
                </a:lnTo>
                <a:lnTo>
                  <a:pt x="23271" y="41613"/>
                </a:lnTo>
                <a:lnTo>
                  <a:pt x="23196" y="41322"/>
                </a:lnTo>
                <a:lnTo>
                  <a:pt x="23145" y="41032"/>
                </a:lnTo>
                <a:lnTo>
                  <a:pt x="23094" y="40741"/>
                </a:lnTo>
                <a:lnTo>
                  <a:pt x="23044" y="40438"/>
                </a:lnTo>
                <a:lnTo>
                  <a:pt x="22993" y="39907"/>
                </a:lnTo>
                <a:lnTo>
                  <a:pt x="22968" y="39377"/>
                </a:lnTo>
                <a:lnTo>
                  <a:pt x="22955" y="38833"/>
                </a:lnTo>
                <a:lnTo>
                  <a:pt x="22955" y="38265"/>
                </a:lnTo>
                <a:lnTo>
                  <a:pt x="22993" y="37078"/>
                </a:lnTo>
                <a:lnTo>
                  <a:pt x="23006" y="36459"/>
                </a:lnTo>
                <a:lnTo>
                  <a:pt x="23006" y="35802"/>
                </a:lnTo>
                <a:lnTo>
                  <a:pt x="24990" y="40223"/>
                </a:lnTo>
                <a:lnTo>
                  <a:pt x="25470" y="40008"/>
                </a:lnTo>
                <a:lnTo>
                  <a:pt x="23322" y="34715"/>
                </a:lnTo>
                <a:close/>
                <a:moveTo>
                  <a:pt x="1794" y="48434"/>
                </a:moveTo>
                <a:lnTo>
                  <a:pt x="1908" y="48460"/>
                </a:lnTo>
                <a:lnTo>
                  <a:pt x="2009" y="48485"/>
                </a:lnTo>
                <a:lnTo>
                  <a:pt x="2097" y="48523"/>
                </a:lnTo>
                <a:lnTo>
                  <a:pt x="2161" y="48561"/>
                </a:lnTo>
                <a:lnTo>
                  <a:pt x="2224" y="48624"/>
                </a:lnTo>
                <a:lnTo>
                  <a:pt x="2274" y="48687"/>
                </a:lnTo>
                <a:lnTo>
                  <a:pt x="2325" y="48750"/>
                </a:lnTo>
                <a:lnTo>
                  <a:pt x="2350" y="48813"/>
                </a:lnTo>
                <a:lnTo>
                  <a:pt x="2401" y="48965"/>
                </a:lnTo>
                <a:lnTo>
                  <a:pt x="2426" y="49116"/>
                </a:lnTo>
                <a:lnTo>
                  <a:pt x="2426" y="49268"/>
                </a:lnTo>
                <a:lnTo>
                  <a:pt x="2426" y="49394"/>
                </a:lnTo>
                <a:lnTo>
                  <a:pt x="2426" y="49432"/>
                </a:lnTo>
                <a:lnTo>
                  <a:pt x="2401" y="49483"/>
                </a:lnTo>
                <a:lnTo>
                  <a:pt x="2337" y="49584"/>
                </a:lnTo>
                <a:lnTo>
                  <a:pt x="2249" y="49698"/>
                </a:lnTo>
                <a:lnTo>
                  <a:pt x="2135" y="49799"/>
                </a:lnTo>
                <a:lnTo>
                  <a:pt x="2022" y="49887"/>
                </a:lnTo>
                <a:lnTo>
                  <a:pt x="1895" y="49950"/>
                </a:lnTo>
                <a:lnTo>
                  <a:pt x="1794" y="50001"/>
                </a:lnTo>
                <a:lnTo>
                  <a:pt x="1718" y="50001"/>
                </a:lnTo>
                <a:lnTo>
                  <a:pt x="1592" y="49950"/>
                </a:lnTo>
                <a:lnTo>
                  <a:pt x="1466" y="49887"/>
                </a:lnTo>
                <a:lnTo>
                  <a:pt x="1352" y="49799"/>
                </a:lnTo>
                <a:lnTo>
                  <a:pt x="1238" y="49698"/>
                </a:lnTo>
                <a:lnTo>
                  <a:pt x="1137" y="49584"/>
                </a:lnTo>
                <a:lnTo>
                  <a:pt x="1049" y="49470"/>
                </a:lnTo>
                <a:lnTo>
                  <a:pt x="986" y="49356"/>
                </a:lnTo>
                <a:lnTo>
                  <a:pt x="935" y="49230"/>
                </a:lnTo>
                <a:lnTo>
                  <a:pt x="935" y="49192"/>
                </a:lnTo>
                <a:lnTo>
                  <a:pt x="935" y="49142"/>
                </a:lnTo>
                <a:lnTo>
                  <a:pt x="960" y="49028"/>
                </a:lnTo>
                <a:lnTo>
                  <a:pt x="1011" y="48889"/>
                </a:lnTo>
                <a:lnTo>
                  <a:pt x="1049" y="48813"/>
                </a:lnTo>
                <a:lnTo>
                  <a:pt x="1099" y="48750"/>
                </a:lnTo>
                <a:lnTo>
                  <a:pt x="1150" y="48687"/>
                </a:lnTo>
                <a:lnTo>
                  <a:pt x="1213" y="48624"/>
                </a:lnTo>
                <a:lnTo>
                  <a:pt x="1289" y="48561"/>
                </a:lnTo>
                <a:lnTo>
                  <a:pt x="1377" y="48510"/>
                </a:lnTo>
                <a:lnTo>
                  <a:pt x="1466" y="48472"/>
                </a:lnTo>
                <a:lnTo>
                  <a:pt x="1567" y="48447"/>
                </a:lnTo>
                <a:lnTo>
                  <a:pt x="1680" y="48434"/>
                </a:lnTo>
                <a:close/>
                <a:moveTo>
                  <a:pt x="4599" y="53323"/>
                </a:moveTo>
                <a:lnTo>
                  <a:pt x="4750" y="53336"/>
                </a:lnTo>
                <a:lnTo>
                  <a:pt x="4801" y="53361"/>
                </a:lnTo>
                <a:lnTo>
                  <a:pt x="4889" y="53412"/>
                </a:lnTo>
                <a:lnTo>
                  <a:pt x="5016" y="53487"/>
                </a:lnTo>
                <a:lnTo>
                  <a:pt x="5142" y="53601"/>
                </a:lnTo>
                <a:lnTo>
                  <a:pt x="5193" y="53677"/>
                </a:lnTo>
                <a:lnTo>
                  <a:pt x="5256" y="53753"/>
                </a:lnTo>
                <a:lnTo>
                  <a:pt x="5294" y="53841"/>
                </a:lnTo>
                <a:lnTo>
                  <a:pt x="5332" y="53929"/>
                </a:lnTo>
                <a:lnTo>
                  <a:pt x="5357" y="54031"/>
                </a:lnTo>
                <a:lnTo>
                  <a:pt x="5357" y="54144"/>
                </a:lnTo>
                <a:lnTo>
                  <a:pt x="5344" y="54258"/>
                </a:lnTo>
                <a:lnTo>
                  <a:pt x="5319" y="54384"/>
                </a:lnTo>
                <a:lnTo>
                  <a:pt x="5281" y="54485"/>
                </a:lnTo>
                <a:lnTo>
                  <a:pt x="5231" y="54574"/>
                </a:lnTo>
                <a:lnTo>
                  <a:pt x="5167" y="54650"/>
                </a:lnTo>
                <a:lnTo>
                  <a:pt x="5092" y="54725"/>
                </a:lnTo>
                <a:lnTo>
                  <a:pt x="5016" y="54801"/>
                </a:lnTo>
                <a:lnTo>
                  <a:pt x="4927" y="54864"/>
                </a:lnTo>
                <a:lnTo>
                  <a:pt x="4826" y="54927"/>
                </a:lnTo>
                <a:lnTo>
                  <a:pt x="4725" y="54978"/>
                </a:lnTo>
                <a:lnTo>
                  <a:pt x="4624" y="55016"/>
                </a:lnTo>
                <a:lnTo>
                  <a:pt x="4510" y="55054"/>
                </a:lnTo>
                <a:lnTo>
                  <a:pt x="4409" y="55079"/>
                </a:lnTo>
                <a:lnTo>
                  <a:pt x="4296" y="55092"/>
                </a:lnTo>
                <a:lnTo>
                  <a:pt x="4081" y="55092"/>
                </a:lnTo>
                <a:lnTo>
                  <a:pt x="3980" y="55079"/>
                </a:lnTo>
                <a:lnTo>
                  <a:pt x="3891" y="55041"/>
                </a:lnTo>
                <a:lnTo>
                  <a:pt x="3803" y="55003"/>
                </a:lnTo>
                <a:lnTo>
                  <a:pt x="3727" y="54940"/>
                </a:lnTo>
                <a:lnTo>
                  <a:pt x="3651" y="54852"/>
                </a:lnTo>
                <a:lnTo>
                  <a:pt x="3601" y="54751"/>
                </a:lnTo>
                <a:lnTo>
                  <a:pt x="3563" y="54650"/>
                </a:lnTo>
                <a:lnTo>
                  <a:pt x="3538" y="54548"/>
                </a:lnTo>
                <a:lnTo>
                  <a:pt x="3538" y="54447"/>
                </a:lnTo>
                <a:lnTo>
                  <a:pt x="3563" y="54346"/>
                </a:lnTo>
                <a:lnTo>
                  <a:pt x="3626" y="54169"/>
                </a:lnTo>
                <a:lnTo>
                  <a:pt x="3689" y="53980"/>
                </a:lnTo>
                <a:lnTo>
                  <a:pt x="3778" y="53791"/>
                </a:lnTo>
                <a:lnTo>
                  <a:pt x="3828" y="53702"/>
                </a:lnTo>
                <a:lnTo>
                  <a:pt x="3891" y="53626"/>
                </a:lnTo>
                <a:lnTo>
                  <a:pt x="3955" y="53550"/>
                </a:lnTo>
                <a:lnTo>
                  <a:pt x="4043" y="53487"/>
                </a:lnTo>
                <a:lnTo>
                  <a:pt x="4131" y="53424"/>
                </a:lnTo>
                <a:lnTo>
                  <a:pt x="4220" y="53386"/>
                </a:lnTo>
                <a:lnTo>
                  <a:pt x="4334" y="53348"/>
                </a:lnTo>
                <a:lnTo>
                  <a:pt x="4460" y="53336"/>
                </a:lnTo>
                <a:lnTo>
                  <a:pt x="4599" y="53323"/>
                </a:lnTo>
                <a:close/>
                <a:moveTo>
                  <a:pt x="20921" y="54346"/>
                </a:moveTo>
                <a:lnTo>
                  <a:pt x="21149" y="54473"/>
                </a:lnTo>
                <a:lnTo>
                  <a:pt x="21402" y="54586"/>
                </a:lnTo>
                <a:lnTo>
                  <a:pt x="21642" y="54687"/>
                </a:lnTo>
                <a:lnTo>
                  <a:pt x="21894" y="54788"/>
                </a:lnTo>
                <a:lnTo>
                  <a:pt x="22425" y="54978"/>
                </a:lnTo>
                <a:lnTo>
                  <a:pt x="22943" y="55155"/>
                </a:lnTo>
                <a:lnTo>
                  <a:pt x="23473" y="55332"/>
                </a:lnTo>
                <a:lnTo>
                  <a:pt x="23726" y="55433"/>
                </a:lnTo>
                <a:lnTo>
                  <a:pt x="23979" y="55534"/>
                </a:lnTo>
                <a:lnTo>
                  <a:pt x="24219" y="55648"/>
                </a:lnTo>
                <a:lnTo>
                  <a:pt x="24459" y="55774"/>
                </a:lnTo>
                <a:lnTo>
                  <a:pt x="24686" y="55913"/>
                </a:lnTo>
                <a:lnTo>
                  <a:pt x="24901" y="56064"/>
                </a:lnTo>
                <a:lnTo>
                  <a:pt x="25267" y="56342"/>
                </a:lnTo>
                <a:lnTo>
                  <a:pt x="25634" y="56620"/>
                </a:lnTo>
                <a:lnTo>
                  <a:pt x="25975" y="56911"/>
                </a:lnTo>
                <a:lnTo>
                  <a:pt x="26316" y="57214"/>
                </a:lnTo>
                <a:lnTo>
                  <a:pt x="26657" y="57530"/>
                </a:lnTo>
                <a:lnTo>
                  <a:pt x="26973" y="57858"/>
                </a:lnTo>
                <a:lnTo>
                  <a:pt x="27276" y="58187"/>
                </a:lnTo>
                <a:lnTo>
                  <a:pt x="27554" y="58540"/>
                </a:lnTo>
                <a:lnTo>
                  <a:pt x="27832" y="58894"/>
                </a:lnTo>
                <a:lnTo>
                  <a:pt x="28085" y="59260"/>
                </a:lnTo>
                <a:lnTo>
                  <a:pt x="28312" y="59652"/>
                </a:lnTo>
                <a:lnTo>
                  <a:pt x="28527" y="60056"/>
                </a:lnTo>
                <a:lnTo>
                  <a:pt x="28729" y="60473"/>
                </a:lnTo>
                <a:lnTo>
                  <a:pt x="28893" y="60903"/>
                </a:lnTo>
                <a:lnTo>
                  <a:pt x="29045" y="61345"/>
                </a:lnTo>
                <a:lnTo>
                  <a:pt x="29171" y="61812"/>
                </a:lnTo>
                <a:lnTo>
                  <a:pt x="29222" y="62090"/>
                </a:lnTo>
                <a:lnTo>
                  <a:pt x="29260" y="62368"/>
                </a:lnTo>
                <a:lnTo>
                  <a:pt x="29272" y="62646"/>
                </a:lnTo>
                <a:lnTo>
                  <a:pt x="29272" y="62911"/>
                </a:lnTo>
                <a:lnTo>
                  <a:pt x="29260" y="63177"/>
                </a:lnTo>
                <a:lnTo>
                  <a:pt x="29222" y="63442"/>
                </a:lnTo>
                <a:lnTo>
                  <a:pt x="29171" y="63682"/>
                </a:lnTo>
                <a:lnTo>
                  <a:pt x="29095" y="63922"/>
                </a:lnTo>
                <a:lnTo>
                  <a:pt x="29020" y="64162"/>
                </a:lnTo>
                <a:lnTo>
                  <a:pt x="28919" y="64377"/>
                </a:lnTo>
                <a:lnTo>
                  <a:pt x="28792" y="64579"/>
                </a:lnTo>
                <a:lnTo>
                  <a:pt x="28666" y="64756"/>
                </a:lnTo>
                <a:lnTo>
                  <a:pt x="28527" y="64932"/>
                </a:lnTo>
                <a:lnTo>
                  <a:pt x="28363" y="65084"/>
                </a:lnTo>
                <a:lnTo>
                  <a:pt x="28198" y="65210"/>
                </a:lnTo>
                <a:lnTo>
                  <a:pt x="28009" y="65324"/>
                </a:lnTo>
                <a:lnTo>
                  <a:pt x="27832" y="65400"/>
                </a:lnTo>
                <a:lnTo>
                  <a:pt x="27630" y="65463"/>
                </a:lnTo>
                <a:lnTo>
                  <a:pt x="27428" y="65501"/>
                </a:lnTo>
                <a:lnTo>
                  <a:pt x="27213" y="65514"/>
                </a:lnTo>
                <a:lnTo>
                  <a:pt x="26998" y="65501"/>
                </a:lnTo>
                <a:lnTo>
                  <a:pt x="26771" y="65476"/>
                </a:lnTo>
                <a:lnTo>
                  <a:pt x="26543" y="65425"/>
                </a:lnTo>
                <a:lnTo>
                  <a:pt x="26303" y="65362"/>
                </a:lnTo>
                <a:lnTo>
                  <a:pt x="26076" y="65274"/>
                </a:lnTo>
                <a:lnTo>
                  <a:pt x="25836" y="65173"/>
                </a:lnTo>
                <a:lnTo>
                  <a:pt x="25609" y="65059"/>
                </a:lnTo>
                <a:lnTo>
                  <a:pt x="25381" y="64920"/>
                </a:lnTo>
                <a:lnTo>
                  <a:pt x="25166" y="64781"/>
                </a:lnTo>
                <a:lnTo>
                  <a:pt x="24964" y="64604"/>
                </a:lnTo>
                <a:lnTo>
                  <a:pt x="24762" y="64427"/>
                </a:lnTo>
                <a:lnTo>
                  <a:pt x="24573" y="64238"/>
                </a:lnTo>
                <a:lnTo>
                  <a:pt x="24257" y="63859"/>
                </a:lnTo>
                <a:lnTo>
                  <a:pt x="23966" y="63480"/>
                </a:lnTo>
                <a:lnTo>
                  <a:pt x="23688" y="63088"/>
                </a:lnTo>
                <a:lnTo>
                  <a:pt x="23448" y="62684"/>
                </a:lnTo>
                <a:lnTo>
                  <a:pt x="23221" y="62280"/>
                </a:lnTo>
                <a:lnTo>
                  <a:pt x="23006" y="61863"/>
                </a:lnTo>
                <a:lnTo>
                  <a:pt x="22817" y="61433"/>
                </a:lnTo>
                <a:lnTo>
                  <a:pt x="22640" y="61004"/>
                </a:lnTo>
                <a:lnTo>
                  <a:pt x="22475" y="60562"/>
                </a:lnTo>
                <a:lnTo>
                  <a:pt x="22324" y="60119"/>
                </a:lnTo>
                <a:lnTo>
                  <a:pt x="22185" y="59677"/>
                </a:lnTo>
                <a:lnTo>
                  <a:pt x="22046" y="59223"/>
                </a:lnTo>
                <a:lnTo>
                  <a:pt x="21793" y="58313"/>
                </a:lnTo>
                <a:lnTo>
                  <a:pt x="21553" y="57403"/>
                </a:lnTo>
                <a:lnTo>
                  <a:pt x="21477" y="57088"/>
                </a:lnTo>
                <a:lnTo>
                  <a:pt x="21402" y="56759"/>
                </a:lnTo>
                <a:lnTo>
                  <a:pt x="21263" y="56001"/>
                </a:lnTo>
                <a:lnTo>
                  <a:pt x="21528" y="56191"/>
                </a:lnTo>
                <a:lnTo>
                  <a:pt x="21781" y="56393"/>
                </a:lnTo>
                <a:lnTo>
                  <a:pt x="22021" y="56595"/>
                </a:lnTo>
                <a:lnTo>
                  <a:pt x="22261" y="56810"/>
                </a:lnTo>
                <a:lnTo>
                  <a:pt x="22488" y="57024"/>
                </a:lnTo>
                <a:lnTo>
                  <a:pt x="22715" y="57252"/>
                </a:lnTo>
                <a:lnTo>
                  <a:pt x="23132" y="57707"/>
                </a:lnTo>
                <a:lnTo>
                  <a:pt x="23537" y="58174"/>
                </a:lnTo>
                <a:lnTo>
                  <a:pt x="23916" y="58654"/>
                </a:lnTo>
                <a:lnTo>
                  <a:pt x="24282" y="59147"/>
                </a:lnTo>
                <a:lnTo>
                  <a:pt x="24636" y="59639"/>
                </a:lnTo>
                <a:lnTo>
                  <a:pt x="24977" y="60145"/>
                </a:lnTo>
                <a:lnTo>
                  <a:pt x="25305" y="60650"/>
                </a:lnTo>
                <a:lnTo>
                  <a:pt x="25962" y="61673"/>
                </a:lnTo>
                <a:lnTo>
                  <a:pt x="26291" y="62179"/>
                </a:lnTo>
                <a:lnTo>
                  <a:pt x="26619" y="62671"/>
                </a:lnTo>
                <a:lnTo>
                  <a:pt x="26960" y="63164"/>
                </a:lnTo>
                <a:lnTo>
                  <a:pt x="27327" y="63644"/>
                </a:lnTo>
                <a:lnTo>
                  <a:pt x="27226" y="63278"/>
                </a:lnTo>
                <a:lnTo>
                  <a:pt x="27125" y="62924"/>
                </a:lnTo>
                <a:lnTo>
                  <a:pt x="26998" y="62583"/>
                </a:lnTo>
                <a:lnTo>
                  <a:pt x="26885" y="62242"/>
                </a:lnTo>
                <a:lnTo>
                  <a:pt x="26746" y="61901"/>
                </a:lnTo>
                <a:lnTo>
                  <a:pt x="26607" y="61572"/>
                </a:lnTo>
                <a:lnTo>
                  <a:pt x="26455" y="61244"/>
                </a:lnTo>
                <a:lnTo>
                  <a:pt x="26303" y="60928"/>
                </a:lnTo>
                <a:lnTo>
                  <a:pt x="26139" y="60612"/>
                </a:lnTo>
                <a:lnTo>
                  <a:pt x="25962" y="60296"/>
                </a:lnTo>
                <a:lnTo>
                  <a:pt x="25785" y="59993"/>
                </a:lnTo>
                <a:lnTo>
                  <a:pt x="25609" y="59690"/>
                </a:lnTo>
                <a:lnTo>
                  <a:pt x="25217" y="59109"/>
                </a:lnTo>
                <a:lnTo>
                  <a:pt x="24813" y="58528"/>
                </a:lnTo>
                <a:lnTo>
                  <a:pt x="24383" y="57972"/>
                </a:lnTo>
                <a:lnTo>
                  <a:pt x="23928" y="57429"/>
                </a:lnTo>
                <a:lnTo>
                  <a:pt x="23461" y="56885"/>
                </a:lnTo>
                <a:lnTo>
                  <a:pt x="22968" y="56368"/>
                </a:lnTo>
                <a:lnTo>
                  <a:pt x="22475" y="55850"/>
                </a:lnTo>
                <a:lnTo>
                  <a:pt x="21970" y="55344"/>
                </a:lnTo>
                <a:lnTo>
                  <a:pt x="21452" y="54852"/>
                </a:lnTo>
                <a:lnTo>
                  <a:pt x="20921" y="54346"/>
                </a:lnTo>
                <a:close/>
                <a:moveTo>
                  <a:pt x="10739" y="58983"/>
                </a:moveTo>
                <a:lnTo>
                  <a:pt x="11067" y="59248"/>
                </a:lnTo>
                <a:lnTo>
                  <a:pt x="5407" y="66436"/>
                </a:lnTo>
                <a:lnTo>
                  <a:pt x="5698" y="66651"/>
                </a:lnTo>
                <a:lnTo>
                  <a:pt x="6153" y="66259"/>
                </a:lnTo>
                <a:lnTo>
                  <a:pt x="6595" y="65855"/>
                </a:lnTo>
                <a:lnTo>
                  <a:pt x="7024" y="65438"/>
                </a:lnTo>
                <a:lnTo>
                  <a:pt x="7429" y="65021"/>
                </a:lnTo>
                <a:lnTo>
                  <a:pt x="7833" y="64579"/>
                </a:lnTo>
                <a:lnTo>
                  <a:pt x="8237" y="64137"/>
                </a:lnTo>
                <a:lnTo>
                  <a:pt x="8616" y="63682"/>
                </a:lnTo>
                <a:lnTo>
                  <a:pt x="8995" y="63214"/>
                </a:lnTo>
                <a:lnTo>
                  <a:pt x="9362" y="62747"/>
                </a:lnTo>
                <a:lnTo>
                  <a:pt x="9715" y="62280"/>
                </a:lnTo>
                <a:lnTo>
                  <a:pt x="10423" y="61307"/>
                </a:lnTo>
                <a:lnTo>
                  <a:pt x="11118" y="60334"/>
                </a:lnTo>
                <a:lnTo>
                  <a:pt x="11800" y="59336"/>
                </a:lnTo>
                <a:lnTo>
                  <a:pt x="11800" y="59336"/>
                </a:lnTo>
                <a:lnTo>
                  <a:pt x="11623" y="60334"/>
                </a:lnTo>
                <a:lnTo>
                  <a:pt x="11535" y="60827"/>
                </a:lnTo>
                <a:lnTo>
                  <a:pt x="11434" y="61320"/>
                </a:lnTo>
                <a:lnTo>
                  <a:pt x="11320" y="61812"/>
                </a:lnTo>
                <a:lnTo>
                  <a:pt x="11194" y="62292"/>
                </a:lnTo>
                <a:lnTo>
                  <a:pt x="11055" y="62772"/>
                </a:lnTo>
                <a:lnTo>
                  <a:pt x="10916" y="63252"/>
                </a:lnTo>
                <a:lnTo>
                  <a:pt x="10751" y="63720"/>
                </a:lnTo>
                <a:lnTo>
                  <a:pt x="10575" y="64187"/>
                </a:lnTo>
                <a:lnTo>
                  <a:pt x="10385" y="64642"/>
                </a:lnTo>
                <a:lnTo>
                  <a:pt x="10183" y="65097"/>
                </a:lnTo>
                <a:lnTo>
                  <a:pt x="9955" y="65539"/>
                </a:lnTo>
                <a:lnTo>
                  <a:pt x="9703" y="65968"/>
                </a:lnTo>
                <a:lnTo>
                  <a:pt x="9438" y="66398"/>
                </a:lnTo>
                <a:lnTo>
                  <a:pt x="9160" y="66827"/>
                </a:lnTo>
                <a:lnTo>
                  <a:pt x="8869" y="67206"/>
                </a:lnTo>
                <a:lnTo>
                  <a:pt x="8578" y="67585"/>
                </a:lnTo>
                <a:lnTo>
                  <a:pt x="8275" y="67952"/>
                </a:lnTo>
                <a:lnTo>
                  <a:pt x="7959" y="68318"/>
                </a:lnTo>
                <a:lnTo>
                  <a:pt x="7631" y="68672"/>
                </a:lnTo>
                <a:lnTo>
                  <a:pt x="7290" y="69013"/>
                </a:lnTo>
                <a:lnTo>
                  <a:pt x="6949" y="69341"/>
                </a:lnTo>
                <a:lnTo>
                  <a:pt x="6582" y="69657"/>
                </a:lnTo>
                <a:lnTo>
                  <a:pt x="6443" y="69758"/>
                </a:lnTo>
                <a:lnTo>
                  <a:pt x="6304" y="69872"/>
                </a:lnTo>
                <a:lnTo>
                  <a:pt x="6153" y="69960"/>
                </a:lnTo>
                <a:lnTo>
                  <a:pt x="6001" y="70049"/>
                </a:lnTo>
                <a:lnTo>
                  <a:pt x="5850" y="70137"/>
                </a:lnTo>
                <a:lnTo>
                  <a:pt x="5685" y="70213"/>
                </a:lnTo>
                <a:lnTo>
                  <a:pt x="5369" y="70339"/>
                </a:lnTo>
                <a:lnTo>
                  <a:pt x="5028" y="70440"/>
                </a:lnTo>
                <a:lnTo>
                  <a:pt x="4687" y="70516"/>
                </a:lnTo>
                <a:lnTo>
                  <a:pt x="4346" y="70567"/>
                </a:lnTo>
                <a:lnTo>
                  <a:pt x="4005" y="70592"/>
                </a:lnTo>
                <a:lnTo>
                  <a:pt x="3664" y="70592"/>
                </a:lnTo>
                <a:lnTo>
                  <a:pt x="3335" y="70567"/>
                </a:lnTo>
                <a:lnTo>
                  <a:pt x="3020" y="70516"/>
                </a:lnTo>
                <a:lnTo>
                  <a:pt x="2716" y="70440"/>
                </a:lnTo>
                <a:lnTo>
                  <a:pt x="2426" y="70339"/>
                </a:lnTo>
                <a:lnTo>
                  <a:pt x="2287" y="70289"/>
                </a:lnTo>
                <a:lnTo>
                  <a:pt x="2161" y="70213"/>
                </a:lnTo>
                <a:lnTo>
                  <a:pt x="2034" y="70150"/>
                </a:lnTo>
                <a:lnTo>
                  <a:pt x="1908" y="70074"/>
                </a:lnTo>
                <a:lnTo>
                  <a:pt x="1807" y="69986"/>
                </a:lnTo>
                <a:lnTo>
                  <a:pt x="1693" y="69897"/>
                </a:lnTo>
                <a:lnTo>
                  <a:pt x="1579" y="69783"/>
                </a:lnTo>
                <a:lnTo>
                  <a:pt x="1466" y="69657"/>
                </a:lnTo>
                <a:lnTo>
                  <a:pt x="1352" y="69531"/>
                </a:lnTo>
                <a:lnTo>
                  <a:pt x="1264" y="69392"/>
                </a:lnTo>
                <a:lnTo>
                  <a:pt x="1175" y="69253"/>
                </a:lnTo>
                <a:lnTo>
                  <a:pt x="1099" y="69114"/>
                </a:lnTo>
                <a:lnTo>
                  <a:pt x="1024" y="68962"/>
                </a:lnTo>
                <a:lnTo>
                  <a:pt x="960" y="68811"/>
                </a:lnTo>
                <a:lnTo>
                  <a:pt x="910" y="68659"/>
                </a:lnTo>
                <a:lnTo>
                  <a:pt x="859" y="68495"/>
                </a:lnTo>
                <a:lnTo>
                  <a:pt x="821" y="68343"/>
                </a:lnTo>
                <a:lnTo>
                  <a:pt x="796" y="68179"/>
                </a:lnTo>
                <a:lnTo>
                  <a:pt x="771" y="68002"/>
                </a:lnTo>
                <a:lnTo>
                  <a:pt x="758" y="67838"/>
                </a:lnTo>
                <a:lnTo>
                  <a:pt x="758" y="67661"/>
                </a:lnTo>
                <a:lnTo>
                  <a:pt x="758" y="67497"/>
                </a:lnTo>
                <a:lnTo>
                  <a:pt x="771" y="67320"/>
                </a:lnTo>
                <a:lnTo>
                  <a:pt x="796" y="67143"/>
                </a:lnTo>
                <a:lnTo>
                  <a:pt x="821" y="66966"/>
                </a:lnTo>
                <a:lnTo>
                  <a:pt x="859" y="66789"/>
                </a:lnTo>
                <a:lnTo>
                  <a:pt x="910" y="66613"/>
                </a:lnTo>
                <a:lnTo>
                  <a:pt x="960" y="66436"/>
                </a:lnTo>
                <a:lnTo>
                  <a:pt x="1024" y="66259"/>
                </a:lnTo>
                <a:lnTo>
                  <a:pt x="1087" y="66082"/>
                </a:lnTo>
                <a:lnTo>
                  <a:pt x="1162" y="65905"/>
                </a:lnTo>
                <a:lnTo>
                  <a:pt x="1251" y="65728"/>
                </a:lnTo>
                <a:lnTo>
                  <a:pt x="1339" y="65551"/>
                </a:lnTo>
                <a:lnTo>
                  <a:pt x="1440" y="65375"/>
                </a:lnTo>
                <a:lnTo>
                  <a:pt x="1554" y="65210"/>
                </a:lnTo>
                <a:lnTo>
                  <a:pt x="1668" y="65046"/>
                </a:lnTo>
                <a:lnTo>
                  <a:pt x="1794" y="64869"/>
                </a:lnTo>
                <a:lnTo>
                  <a:pt x="1933" y="64718"/>
                </a:lnTo>
                <a:lnTo>
                  <a:pt x="2148" y="64452"/>
                </a:lnTo>
                <a:lnTo>
                  <a:pt x="2375" y="64200"/>
                </a:lnTo>
                <a:lnTo>
                  <a:pt x="2615" y="63947"/>
                </a:lnTo>
                <a:lnTo>
                  <a:pt x="2843" y="63707"/>
                </a:lnTo>
                <a:lnTo>
                  <a:pt x="3335" y="63252"/>
                </a:lnTo>
                <a:lnTo>
                  <a:pt x="3841" y="62810"/>
                </a:lnTo>
                <a:lnTo>
                  <a:pt x="4346" y="62393"/>
                </a:lnTo>
                <a:lnTo>
                  <a:pt x="4877" y="62002"/>
                </a:lnTo>
                <a:lnTo>
                  <a:pt x="5420" y="61635"/>
                </a:lnTo>
                <a:lnTo>
                  <a:pt x="5976" y="61282"/>
                </a:lnTo>
                <a:lnTo>
                  <a:pt x="6544" y="60941"/>
                </a:lnTo>
                <a:lnTo>
                  <a:pt x="7113" y="60625"/>
                </a:lnTo>
                <a:lnTo>
                  <a:pt x="7707" y="60322"/>
                </a:lnTo>
                <a:lnTo>
                  <a:pt x="8300" y="60031"/>
                </a:lnTo>
                <a:lnTo>
                  <a:pt x="8894" y="59753"/>
                </a:lnTo>
                <a:lnTo>
                  <a:pt x="9513" y="59488"/>
                </a:lnTo>
                <a:lnTo>
                  <a:pt x="10120" y="59223"/>
                </a:lnTo>
                <a:lnTo>
                  <a:pt x="10739" y="58983"/>
                </a:lnTo>
                <a:close/>
                <a:moveTo>
                  <a:pt x="16992" y="66878"/>
                </a:moveTo>
                <a:lnTo>
                  <a:pt x="17447" y="67320"/>
                </a:lnTo>
                <a:lnTo>
                  <a:pt x="17915" y="67750"/>
                </a:lnTo>
                <a:lnTo>
                  <a:pt x="18142" y="67964"/>
                </a:lnTo>
                <a:lnTo>
                  <a:pt x="18369" y="68192"/>
                </a:lnTo>
                <a:lnTo>
                  <a:pt x="18572" y="68419"/>
                </a:lnTo>
                <a:lnTo>
                  <a:pt x="18761" y="68672"/>
                </a:lnTo>
                <a:lnTo>
                  <a:pt x="19102" y="69152"/>
                </a:lnTo>
                <a:lnTo>
                  <a:pt x="19431" y="69644"/>
                </a:lnTo>
                <a:lnTo>
                  <a:pt x="19734" y="70137"/>
                </a:lnTo>
                <a:lnTo>
                  <a:pt x="20012" y="70642"/>
                </a:lnTo>
                <a:lnTo>
                  <a:pt x="20265" y="71148"/>
                </a:lnTo>
                <a:lnTo>
                  <a:pt x="20492" y="71666"/>
                </a:lnTo>
                <a:lnTo>
                  <a:pt x="20694" y="72184"/>
                </a:lnTo>
                <a:lnTo>
                  <a:pt x="20783" y="72449"/>
                </a:lnTo>
                <a:lnTo>
                  <a:pt x="20871" y="72714"/>
                </a:lnTo>
                <a:lnTo>
                  <a:pt x="20947" y="72992"/>
                </a:lnTo>
                <a:lnTo>
                  <a:pt x="21010" y="73257"/>
                </a:lnTo>
                <a:lnTo>
                  <a:pt x="21073" y="73535"/>
                </a:lnTo>
                <a:lnTo>
                  <a:pt x="21124" y="73801"/>
                </a:lnTo>
                <a:lnTo>
                  <a:pt x="21162" y="74079"/>
                </a:lnTo>
                <a:lnTo>
                  <a:pt x="21199" y="74356"/>
                </a:lnTo>
                <a:lnTo>
                  <a:pt x="21225" y="74647"/>
                </a:lnTo>
                <a:lnTo>
                  <a:pt x="21237" y="74925"/>
                </a:lnTo>
                <a:lnTo>
                  <a:pt x="21250" y="75215"/>
                </a:lnTo>
                <a:lnTo>
                  <a:pt x="21250" y="75506"/>
                </a:lnTo>
                <a:lnTo>
                  <a:pt x="21237" y="75797"/>
                </a:lnTo>
                <a:lnTo>
                  <a:pt x="21225" y="76087"/>
                </a:lnTo>
                <a:lnTo>
                  <a:pt x="21187" y="76378"/>
                </a:lnTo>
                <a:lnTo>
                  <a:pt x="21149" y="76681"/>
                </a:lnTo>
                <a:lnTo>
                  <a:pt x="21111" y="76984"/>
                </a:lnTo>
                <a:lnTo>
                  <a:pt x="21048" y="77287"/>
                </a:lnTo>
                <a:lnTo>
                  <a:pt x="21010" y="77451"/>
                </a:lnTo>
                <a:lnTo>
                  <a:pt x="20959" y="77628"/>
                </a:lnTo>
                <a:lnTo>
                  <a:pt x="20896" y="77792"/>
                </a:lnTo>
                <a:lnTo>
                  <a:pt x="20833" y="77969"/>
                </a:lnTo>
                <a:lnTo>
                  <a:pt x="20770" y="78134"/>
                </a:lnTo>
                <a:lnTo>
                  <a:pt x="20694" y="78298"/>
                </a:lnTo>
                <a:lnTo>
                  <a:pt x="20606" y="78449"/>
                </a:lnTo>
                <a:lnTo>
                  <a:pt x="20517" y="78601"/>
                </a:lnTo>
                <a:lnTo>
                  <a:pt x="20353" y="78841"/>
                </a:lnTo>
                <a:lnTo>
                  <a:pt x="20189" y="79056"/>
                </a:lnTo>
                <a:lnTo>
                  <a:pt x="20012" y="79245"/>
                </a:lnTo>
                <a:lnTo>
                  <a:pt x="19848" y="79397"/>
                </a:lnTo>
                <a:lnTo>
                  <a:pt x="19671" y="79511"/>
                </a:lnTo>
                <a:lnTo>
                  <a:pt x="19481" y="79612"/>
                </a:lnTo>
                <a:lnTo>
                  <a:pt x="19292" y="79675"/>
                </a:lnTo>
                <a:lnTo>
                  <a:pt x="19115" y="79700"/>
                </a:lnTo>
                <a:lnTo>
                  <a:pt x="18913" y="79713"/>
                </a:lnTo>
                <a:lnTo>
                  <a:pt x="18723" y="79687"/>
                </a:lnTo>
                <a:lnTo>
                  <a:pt x="18521" y="79637"/>
                </a:lnTo>
                <a:lnTo>
                  <a:pt x="18319" y="79548"/>
                </a:lnTo>
                <a:lnTo>
                  <a:pt x="18117" y="79435"/>
                </a:lnTo>
                <a:lnTo>
                  <a:pt x="17915" y="79296"/>
                </a:lnTo>
                <a:lnTo>
                  <a:pt x="17700" y="79132"/>
                </a:lnTo>
                <a:lnTo>
                  <a:pt x="17485" y="78929"/>
                </a:lnTo>
                <a:lnTo>
                  <a:pt x="17270" y="78702"/>
                </a:lnTo>
                <a:lnTo>
                  <a:pt x="17068" y="78462"/>
                </a:lnTo>
                <a:lnTo>
                  <a:pt x="16891" y="78222"/>
                </a:lnTo>
                <a:lnTo>
                  <a:pt x="16714" y="77969"/>
                </a:lnTo>
                <a:lnTo>
                  <a:pt x="16563" y="77717"/>
                </a:lnTo>
                <a:lnTo>
                  <a:pt x="16424" y="77451"/>
                </a:lnTo>
                <a:lnTo>
                  <a:pt x="16298" y="77186"/>
                </a:lnTo>
                <a:lnTo>
                  <a:pt x="16171" y="76921"/>
                </a:lnTo>
                <a:lnTo>
                  <a:pt x="16070" y="76643"/>
                </a:lnTo>
                <a:lnTo>
                  <a:pt x="15969" y="76365"/>
                </a:lnTo>
                <a:lnTo>
                  <a:pt x="15881" y="76074"/>
                </a:lnTo>
                <a:lnTo>
                  <a:pt x="15805" y="75797"/>
                </a:lnTo>
                <a:lnTo>
                  <a:pt x="15666" y="75215"/>
                </a:lnTo>
                <a:lnTo>
                  <a:pt x="15552" y="74622"/>
                </a:lnTo>
                <a:lnTo>
                  <a:pt x="15476" y="74167"/>
                </a:lnTo>
                <a:lnTo>
                  <a:pt x="15426" y="73712"/>
                </a:lnTo>
                <a:lnTo>
                  <a:pt x="15375" y="73257"/>
                </a:lnTo>
                <a:lnTo>
                  <a:pt x="15350" y="72803"/>
                </a:lnTo>
                <a:lnTo>
                  <a:pt x="15325" y="72348"/>
                </a:lnTo>
                <a:lnTo>
                  <a:pt x="15325" y="71893"/>
                </a:lnTo>
                <a:lnTo>
                  <a:pt x="15337" y="71438"/>
                </a:lnTo>
                <a:lnTo>
                  <a:pt x="15363" y="70984"/>
                </a:lnTo>
                <a:lnTo>
                  <a:pt x="15413" y="70529"/>
                </a:lnTo>
                <a:lnTo>
                  <a:pt x="15464" y="70074"/>
                </a:lnTo>
                <a:lnTo>
                  <a:pt x="15540" y="69607"/>
                </a:lnTo>
                <a:lnTo>
                  <a:pt x="15628" y="69152"/>
                </a:lnTo>
                <a:lnTo>
                  <a:pt x="15742" y="68697"/>
                </a:lnTo>
                <a:lnTo>
                  <a:pt x="15855" y="68230"/>
                </a:lnTo>
                <a:lnTo>
                  <a:pt x="15994" y="67762"/>
                </a:lnTo>
                <a:lnTo>
                  <a:pt x="16146" y="67307"/>
                </a:lnTo>
                <a:lnTo>
                  <a:pt x="16373" y="67964"/>
                </a:lnTo>
                <a:lnTo>
                  <a:pt x="16613" y="68634"/>
                </a:lnTo>
                <a:lnTo>
                  <a:pt x="17081" y="69960"/>
                </a:lnTo>
                <a:lnTo>
                  <a:pt x="17308" y="70617"/>
                </a:lnTo>
                <a:lnTo>
                  <a:pt x="17523" y="71287"/>
                </a:lnTo>
                <a:lnTo>
                  <a:pt x="17725" y="71956"/>
                </a:lnTo>
                <a:lnTo>
                  <a:pt x="17902" y="72638"/>
                </a:lnTo>
                <a:lnTo>
                  <a:pt x="18041" y="73321"/>
                </a:lnTo>
                <a:lnTo>
                  <a:pt x="18167" y="74003"/>
                </a:lnTo>
                <a:lnTo>
                  <a:pt x="18281" y="74685"/>
                </a:lnTo>
                <a:lnTo>
                  <a:pt x="18369" y="75380"/>
                </a:lnTo>
                <a:lnTo>
                  <a:pt x="18546" y="76769"/>
                </a:lnTo>
                <a:lnTo>
                  <a:pt x="18635" y="77451"/>
                </a:lnTo>
                <a:lnTo>
                  <a:pt x="18723" y="78146"/>
                </a:lnTo>
                <a:lnTo>
                  <a:pt x="19052" y="78083"/>
                </a:lnTo>
                <a:lnTo>
                  <a:pt x="19090" y="77717"/>
                </a:lnTo>
                <a:lnTo>
                  <a:pt x="19127" y="77350"/>
                </a:lnTo>
                <a:lnTo>
                  <a:pt x="19153" y="76997"/>
                </a:lnTo>
                <a:lnTo>
                  <a:pt x="19165" y="76630"/>
                </a:lnTo>
                <a:lnTo>
                  <a:pt x="19178" y="76264"/>
                </a:lnTo>
                <a:lnTo>
                  <a:pt x="19165" y="75910"/>
                </a:lnTo>
                <a:lnTo>
                  <a:pt x="19153" y="75557"/>
                </a:lnTo>
                <a:lnTo>
                  <a:pt x="19140" y="75203"/>
                </a:lnTo>
                <a:lnTo>
                  <a:pt x="19115" y="74849"/>
                </a:lnTo>
                <a:lnTo>
                  <a:pt x="19077" y="74495"/>
                </a:lnTo>
                <a:lnTo>
                  <a:pt x="18976" y="73788"/>
                </a:lnTo>
                <a:lnTo>
                  <a:pt x="18862" y="73093"/>
                </a:lnTo>
                <a:lnTo>
                  <a:pt x="18723" y="72398"/>
                </a:lnTo>
                <a:lnTo>
                  <a:pt x="18559" y="71704"/>
                </a:lnTo>
                <a:lnTo>
                  <a:pt x="18369" y="71021"/>
                </a:lnTo>
                <a:lnTo>
                  <a:pt x="18167" y="70327"/>
                </a:lnTo>
                <a:lnTo>
                  <a:pt x="17953" y="69644"/>
                </a:lnTo>
                <a:lnTo>
                  <a:pt x="17725" y="68950"/>
                </a:lnTo>
                <a:lnTo>
                  <a:pt x="17485" y="68267"/>
                </a:lnTo>
                <a:lnTo>
                  <a:pt x="16992" y="66878"/>
                </a:lnTo>
                <a:close/>
                <a:moveTo>
                  <a:pt x="13922" y="1"/>
                </a:moveTo>
                <a:lnTo>
                  <a:pt x="14036" y="506"/>
                </a:lnTo>
                <a:lnTo>
                  <a:pt x="14188" y="1011"/>
                </a:lnTo>
                <a:lnTo>
                  <a:pt x="14339" y="1491"/>
                </a:lnTo>
                <a:lnTo>
                  <a:pt x="14491" y="1971"/>
                </a:lnTo>
                <a:lnTo>
                  <a:pt x="14643" y="2452"/>
                </a:lnTo>
                <a:lnTo>
                  <a:pt x="14794" y="2919"/>
                </a:lnTo>
                <a:lnTo>
                  <a:pt x="14908" y="3399"/>
                </a:lnTo>
                <a:lnTo>
                  <a:pt x="14958" y="3639"/>
                </a:lnTo>
                <a:lnTo>
                  <a:pt x="15009" y="3879"/>
                </a:lnTo>
                <a:lnTo>
                  <a:pt x="15300" y="5711"/>
                </a:lnTo>
                <a:lnTo>
                  <a:pt x="15577" y="7542"/>
                </a:lnTo>
                <a:lnTo>
                  <a:pt x="16121" y="11206"/>
                </a:lnTo>
                <a:lnTo>
                  <a:pt x="16664" y="14882"/>
                </a:lnTo>
                <a:lnTo>
                  <a:pt x="17195" y="18545"/>
                </a:lnTo>
                <a:lnTo>
                  <a:pt x="17207" y="18697"/>
                </a:lnTo>
                <a:lnTo>
                  <a:pt x="17220" y="18849"/>
                </a:lnTo>
                <a:lnTo>
                  <a:pt x="17220" y="18988"/>
                </a:lnTo>
                <a:lnTo>
                  <a:pt x="17220" y="19127"/>
                </a:lnTo>
                <a:lnTo>
                  <a:pt x="17195" y="19253"/>
                </a:lnTo>
                <a:lnTo>
                  <a:pt x="17182" y="19392"/>
                </a:lnTo>
                <a:lnTo>
                  <a:pt x="17144" y="19518"/>
                </a:lnTo>
                <a:lnTo>
                  <a:pt x="17106" y="19645"/>
                </a:lnTo>
                <a:lnTo>
                  <a:pt x="17056" y="19758"/>
                </a:lnTo>
                <a:lnTo>
                  <a:pt x="16992" y="19885"/>
                </a:lnTo>
                <a:lnTo>
                  <a:pt x="16917" y="19998"/>
                </a:lnTo>
                <a:lnTo>
                  <a:pt x="16841" y="20112"/>
                </a:lnTo>
                <a:lnTo>
                  <a:pt x="16752" y="20226"/>
                </a:lnTo>
                <a:lnTo>
                  <a:pt x="16651" y="20327"/>
                </a:lnTo>
                <a:lnTo>
                  <a:pt x="16550" y="20440"/>
                </a:lnTo>
                <a:lnTo>
                  <a:pt x="16424" y="20541"/>
                </a:lnTo>
                <a:lnTo>
                  <a:pt x="16032" y="20895"/>
                </a:lnTo>
                <a:lnTo>
                  <a:pt x="15641" y="21249"/>
                </a:lnTo>
                <a:lnTo>
                  <a:pt x="15274" y="21628"/>
                </a:lnTo>
                <a:lnTo>
                  <a:pt x="14908" y="22007"/>
                </a:lnTo>
                <a:lnTo>
                  <a:pt x="14554" y="22386"/>
                </a:lnTo>
                <a:lnTo>
                  <a:pt x="14213" y="22790"/>
                </a:lnTo>
                <a:lnTo>
                  <a:pt x="13872" y="23194"/>
                </a:lnTo>
                <a:lnTo>
                  <a:pt x="13556" y="23599"/>
                </a:lnTo>
                <a:lnTo>
                  <a:pt x="13240" y="24015"/>
                </a:lnTo>
                <a:lnTo>
                  <a:pt x="12937" y="24445"/>
                </a:lnTo>
                <a:lnTo>
                  <a:pt x="12634" y="24874"/>
                </a:lnTo>
                <a:lnTo>
                  <a:pt x="12356" y="25317"/>
                </a:lnTo>
                <a:lnTo>
                  <a:pt x="12065" y="25771"/>
                </a:lnTo>
                <a:lnTo>
                  <a:pt x="11800" y="26213"/>
                </a:lnTo>
                <a:lnTo>
                  <a:pt x="11535" y="26681"/>
                </a:lnTo>
                <a:lnTo>
                  <a:pt x="11282" y="27136"/>
                </a:lnTo>
                <a:lnTo>
                  <a:pt x="11181" y="27300"/>
                </a:lnTo>
                <a:lnTo>
                  <a:pt x="11080" y="27451"/>
                </a:lnTo>
                <a:lnTo>
                  <a:pt x="10954" y="27603"/>
                </a:lnTo>
                <a:lnTo>
                  <a:pt x="10827" y="27742"/>
                </a:lnTo>
                <a:lnTo>
                  <a:pt x="10688" y="27881"/>
                </a:lnTo>
                <a:lnTo>
                  <a:pt x="10549" y="28007"/>
                </a:lnTo>
                <a:lnTo>
                  <a:pt x="10398" y="28134"/>
                </a:lnTo>
                <a:lnTo>
                  <a:pt x="10246" y="28247"/>
                </a:lnTo>
                <a:lnTo>
                  <a:pt x="9753" y="28614"/>
                </a:lnTo>
                <a:lnTo>
                  <a:pt x="9286" y="28980"/>
                </a:lnTo>
                <a:lnTo>
                  <a:pt x="8831" y="29359"/>
                </a:lnTo>
                <a:lnTo>
                  <a:pt x="8389" y="29751"/>
                </a:lnTo>
                <a:lnTo>
                  <a:pt x="7959" y="30167"/>
                </a:lnTo>
                <a:lnTo>
                  <a:pt x="7555" y="30584"/>
                </a:lnTo>
                <a:lnTo>
                  <a:pt x="7163" y="31014"/>
                </a:lnTo>
                <a:lnTo>
                  <a:pt x="6797" y="31469"/>
                </a:lnTo>
                <a:lnTo>
                  <a:pt x="6456" y="31936"/>
                </a:lnTo>
                <a:lnTo>
                  <a:pt x="6140" y="32416"/>
                </a:lnTo>
                <a:lnTo>
                  <a:pt x="5989" y="32669"/>
                </a:lnTo>
                <a:lnTo>
                  <a:pt x="5837" y="32921"/>
                </a:lnTo>
                <a:lnTo>
                  <a:pt x="5698" y="33174"/>
                </a:lnTo>
                <a:lnTo>
                  <a:pt x="5572" y="33439"/>
                </a:lnTo>
                <a:lnTo>
                  <a:pt x="5445" y="33705"/>
                </a:lnTo>
                <a:lnTo>
                  <a:pt x="5319" y="33970"/>
                </a:lnTo>
                <a:lnTo>
                  <a:pt x="5218" y="34248"/>
                </a:lnTo>
                <a:lnTo>
                  <a:pt x="5104" y="34538"/>
                </a:lnTo>
                <a:lnTo>
                  <a:pt x="5016" y="34829"/>
                </a:lnTo>
                <a:lnTo>
                  <a:pt x="4927" y="35119"/>
                </a:lnTo>
                <a:lnTo>
                  <a:pt x="4839" y="35423"/>
                </a:lnTo>
                <a:lnTo>
                  <a:pt x="4763" y="35726"/>
                </a:lnTo>
                <a:lnTo>
                  <a:pt x="4700" y="36054"/>
                </a:lnTo>
                <a:lnTo>
                  <a:pt x="4662" y="36395"/>
                </a:lnTo>
                <a:lnTo>
                  <a:pt x="4637" y="36724"/>
                </a:lnTo>
                <a:lnTo>
                  <a:pt x="4649" y="37052"/>
                </a:lnTo>
                <a:lnTo>
                  <a:pt x="4675" y="37368"/>
                </a:lnTo>
                <a:lnTo>
                  <a:pt x="4725" y="37671"/>
                </a:lnTo>
                <a:lnTo>
                  <a:pt x="4788" y="37974"/>
                </a:lnTo>
                <a:lnTo>
                  <a:pt x="4877" y="38265"/>
                </a:lnTo>
                <a:lnTo>
                  <a:pt x="4990" y="38530"/>
                </a:lnTo>
                <a:lnTo>
                  <a:pt x="5117" y="38783"/>
                </a:lnTo>
                <a:lnTo>
                  <a:pt x="5268" y="39023"/>
                </a:lnTo>
                <a:lnTo>
                  <a:pt x="5433" y="39250"/>
                </a:lnTo>
                <a:lnTo>
                  <a:pt x="5610" y="39440"/>
                </a:lnTo>
                <a:lnTo>
                  <a:pt x="5812" y="39617"/>
                </a:lnTo>
                <a:lnTo>
                  <a:pt x="6026" y="39768"/>
                </a:lnTo>
                <a:lnTo>
                  <a:pt x="6140" y="39831"/>
                </a:lnTo>
                <a:lnTo>
                  <a:pt x="6266" y="39895"/>
                </a:lnTo>
                <a:lnTo>
                  <a:pt x="6481" y="39983"/>
                </a:lnTo>
                <a:lnTo>
                  <a:pt x="6709" y="40046"/>
                </a:lnTo>
                <a:lnTo>
                  <a:pt x="6936" y="40097"/>
                </a:lnTo>
                <a:lnTo>
                  <a:pt x="7176" y="40109"/>
                </a:lnTo>
                <a:lnTo>
                  <a:pt x="7416" y="40109"/>
                </a:lnTo>
                <a:lnTo>
                  <a:pt x="7644" y="40084"/>
                </a:lnTo>
                <a:lnTo>
                  <a:pt x="7884" y="40034"/>
                </a:lnTo>
                <a:lnTo>
                  <a:pt x="8124" y="39958"/>
                </a:lnTo>
                <a:lnTo>
                  <a:pt x="8364" y="39869"/>
                </a:lnTo>
                <a:lnTo>
                  <a:pt x="8591" y="39756"/>
                </a:lnTo>
                <a:lnTo>
                  <a:pt x="8831" y="39617"/>
                </a:lnTo>
                <a:lnTo>
                  <a:pt x="9059" y="39452"/>
                </a:lnTo>
                <a:lnTo>
                  <a:pt x="9286" y="39276"/>
                </a:lnTo>
                <a:lnTo>
                  <a:pt x="9501" y="39073"/>
                </a:lnTo>
                <a:lnTo>
                  <a:pt x="9715" y="38859"/>
                </a:lnTo>
                <a:lnTo>
                  <a:pt x="9930" y="38606"/>
                </a:lnTo>
                <a:lnTo>
                  <a:pt x="10132" y="38353"/>
                </a:lnTo>
                <a:lnTo>
                  <a:pt x="10322" y="38101"/>
                </a:lnTo>
                <a:lnTo>
                  <a:pt x="10511" y="37835"/>
                </a:lnTo>
                <a:lnTo>
                  <a:pt x="10676" y="37570"/>
                </a:lnTo>
                <a:lnTo>
                  <a:pt x="10840" y="37318"/>
                </a:lnTo>
                <a:lnTo>
                  <a:pt x="11004" y="37040"/>
                </a:lnTo>
                <a:lnTo>
                  <a:pt x="11156" y="36774"/>
                </a:lnTo>
                <a:lnTo>
                  <a:pt x="11295" y="36509"/>
                </a:lnTo>
                <a:lnTo>
                  <a:pt x="11421" y="36231"/>
                </a:lnTo>
                <a:lnTo>
                  <a:pt x="11535" y="35953"/>
                </a:lnTo>
                <a:lnTo>
                  <a:pt x="11648" y="35675"/>
                </a:lnTo>
                <a:lnTo>
                  <a:pt x="11749" y="35397"/>
                </a:lnTo>
                <a:lnTo>
                  <a:pt x="11851" y="35119"/>
                </a:lnTo>
                <a:lnTo>
                  <a:pt x="11939" y="34842"/>
                </a:lnTo>
                <a:lnTo>
                  <a:pt x="12015" y="34551"/>
                </a:lnTo>
                <a:lnTo>
                  <a:pt x="12078" y="34260"/>
                </a:lnTo>
                <a:lnTo>
                  <a:pt x="12141" y="33970"/>
                </a:lnTo>
                <a:lnTo>
                  <a:pt x="12192" y="33679"/>
                </a:lnTo>
                <a:lnTo>
                  <a:pt x="12230" y="33389"/>
                </a:lnTo>
                <a:lnTo>
                  <a:pt x="12267" y="33098"/>
                </a:lnTo>
                <a:lnTo>
                  <a:pt x="12293" y="32808"/>
                </a:lnTo>
                <a:lnTo>
                  <a:pt x="12305" y="32505"/>
                </a:lnTo>
                <a:lnTo>
                  <a:pt x="12318" y="32201"/>
                </a:lnTo>
                <a:lnTo>
                  <a:pt x="12318" y="31911"/>
                </a:lnTo>
                <a:lnTo>
                  <a:pt x="12305" y="31608"/>
                </a:lnTo>
                <a:lnTo>
                  <a:pt x="12280" y="31304"/>
                </a:lnTo>
                <a:lnTo>
                  <a:pt x="12255" y="31001"/>
                </a:lnTo>
                <a:lnTo>
                  <a:pt x="12217" y="30698"/>
                </a:lnTo>
                <a:lnTo>
                  <a:pt x="12179" y="30382"/>
                </a:lnTo>
                <a:lnTo>
                  <a:pt x="12128" y="30079"/>
                </a:lnTo>
                <a:lnTo>
                  <a:pt x="12065" y="29776"/>
                </a:lnTo>
                <a:lnTo>
                  <a:pt x="11989" y="29460"/>
                </a:lnTo>
                <a:lnTo>
                  <a:pt x="11952" y="29245"/>
                </a:lnTo>
                <a:lnTo>
                  <a:pt x="11914" y="29043"/>
                </a:lnTo>
                <a:lnTo>
                  <a:pt x="11888" y="28841"/>
                </a:lnTo>
                <a:lnTo>
                  <a:pt x="11876" y="28652"/>
                </a:lnTo>
                <a:lnTo>
                  <a:pt x="11863" y="28462"/>
                </a:lnTo>
                <a:lnTo>
                  <a:pt x="11876" y="28285"/>
                </a:lnTo>
                <a:lnTo>
                  <a:pt x="11888" y="28108"/>
                </a:lnTo>
                <a:lnTo>
                  <a:pt x="11914" y="27932"/>
                </a:lnTo>
                <a:lnTo>
                  <a:pt x="11939" y="27767"/>
                </a:lnTo>
                <a:lnTo>
                  <a:pt x="11989" y="27590"/>
                </a:lnTo>
                <a:lnTo>
                  <a:pt x="12040" y="27426"/>
                </a:lnTo>
                <a:lnTo>
                  <a:pt x="12103" y="27262"/>
                </a:lnTo>
                <a:lnTo>
                  <a:pt x="12166" y="27098"/>
                </a:lnTo>
                <a:lnTo>
                  <a:pt x="12242" y="26934"/>
                </a:lnTo>
                <a:lnTo>
                  <a:pt x="12432" y="26592"/>
                </a:lnTo>
                <a:lnTo>
                  <a:pt x="12912" y="25797"/>
                </a:lnTo>
                <a:lnTo>
                  <a:pt x="13152" y="25405"/>
                </a:lnTo>
                <a:lnTo>
                  <a:pt x="13404" y="25026"/>
                </a:lnTo>
                <a:lnTo>
                  <a:pt x="13670" y="24647"/>
                </a:lnTo>
                <a:lnTo>
                  <a:pt x="13935" y="24268"/>
                </a:lnTo>
                <a:lnTo>
                  <a:pt x="14213" y="23889"/>
                </a:lnTo>
                <a:lnTo>
                  <a:pt x="14504" y="23523"/>
                </a:lnTo>
                <a:lnTo>
                  <a:pt x="14794" y="23169"/>
                </a:lnTo>
                <a:lnTo>
                  <a:pt x="15097" y="22815"/>
                </a:lnTo>
                <a:lnTo>
                  <a:pt x="15413" y="22462"/>
                </a:lnTo>
                <a:lnTo>
                  <a:pt x="15742" y="22108"/>
                </a:lnTo>
                <a:lnTo>
                  <a:pt x="16070" y="21779"/>
                </a:lnTo>
                <a:lnTo>
                  <a:pt x="16424" y="21438"/>
                </a:lnTo>
                <a:lnTo>
                  <a:pt x="16790" y="21110"/>
                </a:lnTo>
                <a:lnTo>
                  <a:pt x="17157" y="20794"/>
                </a:lnTo>
                <a:lnTo>
                  <a:pt x="17195" y="21236"/>
                </a:lnTo>
                <a:lnTo>
                  <a:pt x="17207" y="21400"/>
                </a:lnTo>
                <a:lnTo>
                  <a:pt x="17195" y="21539"/>
                </a:lnTo>
                <a:lnTo>
                  <a:pt x="16588" y="29384"/>
                </a:lnTo>
                <a:lnTo>
                  <a:pt x="16260" y="33300"/>
                </a:lnTo>
                <a:lnTo>
                  <a:pt x="16095" y="35258"/>
                </a:lnTo>
                <a:lnTo>
                  <a:pt x="15919" y="37217"/>
                </a:lnTo>
                <a:lnTo>
                  <a:pt x="15893" y="37520"/>
                </a:lnTo>
                <a:lnTo>
                  <a:pt x="15855" y="37823"/>
                </a:lnTo>
                <a:lnTo>
                  <a:pt x="15805" y="38126"/>
                </a:lnTo>
                <a:lnTo>
                  <a:pt x="15780" y="38278"/>
                </a:lnTo>
                <a:lnTo>
                  <a:pt x="15729" y="38429"/>
                </a:lnTo>
                <a:lnTo>
                  <a:pt x="15679" y="38581"/>
                </a:lnTo>
                <a:lnTo>
                  <a:pt x="15615" y="38720"/>
                </a:lnTo>
                <a:lnTo>
                  <a:pt x="15527" y="38859"/>
                </a:lnTo>
                <a:lnTo>
                  <a:pt x="15426" y="39010"/>
                </a:lnTo>
                <a:lnTo>
                  <a:pt x="15312" y="39149"/>
                </a:lnTo>
                <a:lnTo>
                  <a:pt x="15173" y="39276"/>
                </a:lnTo>
                <a:lnTo>
                  <a:pt x="15022" y="39415"/>
                </a:lnTo>
                <a:lnTo>
                  <a:pt x="14845" y="39541"/>
                </a:lnTo>
                <a:lnTo>
                  <a:pt x="14440" y="39819"/>
                </a:lnTo>
                <a:lnTo>
                  <a:pt x="14036" y="40097"/>
                </a:lnTo>
                <a:lnTo>
                  <a:pt x="13240" y="40690"/>
                </a:lnTo>
                <a:lnTo>
                  <a:pt x="12470" y="41297"/>
                </a:lnTo>
                <a:lnTo>
                  <a:pt x="11699" y="41916"/>
                </a:lnTo>
                <a:lnTo>
                  <a:pt x="10183" y="43179"/>
                </a:lnTo>
                <a:lnTo>
                  <a:pt x="9425" y="43811"/>
                </a:lnTo>
                <a:lnTo>
                  <a:pt x="8654" y="44442"/>
                </a:lnTo>
                <a:lnTo>
                  <a:pt x="8490" y="44581"/>
                </a:lnTo>
                <a:lnTo>
                  <a:pt x="8338" y="44733"/>
                </a:lnTo>
                <a:lnTo>
                  <a:pt x="8250" y="44809"/>
                </a:lnTo>
                <a:lnTo>
                  <a:pt x="8174" y="44859"/>
                </a:lnTo>
                <a:lnTo>
                  <a:pt x="8086" y="44897"/>
                </a:lnTo>
                <a:lnTo>
                  <a:pt x="7631" y="44897"/>
                </a:lnTo>
                <a:lnTo>
                  <a:pt x="7265" y="44910"/>
                </a:lnTo>
                <a:lnTo>
                  <a:pt x="6911" y="44960"/>
                </a:lnTo>
                <a:lnTo>
                  <a:pt x="6570" y="45036"/>
                </a:lnTo>
                <a:lnTo>
                  <a:pt x="6229" y="45137"/>
                </a:lnTo>
                <a:lnTo>
                  <a:pt x="5913" y="45251"/>
                </a:lnTo>
                <a:lnTo>
                  <a:pt x="5610" y="45390"/>
                </a:lnTo>
                <a:lnTo>
                  <a:pt x="5306" y="45541"/>
                </a:lnTo>
                <a:lnTo>
                  <a:pt x="5016" y="45718"/>
                </a:lnTo>
                <a:lnTo>
                  <a:pt x="4738" y="45908"/>
                </a:lnTo>
                <a:lnTo>
                  <a:pt x="4460" y="46110"/>
                </a:lnTo>
                <a:lnTo>
                  <a:pt x="4182" y="46325"/>
                </a:lnTo>
                <a:lnTo>
                  <a:pt x="3917" y="46552"/>
                </a:lnTo>
                <a:lnTo>
                  <a:pt x="3651" y="46792"/>
                </a:lnTo>
                <a:lnTo>
                  <a:pt x="3146" y="47285"/>
                </a:lnTo>
                <a:lnTo>
                  <a:pt x="3007" y="47398"/>
                </a:lnTo>
                <a:lnTo>
                  <a:pt x="2843" y="47499"/>
                </a:lnTo>
                <a:lnTo>
                  <a:pt x="2679" y="47588"/>
                </a:lnTo>
                <a:lnTo>
                  <a:pt x="2489" y="47664"/>
                </a:lnTo>
                <a:lnTo>
                  <a:pt x="2300" y="47727"/>
                </a:lnTo>
                <a:lnTo>
                  <a:pt x="2097" y="47777"/>
                </a:lnTo>
                <a:lnTo>
                  <a:pt x="1908" y="47815"/>
                </a:lnTo>
                <a:lnTo>
                  <a:pt x="1718" y="47841"/>
                </a:lnTo>
                <a:lnTo>
                  <a:pt x="1542" y="47853"/>
                </a:lnTo>
                <a:lnTo>
                  <a:pt x="1365" y="47891"/>
                </a:lnTo>
                <a:lnTo>
                  <a:pt x="1200" y="47942"/>
                </a:lnTo>
                <a:lnTo>
                  <a:pt x="1036" y="47992"/>
                </a:lnTo>
                <a:lnTo>
                  <a:pt x="897" y="48055"/>
                </a:lnTo>
                <a:lnTo>
                  <a:pt x="758" y="48131"/>
                </a:lnTo>
                <a:lnTo>
                  <a:pt x="632" y="48220"/>
                </a:lnTo>
                <a:lnTo>
                  <a:pt x="518" y="48321"/>
                </a:lnTo>
                <a:lnTo>
                  <a:pt x="417" y="48422"/>
                </a:lnTo>
                <a:lnTo>
                  <a:pt x="329" y="48535"/>
                </a:lnTo>
                <a:lnTo>
                  <a:pt x="253" y="48649"/>
                </a:lnTo>
                <a:lnTo>
                  <a:pt x="190" y="48788"/>
                </a:lnTo>
                <a:lnTo>
                  <a:pt x="139" y="48914"/>
                </a:lnTo>
                <a:lnTo>
                  <a:pt x="101" y="49066"/>
                </a:lnTo>
                <a:lnTo>
                  <a:pt x="89" y="49217"/>
                </a:lnTo>
                <a:lnTo>
                  <a:pt x="89" y="49382"/>
                </a:lnTo>
                <a:lnTo>
                  <a:pt x="101" y="49533"/>
                </a:lnTo>
                <a:lnTo>
                  <a:pt x="139" y="49685"/>
                </a:lnTo>
                <a:lnTo>
                  <a:pt x="190" y="49836"/>
                </a:lnTo>
                <a:lnTo>
                  <a:pt x="253" y="49988"/>
                </a:lnTo>
                <a:lnTo>
                  <a:pt x="329" y="50114"/>
                </a:lnTo>
                <a:lnTo>
                  <a:pt x="417" y="50253"/>
                </a:lnTo>
                <a:lnTo>
                  <a:pt x="518" y="50367"/>
                </a:lnTo>
                <a:lnTo>
                  <a:pt x="632" y="50481"/>
                </a:lnTo>
                <a:lnTo>
                  <a:pt x="758" y="50582"/>
                </a:lnTo>
                <a:lnTo>
                  <a:pt x="885" y="50670"/>
                </a:lnTo>
                <a:lnTo>
                  <a:pt x="1024" y="50759"/>
                </a:lnTo>
                <a:lnTo>
                  <a:pt x="1175" y="50822"/>
                </a:lnTo>
                <a:lnTo>
                  <a:pt x="1327" y="50872"/>
                </a:lnTo>
                <a:lnTo>
                  <a:pt x="1478" y="50910"/>
                </a:lnTo>
                <a:lnTo>
                  <a:pt x="1630" y="50923"/>
                </a:lnTo>
                <a:lnTo>
                  <a:pt x="1782" y="50923"/>
                </a:lnTo>
                <a:lnTo>
                  <a:pt x="1971" y="50910"/>
                </a:lnTo>
                <a:lnTo>
                  <a:pt x="2148" y="50872"/>
                </a:lnTo>
                <a:lnTo>
                  <a:pt x="2312" y="50834"/>
                </a:lnTo>
                <a:lnTo>
                  <a:pt x="2464" y="50771"/>
                </a:lnTo>
                <a:lnTo>
                  <a:pt x="2590" y="50708"/>
                </a:lnTo>
                <a:lnTo>
                  <a:pt x="2716" y="50620"/>
                </a:lnTo>
                <a:lnTo>
                  <a:pt x="2830" y="50531"/>
                </a:lnTo>
                <a:lnTo>
                  <a:pt x="2931" y="50418"/>
                </a:lnTo>
                <a:lnTo>
                  <a:pt x="3007" y="50304"/>
                </a:lnTo>
                <a:lnTo>
                  <a:pt x="3083" y="50165"/>
                </a:lnTo>
                <a:lnTo>
                  <a:pt x="3146" y="50026"/>
                </a:lnTo>
                <a:lnTo>
                  <a:pt x="3184" y="49874"/>
                </a:lnTo>
                <a:lnTo>
                  <a:pt x="3209" y="49710"/>
                </a:lnTo>
                <a:lnTo>
                  <a:pt x="3234" y="49533"/>
                </a:lnTo>
                <a:lnTo>
                  <a:pt x="3234" y="49344"/>
                </a:lnTo>
                <a:lnTo>
                  <a:pt x="3222" y="49142"/>
                </a:lnTo>
                <a:lnTo>
                  <a:pt x="3184" y="48940"/>
                </a:lnTo>
                <a:lnTo>
                  <a:pt x="3146" y="48725"/>
                </a:lnTo>
                <a:lnTo>
                  <a:pt x="3133" y="48624"/>
                </a:lnTo>
                <a:lnTo>
                  <a:pt x="3121" y="48523"/>
                </a:lnTo>
                <a:lnTo>
                  <a:pt x="3133" y="48434"/>
                </a:lnTo>
                <a:lnTo>
                  <a:pt x="3159" y="48346"/>
                </a:lnTo>
                <a:lnTo>
                  <a:pt x="3209" y="48232"/>
                </a:lnTo>
                <a:lnTo>
                  <a:pt x="3272" y="48106"/>
                </a:lnTo>
                <a:lnTo>
                  <a:pt x="3335" y="47992"/>
                </a:lnTo>
                <a:lnTo>
                  <a:pt x="3424" y="47878"/>
                </a:lnTo>
                <a:lnTo>
                  <a:pt x="3613" y="47626"/>
                </a:lnTo>
                <a:lnTo>
                  <a:pt x="3841" y="47386"/>
                </a:lnTo>
                <a:lnTo>
                  <a:pt x="4106" y="47146"/>
                </a:lnTo>
                <a:lnTo>
                  <a:pt x="4384" y="46918"/>
                </a:lnTo>
                <a:lnTo>
                  <a:pt x="4687" y="46691"/>
                </a:lnTo>
                <a:lnTo>
                  <a:pt x="5003" y="46476"/>
                </a:lnTo>
                <a:lnTo>
                  <a:pt x="5332" y="46287"/>
                </a:lnTo>
                <a:lnTo>
                  <a:pt x="5660" y="46097"/>
                </a:lnTo>
                <a:lnTo>
                  <a:pt x="5989" y="45946"/>
                </a:lnTo>
                <a:lnTo>
                  <a:pt x="6317" y="45807"/>
                </a:lnTo>
                <a:lnTo>
                  <a:pt x="6633" y="45693"/>
                </a:lnTo>
                <a:lnTo>
                  <a:pt x="6923" y="45605"/>
                </a:lnTo>
                <a:lnTo>
                  <a:pt x="7201" y="45554"/>
                </a:lnTo>
                <a:lnTo>
                  <a:pt x="7328" y="45541"/>
                </a:lnTo>
                <a:lnTo>
                  <a:pt x="7454" y="45541"/>
                </a:lnTo>
                <a:lnTo>
                  <a:pt x="6052" y="48624"/>
                </a:lnTo>
                <a:lnTo>
                  <a:pt x="5332" y="50190"/>
                </a:lnTo>
                <a:lnTo>
                  <a:pt x="4599" y="51757"/>
                </a:lnTo>
                <a:lnTo>
                  <a:pt x="4498" y="51971"/>
                </a:lnTo>
                <a:lnTo>
                  <a:pt x="4384" y="52186"/>
                </a:lnTo>
                <a:lnTo>
                  <a:pt x="4258" y="52401"/>
                </a:lnTo>
                <a:lnTo>
                  <a:pt x="4131" y="52603"/>
                </a:lnTo>
                <a:lnTo>
                  <a:pt x="3992" y="52805"/>
                </a:lnTo>
                <a:lnTo>
                  <a:pt x="3853" y="53007"/>
                </a:lnTo>
                <a:lnTo>
                  <a:pt x="3702" y="53197"/>
                </a:lnTo>
                <a:lnTo>
                  <a:pt x="3538" y="53386"/>
                </a:lnTo>
                <a:lnTo>
                  <a:pt x="3424" y="53525"/>
                </a:lnTo>
                <a:lnTo>
                  <a:pt x="3310" y="53677"/>
                </a:lnTo>
                <a:lnTo>
                  <a:pt x="3222" y="53841"/>
                </a:lnTo>
                <a:lnTo>
                  <a:pt x="3133" y="53993"/>
                </a:lnTo>
                <a:lnTo>
                  <a:pt x="3070" y="54144"/>
                </a:lnTo>
                <a:lnTo>
                  <a:pt x="3020" y="54308"/>
                </a:lnTo>
                <a:lnTo>
                  <a:pt x="2982" y="54460"/>
                </a:lnTo>
                <a:lnTo>
                  <a:pt x="2969" y="54599"/>
                </a:lnTo>
                <a:lnTo>
                  <a:pt x="2969" y="54751"/>
                </a:lnTo>
                <a:lnTo>
                  <a:pt x="2982" y="54877"/>
                </a:lnTo>
                <a:lnTo>
                  <a:pt x="3007" y="55003"/>
                </a:lnTo>
                <a:lnTo>
                  <a:pt x="3058" y="55117"/>
                </a:lnTo>
                <a:lnTo>
                  <a:pt x="3133" y="55205"/>
                </a:lnTo>
                <a:lnTo>
                  <a:pt x="3222" y="55294"/>
                </a:lnTo>
                <a:lnTo>
                  <a:pt x="3323" y="55357"/>
                </a:lnTo>
                <a:lnTo>
                  <a:pt x="3449" y="55407"/>
                </a:lnTo>
                <a:lnTo>
                  <a:pt x="3689" y="55471"/>
                </a:lnTo>
                <a:lnTo>
                  <a:pt x="3942" y="55496"/>
                </a:lnTo>
                <a:lnTo>
                  <a:pt x="4207" y="55509"/>
                </a:lnTo>
                <a:lnTo>
                  <a:pt x="4473" y="55483"/>
                </a:lnTo>
                <a:lnTo>
                  <a:pt x="4738" y="55445"/>
                </a:lnTo>
                <a:lnTo>
                  <a:pt x="4990" y="55382"/>
                </a:lnTo>
                <a:lnTo>
                  <a:pt x="5104" y="55332"/>
                </a:lnTo>
                <a:lnTo>
                  <a:pt x="5218" y="55281"/>
                </a:lnTo>
                <a:lnTo>
                  <a:pt x="5319" y="55231"/>
                </a:lnTo>
                <a:lnTo>
                  <a:pt x="5407" y="55167"/>
                </a:lnTo>
                <a:lnTo>
                  <a:pt x="5521" y="55079"/>
                </a:lnTo>
                <a:lnTo>
                  <a:pt x="5610" y="54991"/>
                </a:lnTo>
                <a:lnTo>
                  <a:pt x="5698" y="54890"/>
                </a:lnTo>
                <a:lnTo>
                  <a:pt x="5786" y="54776"/>
                </a:lnTo>
                <a:lnTo>
                  <a:pt x="5850" y="54662"/>
                </a:lnTo>
                <a:lnTo>
                  <a:pt x="5900" y="54548"/>
                </a:lnTo>
                <a:lnTo>
                  <a:pt x="5938" y="54422"/>
                </a:lnTo>
                <a:lnTo>
                  <a:pt x="5976" y="54296"/>
                </a:lnTo>
                <a:lnTo>
                  <a:pt x="5976" y="54157"/>
                </a:lnTo>
                <a:lnTo>
                  <a:pt x="5976" y="54031"/>
                </a:lnTo>
                <a:lnTo>
                  <a:pt x="5951" y="53892"/>
                </a:lnTo>
                <a:lnTo>
                  <a:pt x="5913" y="53753"/>
                </a:lnTo>
                <a:lnTo>
                  <a:pt x="5850" y="53614"/>
                </a:lnTo>
                <a:lnTo>
                  <a:pt x="5761" y="53462"/>
                </a:lnTo>
                <a:lnTo>
                  <a:pt x="5660" y="53323"/>
                </a:lnTo>
                <a:lnTo>
                  <a:pt x="5521" y="53184"/>
                </a:lnTo>
                <a:lnTo>
                  <a:pt x="5445" y="53108"/>
                </a:lnTo>
                <a:lnTo>
                  <a:pt x="5382" y="52995"/>
                </a:lnTo>
                <a:lnTo>
                  <a:pt x="5319" y="52881"/>
                </a:lnTo>
                <a:lnTo>
                  <a:pt x="5268" y="52755"/>
                </a:lnTo>
                <a:lnTo>
                  <a:pt x="5231" y="52628"/>
                </a:lnTo>
                <a:lnTo>
                  <a:pt x="5205" y="52502"/>
                </a:lnTo>
                <a:lnTo>
                  <a:pt x="5205" y="52388"/>
                </a:lnTo>
                <a:lnTo>
                  <a:pt x="5218" y="52287"/>
                </a:lnTo>
                <a:lnTo>
                  <a:pt x="5395" y="51769"/>
                </a:lnTo>
                <a:lnTo>
                  <a:pt x="5559" y="51264"/>
                </a:lnTo>
                <a:lnTo>
                  <a:pt x="5749" y="50771"/>
                </a:lnTo>
                <a:lnTo>
                  <a:pt x="5951" y="50279"/>
                </a:lnTo>
                <a:lnTo>
                  <a:pt x="6153" y="49799"/>
                </a:lnTo>
                <a:lnTo>
                  <a:pt x="6368" y="49331"/>
                </a:lnTo>
                <a:lnTo>
                  <a:pt x="6608" y="48864"/>
                </a:lnTo>
                <a:lnTo>
                  <a:pt x="6835" y="48409"/>
                </a:lnTo>
                <a:lnTo>
                  <a:pt x="7088" y="47954"/>
                </a:lnTo>
                <a:lnTo>
                  <a:pt x="7353" y="47525"/>
                </a:lnTo>
                <a:lnTo>
                  <a:pt x="7618" y="47095"/>
                </a:lnTo>
                <a:lnTo>
                  <a:pt x="7896" y="46666"/>
                </a:lnTo>
                <a:lnTo>
                  <a:pt x="8187" y="46249"/>
                </a:lnTo>
                <a:lnTo>
                  <a:pt x="8490" y="45845"/>
                </a:lnTo>
                <a:lnTo>
                  <a:pt x="8793" y="45453"/>
                </a:lnTo>
                <a:lnTo>
                  <a:pt x="9109" y="45061"/>
                </a:lnTo>
                <a:lnTo>
                  <a:pt x="9438" y="44670"/>
                </a:lnTo>
                <a:lnTo>
                  <a:pt x="9779" y="44291"/>
                </a:lnTo>
                <a:lnTo>
                  <a:pt x="10132" y="43924"/>
                </a:lnTo>
                <a:lnTo>
                  <a:pt x="10486" y="43571"/>
                </a:lnTo>
                <a:lnTo>
                  <a:pt x="10852" y="43217"/>
                </a:lnTo>
                <a:lnTo>
                  <a:pt x="11231" y="42863"/>
                </a:lnTo>
                <a:lnTo>
                  <a:pt x="11610" y="42535"/>
                </a:lnTo>
                <a:lnTo>
                  <a:pt x="12015" y="42194"/>
                </a:lnTo>
                <a:lnTo>
                  <a:pt x="12419" y="41878"/>
                </a:lnTo>
                <a:lnTo>
                  <a:pt x="12823" y="41549"/>
                </a:lnTo>
                <a:lnTo>
                  <a:pt x="13253" y="41246"/>
                </a:lnTo>
                <a:lnTo>
                  <a:pt x="13682" y="40943"/>
                </a:lnTo>
                <a:lnTo>
                  <a:pt x="14125" y="40640"/>
                </a:lnTo>
                <a:lnTo>
                  <a:pt x="14567" y="40349"/>
                </a:lnTo>
                <a:lnTo>
                  <a:pt x="15034" y="40071"/>
                </a:lnTo>
                <a:lnTo>
                  <a:pt x="15502" y="39794"/>
                </a:lnTo>
                <a:lnTo>
                  <a:pt x="15502" y="40097"/>
                </a:lnTo>
                <a:lnTo>
                  <a:pt x="15502" y="40223"/>
                </a:lnTo>
                <a:lnTo>
                  <a:pt x="15489" y="40349"/>
                </a:lnTo>
                <a:lnTo>
                  <a:pt x="14301" y="52275"/>
                </a:lnTo>
                <a:lnTo>
                  <a:pt x="14289" y="52515"/>
                </a:lnTo>
                <a:lnTo>
                  <a:pt x="14264" y="52742"/>
                </a:lnTo>
                <a:lnTo>
                  <a:pt x="14238" y="52868"/>
                </a:lnTo>
                <a:lnTo>
                  <a:pt x="14213" y="52982"/>
                </a:lnTo>
                <a:lnTo>
                  <a:pt x="14188" y="53083"/>
                </a:lnTo>
                <a:lnTo>
                  <a:pt x="14137" y="53184"/>
                </a:lnTo>
                <a:lnTo>
                  <a:pt x="13695" y="54106"/>
                </a:lnTo>
                <a:lnTo>
                  <a:pt x="13253" y="55016"/>
                </a:lnTo>
                <a:lnTo>
                  <a:pt x="12773" y="55913"/>
                </a:lnTo>
                <a:lnTo>
                  <a:pt x="12533" y="56368"/>
                </a:lnTo>
                <a:lnTo>
                  <a:pt x="12280" y="56810"/>
                </a:lnTo>
                <a:lnTo>
                  <a:pt x="12179" y="56974"/>
                </a:lnTo>
                <a:lnTo>
                  <a:pt x="12065" y="57138"/>
                </a:lnTo>
                <a:lnTo>
                  <a:pt x="11926" y="57290"/>
                </a:lnTo>
                <a:lnTo>
                  <a:pt x="11787" y="57441"/>
                </a:lnTo>
                <a:lnTo>
                  <a:pt x="11623" y="57580"/>
                </a:lnTo>
                <a:lnTo>
                  <a:pt x="11472" y="57707"/>
                </a:lnTo>
                <a:lnTo>
                  <a:pt x="11307" y="57808"/>
                </a:lnTo>
                <a:lnTo>
                  <a:pt x="11130" y="57909"/>
                </a:lnTo>
                <a:lnTo>
                  <a:pt x="10423" y="58262"/>
                </a:lnTo>
                <a:lnTo>
                  <a:pt x="9703" y="58616"/>
                </a:lnTo>
                <a:lnTo>
                  <a:pt x="8263" y="59286"/>
                </a:lnTo>
                <a:lnTo>
                  <a:pt x="7555" y="59627"/>
                </a:lnTo>
                <a:lnTo>
                  <a:pt x="6848" y="59980"/>
                </a:lnTo>
                <a:lnTo>
                  <a:pt x="6140" y="60359"/>
                </a:lnTo>
                <a:lnTo>
                  <a:pt x="5799" y="60549"/>
                </a:lnTo>
                <a:lnTo>
                  <a:pt x="5458" y="60751"/>
                </a:lnTo>
                <a:lnTo>
                  <a:pt x="5041" y="61004"/>
                </a:lnTo>
                <a:lnTo>
                  <a:pt x="4624" y="61256"/>
                </a:lnTo>
                <a:lnTo>
                  <a:pt x="4220" y="61534"/>
                </a:lnTo>
                <a:lnTo>
                  <a:pt x="3816" y="61812"/>
                </a:lnTo>
                <a:lnTo>
                  <a:pt x="3424" y="62103"/>
                </a:lnTo>
                <a:lnTo>
                  <a:pt x="3045" y="62406"/>
                </a:lnTo>
                <a:lnTo>
                  <a:pt x="2679" y="62722"/>
                </a:lnTo>
                <a:lnTo>
                  <a:pt x="2325" y="63050"/>
                </a:lnTo>
                <a:lnTo>
                  <a:pt x="1996" y="63391"/>
                </a:lnTo>
                <a:lnTo>
                  <a:pt x="1680" y="63745"/>
                </a:lnTo>
                <a:lnTo>
                  <a:pt x="1377" y="64124"/>
                </a:lnTo>
                <a:lnTo>
                  <a:pt x="1099" y="64528"/>
                </a:lnTo>
                <a:lnTo>
                  <a:pt x="973" y="64730"/>
                </a:lnTo>
                <a:lnTo>
                  <a:pt x="847" y="64945"/>
                </a:lnTo>
                <a:lnTo>
                  <a:pt x="720" y="65160"/>
                </a:lnTo>
                <a:lnTo>
                  <a:pt x="607" y="65375"/>
                </a:lnTo>
                <a:lnTo>
                  <a:pt x="506" y="65602"/>
                </a:lnTo>
                <a:lnTo>
                  <a:pt x="404" y="65842"/>
                </a:lnTo>
                <a:lnTo>
                  <a:pt x="316" y="66082"/>
                </a:lnTo>
                <a:lnTo>
                  <a:pt x="228" y="66322"/>
                </a:lnTo>
                <a:lnTo>
                  <a:pt x="164" y="66537"/>
                </a:lnTo>
                <a:lnTo>
                  <a:pt x="114" y="66752"/>
                </a:lnTo>
                <a:lnTo>
                  <a:pt x="63" y="66966"/>
                </a:lnTo>
                <a:lnTo>
                  <a:pt x="38" y="67181"/>
                </a:lnTo>
                <a:lnTo>
                  <a:pt x="13" y="67396"/>
                </a:lnTo>
                <a:lnTo>
                  <a:pt x="0" y="67598"/>
                </a:lnTo>
                <a:lnTo>
                  <a:pt x="13" y="67813"/>
                </a:lnTo>
                <a:lnTo>
                  <a:pt x="13" y="68015"/>
                </a:lnTo>
                <a:lnTo>
                  <a:pt x="38" y="68217"/>
                </a:lnTo>
                <a:lnTo>
                  <a:pt x="76" y="68419"/>
                </a:lnTo>
                <a:lnTo>
                  <a:pt x="114" y="68621"/>
                </a:lnTo>
                <a:lnTo>
                  <a:pt x="164" y="68811"/>
                </a:lnTo>
                <a:lnTo>
                  <a:pt x="228" y="69000"/>
                </a:lnTo>
                <a:lnTo>
                  <a:pt x="291" y="69177"/>
                </a:lnTo>
                <a:lnTo>
                  <a:pt x="367" y="69354"/>
                </a:lnTo>
                <a:lnTo>
                  <a:pt x="455" y="69531"/>
                </a:lnTo>
                <a:lnTo>
                  <a:pt x="556" y="69695"/>
                </a:lnTo>
                <a:lnTo>
                  <a:pt x="657" y="69859"/>
                </a:lnTo>
                <a:lnTo>
                  <a:pt x="771" y="70011"/>
                </a:lnTo>
                <a:lnTo>
                  <a:pt x="885" y="70162"/>
                </a:lnTo>
                <a:lnTo>
                  <a:pt x="1011" y="70301"/>
                </a:lnTo>
                <a:lnTo>
                  <a:pt x="1150" y="70440"/>
                </a:lnTo>
                <a:lnTo>
                  <a:pt x="1289" y="70567"/>
                </a:lnTo>
                <a:lnTo>
                  <a:pt x="1440" y="70680"/>
                </a:lnTo>
                <a:lnTo>
                  <a:pt x="1592" y="70781"/>
                </a:lnTo>
                <a:lnTo>
                  <a:pt x="1756" y="70882"/>
                </a:lnTo>
                <a:lnTo>
                  <a:pt x="1921" y="70971"/>
                </a:lnTo>
                <a:lnTo>
                  <a:pt x="2097" y="71047"/>
                </a:lnTo>
                <a:lnTo>
                  <a:pt x="2274" y="71110"/>
                </a:lnTo>
                <a:lnTo>
                  <a:pt x="2464" y="71173"/>
                </a:lnTo>
                <a:lnTo>
                  <a:pt x="2653" y="71224"/>
                </a:lnTo>
                <a:lnTo>
                  <a:pt x="2855" y="71249"/>
                </a:lnTo>
                <a:lnTo>
                  <a:pt x="3222" y="71299"/>
                </a:lnTo>
                <a:lnTo>
                  <a:pt x="3588" y="71312"/>
                </a:lnTo>
                <a:lnTo>
                  <a:pt x="3942" y="71325"/>
                </a:lnTo>
                <a:lnTo>
                  <a:pt x="4296" y="71299"/>
                </a:lnTo>
                <a:lnTo>
                  <a:pt x="4637" y="71261"/>
                </a:lnTo>
                <a:lnTo>
                  <a:pt x="4978" y="71211"/>
                </a:lnTo>
                <a:lnTo>
                  <a:pt x="5306" y="71122"/>
                </a:lnTo>
                <a:lnTo>
                  <a:pt x="5635" y="71034"/>
                </a:lnTo>
                <a:lnTo>
                  <a:pt x="5951" y="70908"/>
                </a:lnTo>
                <a:lnTo>
                  <a:pt x="6266" y="70769"/>
                </a:lnTo>
                <a:lnTo>
                  <a:pt x="6570" y="70605"/>
                </a:lnTo>
                <a:lnTo>
                  <a:pt x="6873" y="70428"/>
                </a:lnTo>
                <a:lnTo>
                  <a:pt x="7163" y="70226"/>
                </a:lnTo>
                <a:lnTo>
                  <a:pt x="7441" y="70011"/>
                </a:lnTo>
                <a:lnTo>
                  <a:pt x="7719" y="69758"/>
                </a:lnTo>
                <a:lnTo>
                  <a:pt x="7985" y="69493"/>
                </a:lnTo>
                <a:lnTo>
                  <a:pt x="8439" y="69000"/>
                </a:lnTo>
                <a:lnTo>
                  <a:pt x="8882" y="68482"/>
                </a:lnTo>
                <a:lnTo>
                  <a:pt x="9286" y="67964"/>
                </a:lnTo>
                <a:lnTo>
                  <a:pt x="9678" y="67421"/>
                </a:lnTo>
                <a:lnTo>
                  <a:pt x="10031" y="66878"/>
                </a:lnTo>
                <a:lnTo>
                  <a:pt x="10372" y="66309"/>
                </a:lnTo>
                <a:lnTo>
                  <a:pt x="10676" y="65741"/>
                </a:lnTo>
                <a:lnTo>
                  <a:pt x="10966" y="65160"/>
                </a:lnTo>
                <a:lnTo>
                  <a:pt x="11219" y="64566"/>
                </a:lnTo>
                <a:lnTo>
                  <a:pt x="11459" y="63960"/>
                </a:lnTo>
                <a:lnTo>
                  <a:pt x="11674" y="63341"/>
                </a:lnTo>
                <a:lnTo>
                  <a:pt x="11851" y="62709"/>
                </a:lnTo>
                <a:lnTo>
                  <a:pt x="12015" y="62078"/>
                </a:lnTo>
                <a:lnTo>
                  <a:pt x="12154" y="61433"/>
                </a:lnTo>
                <a:lnTo>
                  <a:pt x="12267" y="60776"/>
                </a:lnTo>
                <a:lnTo>
                  <a:pt x="12356" y="60107"/>
                </a:lnTo>
                <a:lnTo>
                  <a:pt x="12406" y="59728"/>
                </a:lnTo>
                <a:lnTo>
                  <a:pt x="12457" y="59336"/>
                </a:lnTo>
                <a:lnTo>
                  <a:pt x="12520" y="58970"/>
                </a:lnTo>
                <a:lnTo>
                  <a:pt x="12596" y="58591"/>
                </a:lnTo>
                <a:lnTo>
                  <a:pt x="12684" y="58225"/>
                </a:lnTo>
                <a:lnTo>
                  <a:pt x="12785" y="57858"/>
                </a:lnTo>
                <a:lnTo>
                  <a:pt x="12886" y="57492"/>
                </a:lnTo>
                <a:lnTo>
                  <a:pt x="13000" y="57126"/>
                </a:lnTo>
                <a:lnTo>
                  <a:pt x="13127" y="56772"/>
                </a:lnTo>
                <a:lnTo>
                  <a:pt x="13253" y="56405"/>
                </a:lnTo>
                <a:lnTo>
                  <a:pt x="13392" y="56039"/>
                </a:lnTo>
                <a:lnTo>
                  <a:pt x="13543" y="55685"/>
                </a:lnTo>
                <a:lnTo>
                  <a:pt x="13708" y="55319"/>
                </a:lnTo>
                <a:lnTo>
                  <a:pt x="13872" y="54953"/>
                </a:lnTo>
                <a:lnTo>
                  <a:pt x="14238" y="54220"/>
                </a:lnTo>
                <a:lnTo>
                  <a:pt x="14756" y="59096"/>
                </a:lnTo>
                <a:lnTo>
                  <a:pt x="15009" y="61459"/>
                </a:lnTo>
                <a:lnTo>
                  <a:pt x="15249" y="63821"/>
                </a:lnTo>
                <a:lnTo>
                  <a:pt x="15300" y="64339"/>
                </a:lnTo>
                <a:lnTo>
                  <a:pt x="15325" y="64869"/>
                </a:lnTo>
                <a:lnTo>
                  <a:pt x="15337" y="65135"/>
                </a:lnTo>
                <a:lnTo>
                  <a:pt x="15337" y="65387"/>
                </a:lnTo>
                <a:lnTo>
                  <a:pt x="15325" y="65653"/>
                </a:lnTo>
                <a:lnTo>
                  <a:pt x="15300" y="65918"/>
                </a:lnTo>
                <a:lnTo>
                  <a:pt x="15211" y="66777"/>
                </a:lnTo>
                <a:lnTo>
                  <a:pt x="15097" y="67636"/>
                </a:lnTo>
                <a:lnTo>
                  <a:pt x="14870" y="69367"/>
                </a:lnTo>
                <a:lnTo>
                  <a:pt x="14769" y="70226"/>
                </a:lnTo>
                <a:lnTo>
                  <a:pt x="14680" y="71085"/>
                </a:lnTo>
                <a:lnTo>
                  <a:pt x="14655" y="71514"/>
                </a:lnTo>
                <a:lnTo>
                  <a:pt x="14630" y="71956"/>
                </a:lnTo>
                <a:lnTo>
                  <a:pt x="14605" y="72386"/>
                </a:lnTo>
                <a:lnTo>
                  <a:pt x="14605" y="72815"/>
                </a:lnTo>
                <a:lnTo>
                  <a:pt x="14605" y="73283"/>
                </a:lnTo>
                <a:lnTo>
                  <a:pt x="14617" y="73750"/>
                </a:lnTo>
                <a:lnTo>
                  <a:pt x="14655" y="74217"/>
                </a:lnTo>
                <a:lnTo>
                  <a:pt x="14706" y="74672"/>
                </a:lnTo>
                <a:lnTo>
                  <a:pt x="14782" y="75127"/>
                </a:lnTo>
                <a:lnTo>
                  <a:pt x="14870" y="75582"/>
                </a:lnTo>
                <a:lnTo>
                  <a:pt x="14984" y="76024"/>
                </a:lnTo>
                <a:lnTo>
                  <a:pt x="15110" y="76466"/>
                </a:lnTo>
                <a:lnTo>
                  <a:pt x="15262" y="76896"/>
                </a:lnTo>
                <a:lnTo>
                  <a:pt x="15438" y="77312"/>
                </a:lnTo>
                <a:lnTo>
                  <a:pt x="15641" y="77729"/>
                </a:lnTo>
                <a:lnTo>
                  <a:pt x="15868" y="78134"/>
                </a:lnTo>
                <a:lnTo>
                  <a:pt x="16108" y="78525"/>
                </a:lnTo>
                <a:lnTo>
                  <a:pt x="16386" y="78917"/>
                </a:lnTo>
                <a:lnTo>
                  <a:pt x="16702" y="79296"/>
                </a:lnTo>
                <a:lnTo>
                  <a:pt x="17030" y="79649"/>
                </a:lnTo>
                <a:lnTo>
                  <a:pt x="17258" y="79864"/>
                </a:lnTo>
                <a:lnTo>
                  <a:pt x="17498" y="80054"/>
                </a:lnTo>
                <a:lnTo>
                  <a:pt x="17750" y="80205"/>
                </a:lnTo>
                <a:lnTo>
                  <a:pt x="18003" y="80332"/>
                </a:lnTo>
                <a:lnTo>
                  <a:pt x="18256" y="80433"/>
                </a:lnTo>
                <a:lnTo>
                  <a:pt x="18521" y="80509"/>
                </a:lnTo>
                <a:lnTo>
                  <a:pt x="18774" y="80534"/>
                </a:lnTo>
                <a:lnTo>
                  <a:pt x="18913" y="80546"/>
                </a:lnTo>
                <a:lnTo>
                  <a:pt x="19039" y="80546"/>
                </a:lnTo>
                <a:lnTo>
                  <a:pt x="19165" y="80534"/>
                </a:lnTo>
                <a:lnTo>
                  <a:pt x="19292" y="80521"/>
                </a:lnTo>
                <a:lnTo>
                  <a:pt x="19418" y="80496"/>
                </a:lnTo>
                <a:lnTo>
                  <a:pt x="19544" y="80471"/>
                </a:lnTo>
                <a:lnTo>
                  <a:pt x="19671" y="80433"/>
                </a:lnTo>
                <a:lnTo>
                  <a:pt x="19784" y="80382"/>
                </a:lnTo>
                <a:lnTo>
                  <a:pt x="19911" y="80332"/>
                </a:lnTo>
                <a:lnTo>
                  <a:pt x="20024" y="80268"/>
                </a:lnTo>
                <a:lnTo>
                  <a:pt x="20138" y="80193"/>
                </a:lnTo>
                <a:lnTo>
                  <a:pt x="20252" y="80117"/>
                </a:lnTo>
                <a:lnTo>
                  <a:pt x="20366" y="80028"/>
                </a:lnTo>
                <a:lnTo>
                  <a:pt x="20467" y="79927"/>
                </a:lnTo>
                <a:lnTo>
                  <a:pt x="20580" y="79826"/>
                </a:lnTo>
                <a:lnTo>
                  <a:pt x="20681" y="79725"/>
                </a:lnTo>
                <a:lnTo>
                  <a:pt x="20770" y="79599"/>
                </a:lnTo>
                <a:lnTo>
                  <a:pt x="20871" y="79473"/>
                </a:lnTo>
                <a:lnTo>
                  <a:pt x="21073" y="79157"/>
                </a:lnTo>
                <a:lnTo>
                  <a:pt x="21275" y="78828"/>
                </a:lnTo>
                <a:lnTo>
                  <a:pt x="21452" y="78475"/>
                </a:lnTo>
                <a:lnTo>
                  <a:pt x="21616" y="78108"/>
                </a:lnTo>
                <a:lnTo>
                  <a:pt x="21743" y="77742"/>
                </a:lnTo>
                <a:lnTo>
                  <a:pt x="21856" y="77376"/>
                </a:lnTo>
                <a:lnTo>
                  <a:pt x="21894" y="77186"/>
                </a:lnTo>
                <a:lnTo>
                  <a:pt x="21932" y="77009"/>
                </a:lnTo>
                <a:lnTo>
                  <a:pt x="21957" y="76820"/>
                </a:lnTo>
                <a:lnTo>
                  <a:pt x="21983" y="76643"/>
                </a:lnTo>
                <a:lnTo>
                  <a:pt x="21995" y="76226"/>
                </a:lnTo>
                <a:lnTo>
                  <a:pt x="22008" y="75822"/>
                </a:lnTo>
                <a:lnTo>
                  <a:pt x="22008" y="75430"/>
                </a:lnTo>
                <a:lnTo>
                  <a:pt x="21995" y="75026"/>
                </a:lnTo>
                <a:lnTo>
                  <a:pt x="21970" y="74634"/>
                </a:lnTo>
                <a:lnTo>
                  <a:pt x="21945" y="74255"/>
                </a:lnTo>
                <a:lnTo>
                  <a:pt x="21894" y="73876"/>
                </a:lnTo>
                <a:lnTo>
                  <a:pt x="21844" y="73497"/>
                </a:lnTo>
                <a:lnTo>
                  <a:pt x="21781" y="73131"/>
                </a:lnTo>
                <a:lnTo>
                  <a:pt x="21692" y="72765"/>
                </a:lnTo>
                <a:lnTo>
                  <a:pt x="21604" y="72398"/>
                </a:lnTo>
                <a:lnTo>
                  <a:pt x="21503" y="72045"/>
                </a:lnTo>
                <a:lnTo>
                  <a:pt x="21389" y="71704"/>
                </a:lnTo>
                <a:lnTo>
                  <a:pt x="21275" y="71350"/>
                </a:lnTo>
                <a:lnTo>
                  <a:pt x="21136" y="71009"/>
                </a:lnTo>
                <a:lnTo>
                  <a:pt x="20985" y="70680"/>
                </a:lnTo>
                <a:lnTo>
                  <a:pt x="20833" y="70352"/>
                </a:lnTo>
                <a:lnTo>
                  <a:pt x="20656" y="70023"/>
                </a:lnTo>
                <a:lnTo>
                  <a:pt x="20479" y="69708"/>
                </a:lnTo>
                <a:lnTo>
                  <a:pt x="20290" y="69392"/>
                </a:lnTo>
                <a:lnTo>
                  <a:pt x="20075" y="69089"/>
                </a:lnTo>
                <a:lnTo>
                  <a:pt x="19860" y="68785"/>
                </a:lnTo>
                <a:lnTo>
                  <a:pt x="19633" y="68495"/>
                </a:lnTo>
                <a:lnTo>
                  <a:pt x="19393" y="68204"/>
                </a:lnTo>
                <a:lnTo>
                  <a:pt x="19140" y="67926"/>
                </a:lnTo>
                <a:lnTo>
                  <a:pt x="18862" y="67648"/>
                </a:lnTo>
                <a:lnTo>
                  <a:pt x="18584" y="67371"/>
                </a:lnTo>
                <a:lnTo>
                  <a:pt x="18294" y="67105"/>
                </a:lnTo>
                <a:lnTo>
                  <a:pt x="17990" y="66840"/>
                </a:lnTo>
                <a:lnTo>
                  <a:pt x="17675" y="66587"/>
                </a:lnTo>
                <a:lnTo>
                  <a:pt x="17346" y="66335"/>
                </a:lnTo>
                <a:lnTo>
                  <a:pt x="17005" y="66095"/>
                </a:lnTo>
                <a:lnTo>
                  <a:pt x="16866" y="65994"/>
                </a:lnTo>
                <a:lnTo>
                  <a:pt x="16740" y="65867"/>
                </a:lnTo>
                <a:lnTo>
                  <a:pt x="16626" y="65716"/>
                </a:lnTo>
                <a:lnTo>
                  <a:pt x="16525" y="65551"/>
                </a:lnTo>
                <a:lnTo>
                  <a:pt x="16424" y="65387"/>
                </a:lnTo>
                <a:lnTo>
                  <a:pt x="16348" y="65210"/>
                </a:lnTo>
                <a:lnTo>
                  <a:pt x="16298" y="65046"/>
                </a:lnTo>
                <a:lnTo>
                  <a:pt x="16260" y="64869"/>
                </a:lnTo>
                <a:lnTo>
                  <a:pt x="15982" y="62848"/>
                </a:lnTo>
                <a:lnTo>
                  <a:pt x="15729" y="60827"/>
                </a:lnTo>
                <a:lnTo>
                  <a:pt x="15603" y="59816"/>
                </a:lnTo>
                <a:lnTo>
                  <a:pt x="15489" y="58806"/>
                </a:lnTo>
                <a:lnTo>
                  <a:pt x="15388" y="57782"/>
                </a:lnTo>
                <a:lnTo>
                  <a:pt x="15287" y="56772"/>
                </a:lnTo>
                <a:lnTo>
                  <a:pt x="15224" y="55850"/>
                </a:lnTo>
                <a:lnTo>
                  <a:pt x="15161" y="54927"/>
                </a:lnTo>
                <a:lnTo>
                  <a:pt x="15123" y="54005"/>
                </a:lnTo>
                <a:lnTo>
                  <a:pt x="15072" y="53070"/>
                </a:lnTo>
                <a:lnTo>
                  <a:pt x="15009" y="51213"/>
                </a:lnTo>
                <a:lnTo>
                  <a:pt x="14933" y="49356"/>
                </a:lnTo>
                <a:lnTo>
                  <a:pt x="17435" y="51858"/>
                </a:lnTo>
                <a:lnTo>
                  <a:pt x="18647" y="53070"/>
                </a:lnTo>
                <a:lnTo>
                  <a:pt x="19835" y="54283"/>
                </a:lnTo>
                <a:lnTo>
                  <a:pt x="19923" y="54372"/>
                </a:lnTo>
                <a:lnTo>
                  <a:pt x="19999" y="54485"/>
                </a:lnTo>
                <a:lnTo>
                  <a:pt x="20062" y="54599"/>
                </a:lnTo>
                <a:lnTo>
                  <a:pt x="20126" y="54713"/>
                </a:lnTo>
                <a:lnTo>
                  <a:pt x="20227" y="54965"/>
                </a:lnTo>
                <a:lnTo>
                  <a:pt x="20302" y="55218"/>
                </a:lnTo>
                <a:lnTo>
                  <a:pt x="20606" y="56456"/>
                </a:lnTo>
                <a:lnTo>
                  <a:pt x="20909" y="57707"/>
                </a:lnTo>
                <a:lnTo>
                  <a:pt x="21199" y="58957"/>
                </a:lnTo>
                <a:lnTo>
                  <a:pt x="21364" y="59576"/>
                </a:lnTo>
                <a:lnTo>
                  <a:pt x="21528" y="60195"/>
                </a:lnTo>
                <a:lnTo>
                  <a:pt x="21629" y="60574"/>
                </a:lnTo>
                <a:lnTo>
                  <a:pt x="21755" y="60941"/>
                </a:lnTo>
                <a:lnTo>
                  <a:pt x="21882" y="61307"/>
                </a:lnTo>
                <a:lnTo>
                  <a:pt x="22021" y="61661"/>
                </a:lnTo>
                <a:lnTo>
                  <a:pt x="22172" y="62014"/>
                </a:lnTo>
                <a:lnTo>
                  <a:pt x="22324" y="62355"/>
                </a:lnTo>
                <a:lnTo>
                  <a:pt x="22501" y="62697"/>
                </a:lnTo>
                <a:lnTo>
                  <a:pt x="22690" y="63025"/>
                </a:lnTo>
                <a:lnTo>
                  <a:pt x="22880" y="63341"/>
                </a:lnTo>
                <a:lnTo>
                  <a:pt x="23094" y="63657"/>
                </a:lnTo>
                <a:lnTo>
                  <a:pt x="23322" y="63960"/>
                </a:lnTo>
                <a:lnTo>
                  <a:pt x="23549" y="64263"/>
                </a:lnTo>
                <a:lnTo>
                  <a:pt x="23802" y="64554"/>
                </a:lnTo>
                <a:lnTo>
                  <a:pt x="24067" y="64831"/>
                </a:lnTo>
                <a:lnTo>
                  <a:pt x="24358" y="65097"/>
                </a:lnTo>
                <a:lnTo>
                  <a:pt x="24648" y="65362"/>
                </a:lnTo>
                <a:lnTo>
                  <a:pt x="24851" y="65514"/>
                </a:lnTo>
                <a:lnTo>
                  <a:pt x="25053" y="65665"/>
                </a:lnTo>
                <a:lnTo>
                  <a:pt x="25255" y="65792"/>
                </a:lnTo>
                <a:lnTo>
                  <a:pt x="25457" y="65905"/>
                </a:lnTo>
                <a:lnTo>
                  <a:pt x="25672" y="65994"/>
                </a:lnTo>
                <a:lnTo>
                  <a:pt x="25874" y="66082"/>
                </a:lnTo>
                <a:lnTo>
                  <a:pt x="26089" y="66158"/>
                </a:lnTo>
                <a:lnTo>
                  <a:pt x="26303" y="66208"/>
                </a:lnTo>
                <a:lnTo>
                  <a:pt x="26518" y="66259"/>
                </a:lnTo>
                <a:lnTo>
                  <a:pt x="26720" y="66284"/>
                </a:lnTo>
                <a:lnTo>
                  <a:pt x="26935" y="66297"/>
                </a:lnTo>
                <a:lnTo>
                  <a:pt x="27339" y="66297"/>
                </a:lnTo>
                <a:lnTo>
                  <a:pt x="27541" y="66272"/>
                </a:lnTo>
                <a:lnTo>
                  <a:pt x="27744" y="66234"/>
                </a:lnTo>
                <a:lnTo>
                  <a:pt x="27933" y="66183"/>
                </a:lnTo>
                <a:lnTo>
                  <a:pt x="28123" y="66120"/>
                </a:lnTo>
                <a:lnTo>
                  <a:pt x="28300" y="66044"/>
                </a:lnTo>
                <a:lnTo>
                  <a:pt x="28476" y="65968"/>
                </a:lnTo>
                <a:lnTo>
                  <a:pt x="28653" y="65867"/>
                </a:lnTo>
                <a:lnTo>
                  <a:pt x="28817" y="65754"/>
                </a:lnTo>
                <a:lnTo>
                  <a:pt x="28969" y="65640"/>
                </a:lnTo>
                <a:lnTo>
                  <a:pt x="29121" y="65501"/>
                </a:lnTo>
                <a:lnTo>
                  <a:pt x="29260" y="65362"/>
                </a:lnTo>
                <a:lnTo>
                  <a:pt x="29386" y="65210"/>
                </a:lnTo>
                <a:lnTo>
                  <a:pt x="29500" y="65034"/>
                </a:lnTo>
                <a:lnTo>
                  <a:pt x="29601" y="64857"/>
                </a:lnTo>
                <a:lnTo>
                  <a:pt x="29702" y="64680"/>
                </a:lnTo>
                <a:lnTo>
                  <a:pt x="29790" y="64478"/>
                </a:lnTo>
                <a:lnTo>
                  <a:pt x="29853" y="64263"/>
                </a:lnTo>
                <a:lnTo>
                  <a:pt x="29917" y="64048"/>
                </a:lnTo>
                <a:lnTo>
                  <a:pt x="29967" y="63821"/>
                </a:lnTo>
                <a:lnTo>
                  <a:pt x="30005" y="63543"/>
                </a:lnTo>
                <a:lnTo>
                  <a:pt x="30030" y="63252"/>
                </a:lnTo>
                <a:lnTo>
                  <a:pt x="30043" y="62974"/>
                </a:lnTo>
                <a:lnTo>
                  <a:pt x="30043" y="62684"/>
                </a:lnTo>
                <a:lnTo>
                  <a:pt x="30030" y="62393"/>
                </a:lnTo>
                <a:lnTo>
                  <a:pt x="30005" y="62103"/>
                </a:lnTo>
                <a:lnTo>
                  <a:pt x="29967" y="61825"/>
                </a:lnTo>
                <a:lnTo>
                  <a:pt x="29917" y="61547"/>
                </a:lnTo>
                <a:lnTo>
                  <a:pt x="29828" y="61181"/>
                </a:lnTo>
                <a:lnTo>
                  <a:pt x="29714" y="60814"/>
                </a:lnTo>
                <a:lnTo>
                  <a:pt x="29588" y="60448"/>
                </a:lnTo>
                <a:lnTo>
                  <a:pt x="29424" y="60082"/>
                </a:lnTo>
                <a:lnTo>
                  <a:pt x="29247" y="59715"/>
                </a:lnTo>
                <a:lnTo>
                  <a:pt x="29045" y="59349"/>
                </a:lnTo>
                <a:lnTo>
                  <a:pt x="28830" y="58995"/>
                </a:lnTo>
                <a:lnTo>
                  <a:pt x="28590" y="58641"/>
                </a:lnTo>
                <a:lnTo>
                  <a:pt x="28337" y="58288"/>
                </a:lnTo>
                <a:lnTo>
                  <a:pt x="28072" y="57947"/>
                </a:lnTo>
                <a:lnTo>
                  <a:pt x="27782" y="57606"/>
                </a:lnTo>
                <a:lnTo>
                  <a:pt x="27491" y="57277"/>
                </a:lnTo>
                <a:lnTo>
                  <a:pt x="27188" y="56961"/>
                </a:lnTo>
                <a:lnTo>
                  <a:pt x="26859" y="56645"/>
                </a:lnTo>
                <a:lnTo>
                  <a:pt x="26531" y="56342"/>
                </a:lnTo>
                <a:lnTo>
                  <a:pt x="26190" y="56052"/>
                </a:lnTo>
                <a:lnTo>
                  <a:pt x="25849" y="55774"/>
                </a:lnTo>
                <a:lnTo>
                  <a:pt x="25495" y="55496"/>
                </a:lnTo>
                <a:lnTo>
                  <a:pt x="25128" y="55243"/>
                </a:lnTo>
                <a:lnTo>
                  <a:pt x="24762" y="55003"/>
                </a:lnTo>
                <a:lnTo>
                  <a:pt x="24396" y="54776"/>
                </a:lnTo>
                <a:lnTo>
                  <a:pt x="24029" y="54561"/>
                </a:lnTo>
                <a:lnTo>
                  <a:pt x="23650" y="54359"/>
                </a:lnTo>
                <a:lnTo>
                  <a:pt x="23284" y="54182"/>
                </a:lnTo>
                <a:lnTo>
                  <a:pt x="22918" y="54005"/>
                </a:lnTo>
                <a:lnTo>
                  <a:pt x="22551" y="53866"/>
                </a:lnTo>
                <a:lnTo>
                  <a:pt x="22185" y="53740"/>
                </a:lnTo>
                <a:lnTo>
                  <a:pt x="21818" y="53626"/>
                </a:lnTo>
                <a:lnTo>
                  <a:pt x="21465" y="53538"/>
                </a:lnTo>
                <a:lnTo>
                  <a:pt x="21111" y="53475"/>
                </a:lnTo>
                <a:lnTo>
                  <a:pt x="20770" y="53437"/>
                </a:lnTo>
                <a:lnTo>
                  <a:pt x="20441" y="53412"/>
                </a:lnTo>
                <a:lnTo>
                  <a:pt x="20340" y="53399"/>
                </a:lnTo>
                <a:lnTo>
                  <a:pt x="20252" y="53386"/>
                </a:lnTo>
                <a:lnTo>
                  <a:pt x="20151" y="53361"/>
                </a:lnTo>
                <a:lnTo>
                  <a:pt x="20050" y="53336"/>
                </a:lnTo>
                <a:lnTo>
                  <a:pt x="19961" y="53285"/>
                </a:lnTo>
                <a:lnTo>
                  <a:pt x="19873" y="53247"/>
                </a:lnTo>
                <a:lnTo>
                  <a:pt x="19797" y="53184"/>
                </a:lnTo>
                <a:lnTo>
                  <a:pt x="19721" y="53134"/>
                </a:lnTo>
                <a:lnTo>
                  <a:pt x="18875" y="52312"/>
                </a:lnTo>
                <a:lnTo>
                  <a:pt x="18041" y="51504"/>
                </a:lnTo>
                <a:lnTo>
                  <a:pt x="17207" y="50670"/>
                </a:lnTo>
                <a:lnTo>
                  <a:pt x="16803" y="50241"/>
                </a:lnTo>
                <a:lnTo>
                  <a:pt x="16399" y="49811"/>
                </a:lnTo>
                <a:lnTo>
                  <a:pt x="16234" y="49622"/>
                </a:lnTo>
                <a:lnTo>
                  <a:pt x="16083" y="49445"/>
                </a:lnTo>
                <a:lnTo>
                  <a:pt x="15944" y="49243"/>
                </a:lnTo>
                <a:lnTo>
                  <a:pt x="15805" y="49053"/>
                </a:lnTo>
                <a:lnTo>
                  <a:pt x="15691" y="48851"/>
                </a:lnTo>
                <a:lnTo>
                  <a:pt x="15577" y="48649"/>
                </a:lnTo>
                <a:lnTo>
                  <a:pt x="15489" y="48447"/>
                </a:lnTo>
                <a:lnTo>
                  <a:pt x="15401" y="48232"/>
                </a:lnTo>
                <a:lnTo>
                  <a:pt x="15337" y="48005"/>
                </a:lnTo>
                <a:lnTo>
                  <a:pt x="15300" y="47790"/>
                </a:lnTo>
                <a:lnTo>
                  <a:pt x="15262" y="47550"/>
                </a:lnTo>
                <a:lnTo>
                  <a:pt x="15262" y="47323"/>
                </a:lnTo>
                <a:lnTo>
                  <a:pt x="15274" y="47070"/>
                </a:lnTo>
                <a:lnTo>
                  <a:pt x="15300" y="46830"/>
                </a:lnTo>
                <a:lnTo>
                  <a:pt x="15363" y="46565"/>
                </a:lnTo>
                <a:lnTo>
                  <a:pt x="15438" y="46299"/>
                </a:lnTo>
                <a:lnTo>
                  <a:pt x="15514" y="46047"/>
                </a:lnTo>
                <a:lnTo>
                  <a:pt x="15577" y="45794"/>
                </a:lnTo>
                <a:lnTo>
                  <a:pt x="15615" y="45529"/>
                </a:lnTo>
                <a:lnTo>
                  <a:pt x="15641" y="45251"/>
                </a:lnTo>
                <a:lnTo>
                  <a:pt x="15691" y="44708"/>
                </a:lnTo>
                <a:lnTo>
                  <a:pt x="15716" y="44442"/>
                </a:lnTo>
                <a:lnTo>
                  <a:pt x="15742" y="44164"/>
                </a:lnTo>
                <a:lnTo>
                  <a:pt x="17839" y="27932"/>
                </a:lnTo>
                <a:lnTo>
                  <a:pt x="18989" y="29498"/>
                </a:lnTo>
                <a:lnTo>
                  <a:pt x="19557" y="30269"/>
                </a:lnTo>
                <a:lnTo>
                  <a:pt x="20151" y="31014"/>
                </a:lnTo>
                <a:lnTo>
                  <a:pt x="20429" y="31380"/>
                </a:lnTo>
                <a:lnTo>
                  <a:pt x="20707" y="31747"/>
                </a:lnTo>
                <a:lnTo>
                  <a:pt x="20959" y="32113"/>
                </a:lnTo>
                <a:lnTo>
                  <a:pt x="21199" y="32492"/>
                </a:lnTo>
                <a:lnTo>
                  <a:pt x="21414" y="32884"/>
                </a:lnTo>
                <a:lnTo>
                  <a:pt x="21616" y="33275"/>
                </a:lnTo>
                <a:lnTo>
                  <a:pt x="21793" y="33667"/>
                </a:lnTo>
                <a:lnTo>
                  <a:pt x="21945" y="34071"/>
                </a:lnTo>
                <a:lnTo>
                  <a:pt x="22084" y="34488"/>
                </a:lnTo>
                <a:lnTo>
                  <a:pt x="22197" y="34905"/>
                </a:lnTo>
                <a:lnTo>
                  <a:pt x="22273" y="35334"/>
                </a:lnTo>
                <a:lnTo>
                  <a:pt x="22336" y="35764"/>
                </a:lnTo>
                <a:lnTo>
                  <a:pt x="22362" y="36219"/>
                </a:lnTo>
                <a:lnTo>
                  <a:pt x="22362" y="36673"/>
                </a:lnTo>
                <a:lnTo>
                  <a:pt x="22349" y="36901"/>
                </a:lnTo>
                <a:lnTo>
                  <a:pt x="22324" y="37141"/>
                </a:lnTo>
                <a:lnTo>
                  <a:pt x="22299" y="37381"/>
                </a:lnTo>
                <a:lnTo>
                  <a:pt x="22261" y="37621"/>
                </a:lnTo>
                <a:lnTo>
                  <a:pt x="22223" y="37911"/>
                </a:lnTo>
                <a:lnTo>
                  <a:pt x="22197" y="38214"/>
                </a:lnTo>
                <a:lnTo>
                  <a:pt x="22185" y="38518"/>
                </a:lnTo>
                <a:lnTo>
                  <a:pt x="22185" y="38821"/>
                </a:lnTo>
                <a:lnTo>
                  <a:pt x="22197" y="39124"/>
                </a:lnTo>
                <a:lnTo>
                  <a:pt x="22223" y="39427"/>
                </a:lnTo>
                <a:lnTo>
                  <a:pt x="22273" y="40034"/>
                </a:lnTo>
                <a:lnTo>
                  <a:pt x="22362" y="40678"/>
                </a:lnTo>
                <a:lnTo>
                  <a:pt x="22412" y="40994"/>
                </a:lnTo>
                <a:lnTo>
                  <a:pt x="22475" y="41309"/>
                </a:lnTo>
                <a:lnTo>
                  <a:pt x="22539" y="41625"/>
                </a:lnTo>
                <a:lnTo>
                  <a:pt x="22614" y="41928"/>
                </a:lnTo>
                <a:lnTo>
                  <a:pt x="22703" y="42232"/>
                </a:lnTo>
                <a:lnTo>
                  <a:pt x="22804" y="42535"/>
                </a:lnTo>
                <a:lnTo>
                  <a:pt x="22918" y="42838"/>
                </a:lnTo>
                <a:lnTo>
                  <a:pt x="23044" y="43129"/>
                </a:lnTo>
                <a:lnTo>
                  <a:pt x="23183" y="43406"/>
                </a:lnTo>
                <a:lnTo>
                  <a:pt x="23334" y="43697"/>
                </a:lnTo>
                <a:lnTo>
                  <a:pt x="23499" y="43962"/>
                </a:lnTo>
                <a:lnTo>
                  <a:pt x="23688" y="44240"/>
                </a:lnTo>
                <a:lnTo>
                  <a:pt x="23878" y="44493"/>
                </a:lnTo>
                <a:lnTo>
                  <a:pt x="24105" y="44746"/>
                </a:lnTo>
                <a:lnTo>
                  <a:pt x="24307" y="44960"/>
                </a:lnTo>
                <a:lnTo>
                  <a:pt x="24509" y="45162"/>
                </a:lnTo>
                <a:lnTo>
                  <a:pt x="24737" y="45339"/>
                </a:lnTo>
                <a:lnTo>
                  <a:pt x="24952" y="45491"/>
                </a:lnTo>
                <a:lnTo>
                  <a:pt x="25166" y="45630"/>
                </a:lnTo>
                <a:lnTo>
                  <a:pt x="25394" y="45744"/>
                </a:lnTo>
                <a:lnTo>
                  <a:pt x="25621" y="45845"/>
                </a:lnTo>
                <a:lnTo>
                  <a:pt x="25849" y="45920"/>
                </a:lnTo>
                <a:lnTo>
                  <a:pt x="26076" y="45971"/>
                </a:lnTo>
                <a:lnTo>
                  <a:pt x="26303" y="46009"/>
                </a:lnTo>
                <a:lnTo>
                  <a:pt x="26531" y="46021"/>
                </a:lnTo>
                <a:lnTo>
                  <a:pt x="26758" y="46009"/>
                </a:lnTo>
                <a:lnTo>
                  <a:pt x="26973" y="45984"/>
                </a:lnTo>
                <a:lnTo>
                  <a:pt x="27188" y="45933"/>
                </a:lnTo>
                <a:lnTo>
                  <a:pt x="27403" y="45870"/>
                </a:lnTo>
                <a:lnTo>
                  <a:pt x="27617" y="45781"/>
                </a:lnTo>
                <a:lnTo>
                  <a:pt x="27794" y="45680"/>
                </a:lnTo>
                <a:lnTo>
                  <a:pt x="27958" y="45554"/>
                </a:lnTo>
                <a:lnTo>
                  <a:pt x="28123" y="45402"/>
                </a:lnTo>
                <a:lnTo>
                  <a:pt x="28274" y="45226"/>
                </a:lnTo>
                <a:lnTo>
                  <a:pt x="28413" y="45036"/>
                </a:lnTo>
                <a:lnTo>
                  <a:pt x="28540" y="44834"/>
                </a:lnTo>
                <a:lnTo>
                  <a:pt x="28653" y="44607"/>
                </a:lnTo>
                <a:lnTo>
                  <a:pt x="28754" y="44367"/>
                </a:lnTo>
                <a:lnTo>
                  <a:pt x="28830" y="44127"/>
                </a:lnTo>
                <a:lnTo>
                  <a:pt x="28906" y="43874"/>
                </a:lnTo>
                <a:lnTo>
                  <a:pt x="28956" y="43609"/>
                </a:lnTo>
                <a:lnTo>
                  <a:pt x="28994" y="43343"/>
                </a:lnTo>
                <a:lnTo>
                  <a:pt x="29020" y="43078"/>
                </a:lnTo>
                <a:lnTo>
                  <a:pt x="29020" y="42813"/>
                </a:lnTo>
                <a:lnTo>
                  <a:pt x="28994" y="42547"/>
                </a:lnTo>
                <a:lnTo>
                  <a:pt x="28956" y="42295"/>
                </a:lnTo>
                <a:lnTo>
                  <a:pt x="28830" y="41714"/>
                </a:lnTo>
                <a:lnTo>
                  <a:pt x="28691" y="41133"/>
                </a:lnTo>
                <a:lnTo>
                  <a:pt x="28527" y="40577"/>
                </a:lnTo>
                <a:lnTo>
                  <a:pt x="28337" y="40021"/>
                </a:lnTo>
                <a:lnTo>
                  <a:pt x="28135" y="39478"/>
                </a:lnTo>
                <a:lnTo>
                  <a:pt x="27908" y="38947"/>
                </a:lnTo>
                <a:lnTo>
                  <a:pt x="27668" y="38442"/>
                </a:lnTo>
                <a:lnTo>
                  <a:pt x="27390" y="37937"/>
                </a:lnTo>
                <a:lnTo>
                  <a:pt x="27099" y="37457"/>
                </a:lnTo>
                <a:lnTo>
                  <a:pt x="26935" y="37217"/>
                </a:lnTo>
                <a:lnTo>
                  <a:pt x="26771" y="36989"/>
                </a:lnTo>
                <a:lnTo>
                  <a:pt x="26607" y="36762"/>
                </a:lnTo>
                <a:lnTo>
                  <a:pt x="26430" y="36547"/>
                </a:lnTo>
                <a:lnTo>
                  <a:pt x="26240" y="36320"/>
                </a:lnTo>
                <a:lnTo>
                  <a:pt x="26051" y="36117"/>
                </a:lnTo>
                <a:lnTo>
                  <a:pt x="25849" y="35903"/>
                </a:lnTo>
                <a:lnTo>
                  <a:pt x="25646" y="35701"/>
                </a:lnTo>
                <a:lnTo>
                  <a:pt x="25444" y="35498"/>
                </a:lnTo>
                <a:lnTo>
                  <a:pt x="25217" y="35309"/>
                </a:lnTo>
                <a:lnTo>
                  <a:pt x="25002" y="35119"/>
                </a:lnTo>
                <a:lnTo>
                  <a:pt x="24762" y="34943"/>
                </a:lnTo>
                <a:lnTo>
                  <a:pt x="24522" y="34766"/>
                </a:lnTo>
                <a:lnTo>
                  <a:pt x="24282" y="34589"/>
                </a:lnTo>
                <a:lnTo>
                  <a:pt x="23991" y="34399"/>
                </a:lnTo>
                <a:lnTo>
                  <a:pt x="23714" y="34185"/>
                </a:lnTo>
                <a:lnTo>
                  <a:pt x="23461" y="33983"/>
                </a:lnTo>
                <a:lnTo>
                  <a:pt x="23208" y="33755"/>
                </a:lnTo>
                <a:lnTo>
                  <a:pt x="22968" y="33540"/>
                </a:lnTo>
                <a:lnTo>
                  <a:pt x="22728" y="33313"/>
                </a:lnTo>
                <a:lnTo>
                  <a:pt x="22501" y="33073"/>
                </a:lnTo>
                <a:lnTo>
                  <a:pt x="22286" y="32833"/>
                </a:lnTo>
                <a:lnTo>
                  <a:pt x="22071" y="32580"/>
                </a:lnTo>
                <a:lnTo>
                  <a:pt x="21869" y="32328"/>
                </a:lnTo>
                <a:lnTo>
                  <a:pt x="21477" y="31822"/>
                </a:lnTo>
                <a:lnTo>
                  <a:pt x="21098" y="31292"/>
                </a:lnTo>
                <a:lnTo>
                  <a:pt x="20719" y="30749"/>
                </a:lnTo>
                <a:lnTo>
                  <a:pt x="20517" y="30445"/>
                </a:lnTo>
                <a:lnTo>
                  <a:pt x="20302" y="30155"/>
                </a:lnTo>
                <a:lnTo>
                  <a:pt x="20088" y="29877"/>
                </a:lnTo>
                <a:lnTo>
                  <a:pt x="19961" y="29738"/>
                </a:lnTo>
                <a:lnTo>
                  <a:pt x="19835" y="29612"/>
                </a:lnTo>
                <a:lnTo>
                  <a:pt x="19557" y="29308"/>
                </a:lnTo>
                <a:lnTo>
                  <a:pt x="19292" y="29005"/>
                </a:lnTo>
                <a:lnTo>
                  <a:pt x="19064" y="28689"/>
                </a:lnTo>
                <a:lnTo>
                  <a:pt x="18850" y="28374"/>
                </a:lnTo>
                <a:lnTo>
                  <a:pt x="18647" y="28045"/>
                </a:lnTo>
                <a:lnTo>
                  <a:pt x="18483" y="27717"/>
                </a:lnTo>
                <a:lnTo>
                  <a:pt x="18332" y="27376"/>
                </a:lnTo>
                <a:lnTo>
                  <a:pt x="18205" y="27035"/>
                </a:lnTo>
                <a:lnTo>
                  <a:pt x="18092" y="26681"/>
                </a:lnTo>
                <a:lnTo>
                  <a:pt x="18003" y="26315"/>
                </a:lnTo>
                <a:lnTo>
                  <a:pt x="17940" y="25936"/>
                </a:lnTo>
                <a:lnTo>
                  <a:pt x="17889" y="25557"/>
                </a:lnTo>
                <a:lnTo>
                  <a:pt x="17852" y="25165"/>
                </a:lnTo>
                <a:lnTo>
                  <a:pt x="17839" y="24761"/>
                </a:lnTo>
                <a:lnTo>
                  <a:pt x="17839" y="24344"/>
                </a:lnTo>
                <a:lnTo>
                  <a:pt x="17864" y="23914"/>
                </a:lnTo>
                <a:lnTo>
                  <a:pt x="17915" y="22954"/>
                </a:lnTo>
                <a:lnTo>
                  <a:pt x="17940" y="21982"/>
                </a:lnTo>
                <a:lnTo>
                  <a:pt x="17953" y="21009"/>
                </a:lnTo>
                <a:lnTo>
                  <a:pt x="17940" y="20036"/>
                </a:lnTo>
                <a:lnTo>
                  <a:pt x="17902" y="19076"/>
                </a:lnTo>
                <a:lnTo>
                  <a:pt x="17864" y="18103"/>
                </a:lnTo>
                <a:lnTo>
                  <a:pt x="17801" y="17143"/>
                </a:lnTo>
                <a:lnTo>
                  <a:pt x="17725" y="16171"/>
                </a:lnTo>
                <a:lnTo>
                  <a:pt x="17637" y="15210"/>
                </a:lnTo>
                <a:lnTo>
                  <a:pt x="17523" y="14250"/>
                </a:lnTo>
                <a:lnTo>
                  <a:pt x="17409" y="13290"/>
                </a:lnTo>
                <a:lnTo>
                  <a:pt x="17283" y="12318"/>
                </a:lnTo>
                <a:lnTo>
                  <a:pt x="17144" y="11358"/>
                </a:lnTo>
                <a:lnTo>
                  <a:pt x="16992" y="10410"/>
                </a:lnTo>
                <a:lnTo>
                  <a:pt x="16828" y="9450"/>
                </a:lnTo>
                <a:lnTo>
                  <a:pt x="16664" y="8490"/>
                </a:lnTo>
                <a:lnTo>
                  <a:pt x="16576" y="8010"/>
                </a:lnTo>
                <a:lnTo>
                  <a:pt x="16474" y="7530"/>
                </a:lnTo>
                <a:lnTo>
                  <a:pt x="16361" y="7062"/>
                </a:lnTo>
                <a:lnTo>
                  <a:pt x="16247" y="6582"/>
                </a:lnTo>
                <a:lnTo>
                  <a:pt x="15994" y="5635"/>
                </a:lnTo>
                <a:lnTo>
                  <a:pt x="15729" y="4687"/>
                </a:lnTo>
                <a:lnTo>
                  <a:pt x="15438" y="3753"/>
                </a:lnTo>
                <a:lnTo>
                  <a:pt x="15148" y="2805"/>
                </a:lnTo>
                <a:lnTo>
                  <a:pt x="14857" y="1870"/>
                </a:lnTo>
                <a:lnTo>
                  <a:pt x="14579" y="923"/>
                </a:lnTo>
                <a:lnTo>
                  <a:pt x="14529" y="797"/>
                </a:lnTo>
                <a:lnTo>
                  <a:pt x="14466" y="683"/>
                </a:lnTo>
                <a:lnTo>
                  <a:pt x="14390" y="569"/>
                </a:lnTo>
                <a:lnTo>
                  <a:pt x="14301" y="456"/>
                </a:lnTo>
                <a:lnTo>
                  <a:pt x="14099" y="228"/>
                </a:lnTo>
                <a:lnTo>
                  <a:pt x="139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8"/>
          <p:cNvSpPr txBox="1"/>
          <p:nvPr>
            <p:ph idx="4294967295" type="title"/>
          </p:nvPr>
        </p:nvSpPr>
        <p:spPr>
          <a:xfrm>
            <a:off x="870225" y="1017725"/>
            <a:ext cx="16614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000">
                <a:latin typeface="Georgia"/>
                <a:ea typeface="Georgia"/>
                <a:cs typeface="Georgia"/>
                <a:sym typeface="Georgia"/>
              </a:rPr>
              <a:t>1912</a:t>
            </a:r>
            <a:endParaRPr b="1" sz="2000">
              <a:latin typeface="Georgia"/>
              <a:ea typeface="Georgia"/>
              <a:cs typeface="Georgia"/>
              <a:sym typeface="Georgia"/>
            </a:endParaRPr>
          </a:p>
        </p:txBody>
      </p:sp>
      <p:sp>
        <p:nvSpPr>
          <p:cNvPr id="248" name="Google Shape;248;p8"/>
          <p:cNvSpPr txBox="1"/>
          <p:nvPr>
            <p:ph idx="4294967295" type="subTitle"/>
          </p:nvPr>
        </p:nvSpPr>
        <p:spPr>
          <a:xfrm>
            <a:off x="735050" y="2601275"/>
            <a:ext cx="1811700" cy="203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2"/>
              </a:buClr>
              <a:buSzPts val="1800"/>
              <a:buFont typeface="Arial"/>
              <a:buNone/>
            </a:pPr>
            <a:r>
              <a:rPr b="0" i="0" lang="en" sz="1800" u="none" cap="none" strike="noStrike">
                <a:solidFill>
                  <a:schemeClr val="accent6"/>
                </a:solidFill>
                <a:latin typeface="Georgia"/>
                <a:ea typeface="Georgia"/>
                <a:cs typeface="Georgia"/>
                <a:sym typeface="Georgia"/>
              </a:rPr>
              <a:t>Nestle traded as Nestle Anglo-Swiss Condensed Milk Company Ltd</a:t>
            </a:r>
            <a:endParaRPr b="0" i="0" sz="1800" u="none" cap="none" strike="noStrike">
              <a:solidFill>
                <a:schemeClr val="accent6"/>
              </a:solidFill>
              <a:latin typeface="Georgia"/>
              <a:ea typeface="Georgia"/>
              <a:cs typeface="Georgia"/>
              <a:sym typeface="Georgia"/>
            </a:endParaRPr>
          </a:p>
        </p:txBody>
      </p:sp>
      <p:cxnSp>
        <p:nvCxnSpPr>
          <p:cNvPr id="249" name="Google Shape;249;p8"/>
          <p:cNvCxnSpPr>
            <a:stCxn id="238" idx="6"/>
            <a:endCxn id="239" idx="2"/>
          </p:cNvCxnSpPr>
          <p:nvPr/>
        </p:nvCxnSpPr>
        <p:spPr>
          <a:xfrm>
            <a:off x="2106850" y="2053353"/>
            <a:ext cx="979500" cy="0"/>
          </a:xfrm>
          <a:prstGeom prst="straightConnector1">
            <a:avLst/>
          </a:prstGeom>
          <a:noFill/>
          <a:ln cap="flat" cmpd="sng" w="19050">
            <a:solidFill>
              <a:schemeClr val="dk2"/>
            </a:solidFill>
            <a:prstDash val="solid"/>
            <a:round/>
            <a:headEnd len="sm" w="sm" type="none"/>
            <a:tailEnd len="sm" w="sm" type="none"/>
          </a:ln>
        </p:spPr>
      </p:cxnSp>
      <p:cxnSp>
        <p:nvCxnSpPr>
          <p:cNvPr id="250" name="Google Shape;250;p8"/>
          <p:cNvCxnSpPr>
            <a:stCxn id="239" idx="6"/>
            <a:endCxn id="240" idx="2"/>
          </p:cNvCxnSpPr>
          <p:nvPr/>
        </p:nvCxnSpPr>
        <p:spPr>
          <a:xfrm>
            <a:off x="4018208" y="2053353"/>
            <a:ext cx="979500" cy="0"/>
          </a:xfrm>
          <a:prstGeom prst="straightConnector1">
            <a:avLst/>
          </a:prstGeom>
          <a:noFill/>
          <a:ln cap="flat" cmpd="sng" w="19050">
            <a:solidFill>
              <a:schemeClr val="dk2"/>
            </a:solidFill>
            <a:prstDash val="solid"/>
            <a:round/>
            <a:headEnd len="sm" w="sm" type="none"/>
            <a:tailEnd len="sm" w="sm" type="none"/>
          </a:ln>
        </p:spPr>
      </p:cxnSp>
      <p:cxnSp>
        <p:nvCxnSpPr>
          <p:cNvPr id="251" name="Google Shape;251;p8"/>
          <p:cNvCxnSpPr>
            <a:stCxn id="240" idx="6"/>
            <a:endCxn id="241" idx="2"/>
          </p:cNvCxnSpPr>
          <p:nvPr/>
        </p:nvCxnSpPr>
        <p:spPr>
          <a:xfrm>
            <a:off x="5929642" y="2053353"/>
            <a:ext cx="979500" cy="0"/>
          </a:xfrm>
          <a:prstGeom prst="straightConnector1">
            <a:avLst/>
          </a:prstGeom>
          <a:noFill/>
          <a:ln cap="flat" cmpd="sng" w="19050">
            <a:solidFill>
              <a:schemeClr val="dk2"/>
            </a:solidFill>
            <a:prstDash val="solid"/>
            <a:round/>
            <a:headEnd len="sm" w="sm" type="none"/>
            <a:tailEnd len="sm" w="sm" type="none"/>
          </a:ln>
        </p:spPr>
      </p:cxnSp>
      <p:sp>
        <p:nvSpPr>
          <p:cNvPr id="252" name="Google Shape;252;p8"/>
          <p:cNvSpPr txBox="1"/>
          <p:nvPr>
            <p:ph idx="4294967295" type="subTitle"/>
          </p:nvPr>
        </p:nvSpPr>
        <p:spPr>
          <a:xfrm>
            <a:off x="2796612" y="2601275"/>
            <a:ext cx="1661400" cy="88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2"/>
              </a:buClr>
              <a:buSzPts val="1800"/>
              <a:buFont typeface="Arial"/>
              <a:buNone/>
            </a:pPr>
            <a:r>
              <a:rPr b="0" i="0" lang="en" sz="1800" u="none" cap="none" strike="noStrike">
                <a:solidFill>
                  <a:schemeClr val="accent6"/>
                </a:solidFill>
                <a:latin typeface="Georgia"/>
                <a:ea typeface="Georgia"/>
                <a:cs typeface="Georgia"/>
                <a:sym typeface="Georgia"/>
              </a:rPr>
              <a:t>Set up First factory in Moga, Punjab</a:t>
            </a:r>
            <a:endParaRPr b="0" i="0" sz="1800" u="none" cap="none" strike="noStrike">
              <a:solidFill>
                <a:schemeClr val="accent6"/>
              </a:solidFill>
              <a:latin typeface="Georgia"/>
              <a:ea typeface="Georgia"/>
              <a:cs typeface="Georgia"/>
              <a:sym typeface="Georgia"/>
            </a:endParaRPr>
          </a:p>
        </p:txBody>
      </p:sp>
      <p:sp>
        <p:nvSpPr>
          <p:cNvPr id="253" name="Google Shape;253;p8"/>
          <p:cNvSpPr txBox="1"/>
          <p:nvPr>
            <p:ph idx="4294967295" type="subTitle"/>
          </p:nvPr>
        </p:nvSpPr>
        <p:spPr>
          <a:xfrm>
            <a:off x="4708025" y="2601275"/>
            <a:ext cx="1693200" cy="125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2"/>
              </a:buClr>
              <a:buSzPts val="1800"/>
              <a:buFont typeface="Arial"/>
              <a:buNone/>
            </a:pPr>
            <a:r>
              <a:rPr b="0" i="0" lang="en" sz="1800" u="none" cap="none" strike="noStrike">
                <a:solidFill>
                  <a:schemeClr val="accent6"/>
                </a:solidFill>
                <a:latin typeface="Georgia"/>
                <a:ea typeface="Georgia"/>
                <a:cs typeface="Georgia"/>
                <a:sym typeface="Georgia"/>
              </a:rPr>
              <a:t>Manufacturing facility in Choladi, Tamil Nadu</a:t>
            </a:r>
            <a:endParaRPr b="0" i="0" sz="1800" u="none" cap="none" strike="noStrike">
              <a:solidFill>
                <a:schemeClr val="accent6"/>
              </a:solidFill>
              <a:latin typeface="Georgia"/>
              <a:ea typeface="Georgia"/>
              <a:cs typeface="Georgia"/>
              <a:sym typeface="Georgia"/>
            </a:endParaRPr>
          </a:p>
        </p:txBody>
      </p:sp>
      <p:sp>
        <p:nvSpPr>
          <p:cNvPr id="254" name="Google Shape;254;p8"/>
          <p:cNvSpPr txBox="1"/>
          <p:nvPr>
            <p:ph idx="4294967295" type="subTitle"/>
          </p:nvPr>
        </p:nvSpPr>
        <p:spPr>
          <a:xfrm>
            <a:off x="6619462" y="2601275"/>
            <a:ext cx="1661400" cy="88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2"/>
              </a:buClr>
              <a:buSzPts val="1800"/>
              <a:buFont typeface="Arial"/>
              <a:buNone/>
            </a:pPr>
            <a:r>
              <a:rPr b="0" i="0" lang="en" sz="1800" u="none" cap="none" strike="noStrike">
                <a:solidFill>
                  <a:schemeClr val="accent6"/>
                </a:solidFill>
                <a:latin typeface="Georgia"/>
                <a:ea typeface="Georgia"/>
                <a:cs typeface="Georgia"/>
                <a:sym typeface="Georgia"/>
              </a:rPr>
              <a:t>Nanjangud, Karnataka</a:t>
            </a:r>
            <a:endParaRPr b="0" i="0" sz="1800" u="none" cap="none" strike="noStrike">
              <a:solidFill>
                <a:schemeClr val="accent6"/>
              </a:solidFill>
              <a:latin typeface="Georgia"/>
              <a:ea typeface="Georgia"/>
              <a:cs typeface="Georgia"/>
              <a:sym typeface="Georgia"/>
            </a:endParaRPr>
          </a:p>
        </p:txBody>
      </p:sp>
      <p:sp>
        <p:nvSpPr>
          <p:cNvPr id="255" name="Google Shape;255;p8"/>
          <p:cNvSpPr txBox="1"/>
          <p:nvPr>
            <p:ph idx="4294967295" type="title"/>
          </p:nvPr>
        </p:nvSpPr>
        <p:spPr>
          <a:xfrm>
            <a:off x="2781525" y="1017713"/>
            <a:ext cx="16614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000">
                <a:latin typeface="Georgia"/>
                <a:ea typeface="Georgia"/>
                <a:cs typeface="Georgia"/>
                <a:sym typeface="Georgia"/>
              </a:rPr>
              <a:t>1961</a:t>
            </a:r>
            <a:endParaRPr b="1" sz="2000">
              <a:latin typeface="Georgia"/>
              <a:ea typeface="Georgia"/>
              <a:cs typeface="Georgia"/>
              <a:sym typeface="Georgia"/>
            </a:endParaRPr>
          </a:p>
        </p:txBody>
      </p:sp>
      <p:sp>
        <p:nvSpPr>
          <p:cNvPr id="256" name="Google Shape;256;p8"/>
          <p:cNvSpPr txBox="1"/>
          <p:nvPr>
            <p:ph idx="4294967295" type="title"/>
          </p:nvPr>
        </p:nvSpPr>
        <p:spPr>
          <a:xfrm>
            <a:off x="4692825" y="1017713"/>
            <a:ext cx="16614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000">
                <a:latin typeface="Georgia"/>
                <a:ea typeface="Georgia"/>
                <a:cs typeface="Georgia"/>
                <a:sym typeface="Georgia"/>
              </a:rPr>
              <a:t>1967</a:t>
            </a:r>
            <a:endParaRPr b="1" sz="2000">
              <a:latin typeface="Georgia"/>
              <a:ea typeface="Georgia"/>
              <a:cs typeface="Georgia"/>
              <a:sym typeface="Georgia"/>
            </a:endParaRPr>
          </a:p>
        </p:txBody>
      </p:sp>
      <p:sp>
        <p:nvSpPr>
          <p:cNvPr id="257" name="Google Shape;257;p8"/>
          <p:cNvSpPr txBox="1"/>
          <p:nvPr>
            <p:ph idx="4294967295" type="title"/>
          </p:nvPr>
        </p:nvSpPr>
        <p:spPr>
          <a:xfrm>
            <a:off x="6604125" y="1017713"/>
            <a:ext cx="16614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000">
                <a:latin typeface="Georgia"/>
                <a:ea typeface="Georgia"/>
                <a:cs typeface="Georgia"/>
                <a:sym typeface="Georgia"/>
              </a:rPr>
              <a:t>1989</a:t>
            </a:r>
            <a:endParaRPr b="1" sz="20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9"/>
          <p:cNvSpPr/>
          <p:nvPr/>
        </p:nvSpPr>
        <p:spPr>
          <a:xfrm>
            <a:off x="1175050" y="1587453"/>
            <a:ext cx="931800" cy="931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
          <p:cNvSpPr/>
          <p:nvPr/>
        </p:nvSpPr>
        <p:spPr>
          <a:xfrm>
            <a:off x="3086408" y="1587453"/>
            <a:ext cx="931800" cy="9318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9"/>
          <p:cNvSpPr/>
          <p:nvPr/>
        </p:nvSpPr>
        <p:spPr>
          <a:xfrm>
            <a:off x="4997842" y="1587453"/>
            <a:ext cx="931800" cy="931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9"/>
          <p:cNvSpPr/>
          <p:nvPr/>
        </p:nvSpPr>
        <p:spPr>
          <a:xfrm>
            <a:off x="6909275" y="1587453"/>
            <a:ext cx="931800" cy="9318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600">
                <a:latin typeface="Arial"/>
                <a:ea typeface="Arial"/>
                <a:cs typeface="Arial"/>
                <a:sym typeface="Arial"/>
              </a:rPr>
              <a:t>PAST TO THE PRESENT</a:t>
            </a:r>
            <a:endParaRPr sz="2600">
              <a:latin typeface="Arial"/>
              <a:ea typeface="Arial"/>
              <a:cs typeface="Arial"/>
              <a:sym typeface="Arial"/>
            </a:endParaRPr>
          </a:p>
        </p:txBody>
      </p:sp>
      <p:sp>
        <p:nvSpPr>
          <p:cNvPr id="267" name="Google Shape;267;p9"/>
          <p:cNvSpPr/>
          <p:nvPr/>
        </p:nvSpPr>
        <p:spPr>
          <a:xfrm rot="10800000">
            <a:off x="1478156" y="1699790"/>
            <a:ext cx="325589" cy="721915"/>
          </a:xfrm>
          <a:custGeom>
            <a:rect b="b" l="l" r="r" t="t"/>
            <a:pathLst>
              <a:path extrusionOk="0" h="80369" w="36247">
                <a:moveTo>
                  <a:pt x="9451" y="31961"/>
                </a:moveTo>
                <a:lnTo>
                  <a:pt x="9678" y="31986"/>
                </a:lnTo>
                <a:lnTo>
                  <a:pt x="9905" y="32024"/>
                </a:lnTo>
                <a:lnTo>
                  <a:pt x="10133" y="32062"/>
                </a:lnTo>
                <a:lnTo>
                  <a:pt x="10360" y="32125"/>
                </a:lnTo>
                <a:lnTo>
                  <a:pt x="10575" y="32201"/>
                </a:lnTo>
                <a:lnTo>
                  <a:pt x="10790" y="32277"/>
                </a:lnTo>
                <a:lnTo>
                  <a:pt x="10436" y="32592"/>
                </a:lnTo>
                <a:lnTo>
                  <a:pt x="10070" y="32883"/>
                </a:lnTo>
                <a:lnTo>
                  <a:pt x="9716" y="33161"/>
                </a:lnTo>
                <a:lnTo>
                  <a:pt x="9350" y="33426"/>
                </a:lnTo>
                <a:lnTo>
                  <a:pt x="8983" y="33679"/>
                </a:lnTo>
                <a:lnTo>
                  <a:pt x="8617" y="33919"/>
                </a:lnTo>
                <a:lnTo>
                  <a:pt x="8238" y="34134"/>
                </a:lnTo>
                <a:lnTo>
                  <a:pt x="7859" y="34323"/>
                </a:lnTo>
                <a:lnTo>
                  <a:pt x="7467" y="34500"/>
                </a:lnTo>
                <a:lnTo>
                  <a:pt x="7063" y="34652"/>
                </a:lnTo>
                <a:lnTo>
                  <a:pt x="6659" y="34765"/>
                </a:lnTo>
                <a:lnTo>
                  <a:pt x="6242" y="34866"/>
                </a:lnTo>
                <a:lnTo>
                  <a:pt x="5812" y="34942"/>
                </a:lnTo>
                <a:lnTo>
                  <a:pt x="5585" y="34967"/>
                </a:lnTo>
                <a:lnTo>
                  <a:pt x="5370" y="34980"/>
                </a:lnTo>
                <a:lnTo>
                  <a:pt x="5143" y="34993"/>
                </a:lnTo>
                <a:lnTo>
                  <a:pt x="4915" y="34993"/>
                </a:lnTo>
                <a:lnTo>
                  <a:pt x="4675" y="34980"/>
                </a:lnTo>
                <a:lnTo>
                  <a:pt x="4448" y="34967"/>
                </a:lnTo>
                <a:lnTo>
                  <a:pt x="4549" y="34753"/>
                </a:lnTo>
                <a:lnTo>
                  <a:pt x="4663" y="34550"/>
                </a:lnTo>
                <a:lnTo>
                  <a:pt x="4776" y="34336"/>
                </a:lnTo>
                <a:lnTo>
                  <a:pt x="4915" y="34146"/>
                </a:lnTo>
                <a:lnTo>
                  <a:pt x="5054" y="33957"/>
                </a:lnTo>
                <a:lnTo>
                  <a:pt x="5206" y="33767"/>
                </a:lnTo>
                <a:lnTo>
                  <a:pt x="5370" y="33603"/>
                </a:lnTo>
                <a:lnTo>
                  <a:pt x="5547" y="33426"/>
                </a:lnTo>
                <a:lnTo>
                  <a:pt x="5724" y="33275"/>
                </a:lnTo>
                <a:lnTo>
                  <a:pt x="5913" y="33123"/>
                </a:lnTo>
                <a:lnTo>
                  <a:pt x="6103" y="32971"/>
                </a:lnTo>
                <a:lnTo>
                  <a:pt x="6292" y="32832"/>
                </a:lnTo>
                <a:lnTo>
                  <a:pt x="6507" y="32706"/>
                </a:lnTo>
                <a:lnTo>
                  <a:pt x="6709" y="32592"/>
                </a:lnTo>
                <a:lnTo>
                  <a:pt x="6924" y="32479"/>
                </a:lnTo>
                <a:lnTo>
                  <a:pt x="7139" y="32378"/>
                </a:lnTo>
                <a:lnTo>
                  <a:pt x="7366" y="32289"/>
                </a:lnTo>
                <a:lnTo>
                  <a:pt x="7594" y="32213"/>
                </a:lnTo>
                <a:lnTo>
                  <a:pt x="7821" y="32150"/>
                </a:lnTo>
                <a:lnTo>
                  <a:pt x="8048" y="32087"/>
                </a:lnTo>
                <a:lnTo>
                  <a:pt x="8276" y="32037"/>
                </a:lnTo>
                <a:lnTo>
                  <a:pt x="8516" y="31999"/>
                </a:lnTo>
                <a:lnTo>
                  <a:pt x="8743" y="31973"/>
                </a:lnTo>
                <a:lnTo>
                  <a:pt x="8983" y="31961"/>
                </a:lnTo>
                <a:close/>
                <a:moveTo>
                  <a:pt x="25824" y="35940"/>
                </a:moveTo>
                <a:lnTo>
                  <a:pt x="26077" y="35953"/>
                </a:lnTo>
                <a:lnTo>
                  <a:pt x="26342" y="35978"/>
                </a:lnTo>
                <a:lnTo>
                  <a:pt x="26594" y="36016"/>
                </a:lnTo>
                <a:lnTo>
                  <a:pt x="26847" y="36066"/>
                </a:lnTo>
                <a:lnTo>
                  <a:pt x="27112" y="36130"/>
                </a:lnTo>
                <a:lnTo>
                  <a:pt x="27365" y="36205"/>
                </a:lnTo>
                <a:lnTo>
                  <a:pt x="27618" y="36306"/>
                </a:lnTo>
                <a:lnTo>
                  <a:pt x="27870" y="36407"/>
                </a:lnTo>
                <a:lnTo>
                  <a:pt x="28123" y="36509"/>
                </a:lnTo>
                <a:lnTo>
                  <a:pt x="28376" y="36635"/>
                </a:lnTo>
                <a:lnTo>
                  <a:pt x="28629" y="36774"/>
                </a:lnTo>
                <a:lnTo>
                  <a:pt x="28881" y="36925"/>
                </a:lnTo>
                <a:lnTo>
                  <a:pt x="29121" y="37090"/>
                </a:lnTo>
                <a:lnTo>
                  <a:pt x="29361" y="37254"/>
                </a:lnTo>
                <a:lnTo>
                  <a:pt x="29601" y="37431"/>
                </a:lnTo>
                <a:lnTo>
                  <a:pt x="29829" y="37633"/>
                </a:lnTo>
                <a:lnTo>
                  <a:pt x="30056" y="37835"/>
                </a:lnTo>
                <a:lnTo>
                  <a:pt x="30284" y="38050"/>
                </a:lnTo>
                <a:lnTo>
                  <a:pt x="30498" y="38264"/>
                </a:lnTo>
                <a:lnTo>
                  <a:pt x="30700" y="38504"/>
                </a:lnTo>
                <a:lnTo>
                  <a:pt x="30915" y="38744"/>
                </a:lnTo>
                <a:lnTo>
                  <a:pt x="31105" y="38997"/>
                </a:lnTo>
                <a:lnTo>
                  <a:pt x="31294" y="39262"/>
                </a:lnTo>
                <a:lnTo>
                  <a:pt x="31484" y="39540"/>
                </a:lnTo>
                <a:lnTo>
                  <a:pt x="31661" y="39818"/>
                </a:lnTo>
                <a:lnTo>
                  <a:pt x="31825" y="40109"/>
                </a:lnTo>
                <a:lnTo>
                  <a:pt x="31256" y="39995"/>
                </a:lnTo>
                <a:lnTo>
                  <a:pt x="30700" y="39881"/>
                </a:lnTo>
                <a:lnTo>
                  <a:pt x="30157" y="39755"/>
                </a:lnTo>
                <a:lnTo>
                  <a:pt x="29627" y="39603"/>
                </a:lnTo>
                <a:lnTo>
                  <a:pt x="29109" y="39439"/>
                </a:lnTo>
                <a:lnTo>
                  <a:pt x="28603" y="39262"/>
                </a:lnTo>
                <a:lnTo>
                  <a:pt x="28111" y="39060"/>
                </a:lnTo>
                <a:lnTo>
                  <a:pt x="27630" y="38846"/>
                </a:lnTo>
                <a:lnTo>
                  <a:pt x="27163" y="38606"/>
                </a:lnTo>
                <a:lnTo>
                  <a:pt x="26721" y="38340"/>
                </a:lnTo>
                <a:lnTo>
                  <a:pt x="26493" y="38189"/>
                </a:lnTo>
                <a:lnTo>
                  <a:pt x="26279" y="38050"/>
                </a:lnTo>
                <a:lnTo>
                  <a:pt x="26077" y="37885"/>
                </a:lnTo>
                <a:lnTo>
                  <a:pt x="25862" y="37734"/>
                </a:lnTo>
                <a:lnTo>
                  <a:pt x="25660" y="37557"/>
                </a:lnTo>
                <a:lnTo>
                  <a:pt x="25457" y="37380"/>
                </a:lnTo>
                <a:lnTo>
                  <a:pt x="25268" y="37203"/>
                </a:lnTo>
                <a:lnTo>
                  <a:pt x="25078" y="37014"/>
                </a:lnTo>
                <a:lnTo>
                  <a:pt x="24889" y="36812"/>
                </a:lnTo>
                <a:lnTo>
                  <a:pt x="24712" y="36610"/>
                </a:lnTo>
                <a:lnTo>
                  <a:pt x="24535" y="36395"/>
                </a:lnTo>
                <a:lnTo>
                  <a:pt x="24358" y="36167"/>
                </a:lnTo>
                <a:lnTo>
                  <a:pt x="24598" y="36092"/>
                </a:lnTo>
                <a:lnTo>
                  <a:pt x="24838" y="36041"/>
                </a:lnTo>
                <a:lnTo>
                  <a:pt x="25078" y="35991"/>
                </a:lnTo>
                <a:lnTo>
                  <a:pt x="25331" y="35965"/>
                </a:lnTo>
                <a:lnTo>
                  <a:pt x="25571" y="35953"/>
                </a:lnTo>
                <a:lnTo>
                  <a:pt x="25824" y="35940"/>
                </a:lnTo>
                <a:close/>
                <a:moveTo>
                  <a:pt x="9312" y="35384"/>
                </a:moveTo>
                <a:lnTo>
                  <a:pt x="9438" y="35649"/>
                </a:lnTo>
                <a:lnTo>
                  <a:pt x="9552" y="35915"/>
                </a:lnTo>
                <a:lnTo>
                  <a:pt x="9653" y="36167"/>
                </a:lnTo>
                <a:lnTo>
                  <a:pt x="9741" y="36433"/>
                </a:lnTo>
                <a:lnTo>
                  <a:pt x="9830" y="36698"/>
                </a:lnTo>
                <a:lnTo>
                  <a:pt x="9905" y="36951"/>
                </a:lnTo>
                <a:lnTo>
                  <a:pt x="9981" y="37216"/>
                </a:lnTo>
                <a:lnTo>
                  <a:pt x="10032" y="37469"/>
                </a:lnTo>
                <a:lnTo>
                  <a:pt x="10082" y="37721"/>
                </a:lnTo>
                <a:lnTo>
                  <a:pt x="10133" y="37987"/>
                </a:lnTo>
                <a:lnTo>
                  <a:pt x="10158" y="38239"/>
                </a:lnTo>
                <a:lnTo>
                  <a:pt x="10183" y="38492"/>
                </a:lnTo>
                <a:lnTo>
                  <a:pt x="10209" y="38744"/>
                </a:lnTo>
                <a:lnTo>
                  <a:pt x="10209" y="38997"/>
                </a:lnTo>
                <a:lnTo>
                  <a:pt x="10221" y="39250"/>
                </a:lnTo>
                <a:lnTo>
                  <a:pt x="10209" y="39515"/>
                </a:lnTo>
                <a:lnTo>
                  <a:pt x="10183" y="40020"/>
                </a:lnTo>
                <a:lnTo>
                  <a:pt x="10120" y="40526"/>
                </a:lnTo>
                <a:lnTo>
                  <a:pt x="10032" y="41044"/>
                </a:lnTo>
                <a:lnTo>
                  <a:pt x="9918" y="41562"/>
                </a:lnTo>
                <a:lnTo>
                  <a:pt x="9779" y="42079"/>
                </a:lnTo>
                <a:lnTo>
                  <a:pt x="9602" y="42597"/>
                </a:lnTo>
                <a:lnTo>
                  <a:pt x="9425" y="43128"/>
                </a:lnTo>
                <a:lnTo>
                  <a:pt x="9211" y="43671"/>
                </a:lnTo>
                <a:lnTo>
                  <a:pt x="9072" y="43393"/>
                </a:lnTo>
                <a:lnTo>
                  <a:pt x="8958" y="43128"/>
                </a:lnTo>
                <a:lnTo>
                  <a:pt x="8844" y="42850"/>
                </a:lnTo>
                <a:lnTo>
                  <a:pt x="8743" y="42585"/>
                </a:lnTo>
                <a:lnTo>
                  <a:pt x="8655" y="42320"/>
                </a:lnTo>
                <a:lnTo>
                  <a:pt x="8579" y="42054"/>
                </a:lnTo>
                <a:lnTo>
                  <a:pt x="8516" y="41789"/>
                </a:lnTo>
                <a:lnTo>
                  <a:pt x="8465" y="41536"/>
                </a:lnTo>
                <a:lnTo>
                  <a:pt x="8427" y="41271"/>
                </a:lnTo>
                <a:lnTo>
                  <a:pt x="8389" y="41018"/>
                </a:lnTo>
                <a:lnTo>
                  <a:pt x="8364" y="40753"/>
                </a:lnTo>
                <a:lnTo>
                  <a:pt x="8352" y="40500"/>
                </a:lnTo>
                <a:lnTo>
                  <a:pt x="8339" y="40248"/>
                </a:lnTo>
                <a:lnTo>
                  <a:pt x="8339" y="39982"/>
                </a:lnTo>
                <a:lnTo>
                  <a:pt x="8364" y="39477"/>
                </a:lnTo>
                <a:lnTo>
                  <a:pt x="8415" y="38972"/>
                </a:lnTo>
                <a:lnTo>
                  <a:pt x="8503" y="38467"/>
                </a:lnTo>
                <a:lnTo>
                  <a:pt x="8592" y="37961"/>
                </a:lnTo>
                <a:lnTo>
                  <a:pt x="8718" y="37443"/>
                </a:lnTo>
                <a:lnTo>
                  <a:pt x="8844" y="36938"/>
                </a:lnTo>
                <a:lnTo>
                  <a:pt x="8996" y="36420"/>
                </a:lnTo>
                <a:lnTo>
                  <a:pt x="9312" y="35384"/>
                </a:lnTo>
                <a:close/>
                <a:moveTo>
                  <a:pt x="17675" y="40526"/>
                </a:moveTo>
                <a:lnTo>
                  <a:pt x="17650" y="40728"/>
                </a:lnTo>
                <a:lnTo>
                  <a:pt x="17599" y="40943"/>
                </a:lnTo>
                <a:lnTo>
                  <a:pt x="17549" y="41157"/>
                </a:lnTo>
                <a:lnTo>
                  <a:pt x="17473" y="41385"/>
                </a:lnTo>
                <a:lnTo>
                  <a:pt x="17397" y="41612"/>
                </a:lnTo>
                <a:lnTo>
                  <a:pt x="17296" y="41839"/>
                </a:lnTo>
                <a:lnTo>
                  <a:pt x="17195" y="42079"/>
                </a:lnTo>
                <a:lnTo>
                  <a:pt x="17081" y="42320"/>
                </a:lnTo>
                <a:lnTo>
                  <a:pt x="16955" y="42560"/>
                </a:lnTo>
                <a:lnTo>
                  <a:pt x="16816" y="42800"/>
                </a:lnTo>
                <a:lnTo>
                  <a:pt x="16513" y="43280"/>
                </a:lnTo>
                <a:lnTo>
                  <a:pt x="16184" y="43747"/>
                </a:lnTo>
                <a:lnTo>
                  <a:pt x="15818" y="44214"/>
                </a:lnTo>
                <a:lnTo>
                  <a:pt x="15439" y="44657"/>
                </a:lnTo>
                <a:lnTo>
                  <a:pt x="15047" y="45086"/>
                </a:lnTo>
                <a:lnTo>
                  <a:pt x="14833" y="45288"/>
                </a:lnTo>
                <a:lnTo>
                  <a:pt x="14630" y="45478"/>
                </a:lnTo>
                <a:lnTo>
                  <a:pt x="14416" y="45655"/>
                </a:lnTo>
                <a:lnTo>
                  <a:pt x="14214" y="45831"/>
                </a:lnTo>
                <a:lnTo>
                  <a:pt x="13999" y="45996"/>
                </a:lnTo>
                <a:lnTo>
                  <a:pt x="13784" y="46147"/>
                </a:lnTo>
                <a:lnTo>
                  <a:pt x="13582" y="46286"/>
                </a:lnTo>
                <a:lnTo>
                  <a:pt x="13367" y="46412"/>
                </a:lnTo>
                <a:lnTo>
                  <a:pt x="13152" y="46526"/>
                </a:lnTo>
                <a:lnTo>
                  <a:pt x="12950" y="46627"/>
                </a:lnTo>
                <a:lnTo>
                  <a:pt x="12748" y="46716"/>
                </a:lnTo>
                <a:lnTo>
                  <a:pt x="12546" y="46779"/>
                </a:lnTo>
                <a:lnTo>
                  <a:pt x="12723" y="46261"/>
                </a:lnTo>
                <a:lnTo>
                  <a:pt x="12925" y="45743"/>
                </a:lnTo>
                <a:lnTo>
                  <a:pt x="13140" y="45250"/>
                </a:lnTo>
                <a:lnTo>
                  <a:pt x="13367" y="44783"/>
                </a:lnTo>
                <a:lnTo>
                  <a:pt x="13607" y="44315"/>
                </a:lnTo>
                <a:lnTo>
                  <a:pt x="13872" y="43886"/>
                </a:lnTo>
                <a:lnTo>
                  <a:pt x="14150" y="43456"/>
                </a:lnTo>
                <a:lnTo>
                  <a:pt x="14454" y="43052"/>
                </a:lnTo>
                <a:lnTo>
                  <a:pt x="14769" y="42673"/>
                </a:lnTo>
                <a:lnTo>
                  <a:pt x="15123" y="42307"/>
                </a:lnTo>
                <a:lnTo>
                  <a:pt x="15490" y="41966"/>
                </a:lnTo>
                <a:lnTo>
                  <a:pt x="15869" y="41637"/>
                </a:lnTo>
                <a:lnTo>
                  <a:pt x="16071" y="41486"/>
                </a:lnTo>
                <a:lnTo>
                  <a:pt x="16285" y="41334"/>
                </a:lnTo>
                <a:lnTo>
                  <a:pt x="16500" y="41183"/>
                </a:lnTo>
                <a:lnTo>
                  <a:pt x="16728" y="41044"/>
                </a:lnTo>
                <a:lnTo>
                  <a:pt x="16955" y="40905"/>
                </a:lnTo>
                <a:lnTo>
                  <a:pt x="17182" y="40778"/>
                </a:lnTo>
                <a:lnTo>
                  <a:pt x="17422" y="40652"/>
                </a:lnTo>
                <a:lnTo>
                  <a:pt x="17675" y="40526"/>
                </a:lnTo>
                <a:close/>
                <a:moveTo>
                  <a:pt x="4549" y="41562"/>
                </a:moveTo>
                <a:lnTo>
                  <a:pt x="4498" y="42143"/>
                </a:lnTo>
                <a:lnTo>
                  <a:pt x="4410" y="42711"/>
                </a:lnTo>
                <a:lnTo>
                  <a:pt x="4309" y="43254"/>
                </a:lnTo>
                <a:lnTo>
                  <a:pt x="4195" y="43798"/>
                </a:lnTo>
                <a:lnTo>
                  <a:pt x="4043" y="44315"/>
                </a:lnTo>
                <a:lnTo>
                  <a:pt x="3879" y="44821"/>
                </a:lnTo>
                <a:lnTo>
                  <a:pt x="3690" y="45313"/>
                </a:lnTo>
                <a:lnTo>
                  <a:pt x="3475" y="45793"/>
                </a:lnTo>
                <a:lnTo>
                  <a:pt x="3248" y="46248"/>
                </a:lnTo>
                <a:lnTo>
                  <a:pt x="2982" y="46703"/>
                </a:lnTo>
                <a:lnTo>
                  <a:pt x="2704" y="47133"/>
                </a:lnTo>
                <a:lnTo>
                  <a:pt x="2401" y="47562"/>
                </a:lnTo>
                <a:lnTo>
                  <a:pt x="2073" y="47966"/>
                </a:lnTo>
                <a:lnTo>
                  <a:pt x="1719" y="48371"/>
                </a:lnTo>
                <a:lnTo>
                  <a:pt x="1340" y="48762"/>
                </a:lnTo>
                <a:lnTo>
                  <a:pt x="936" y="49128"/>
                </a:lnTo>
                <a:lnTo>
                  <a:pt x="923" y="48838"/>
                </a:lnTo>
                <a:lnTo>
                  <a:pt x="898" y="48547"/>
                </a:lnTo>
                <a:lnTo>
                  <a:pt x="898" y="48257"/>
                </a:lnTo>
                <a:lnTo>
                  <a:pt x="910" y="47979"/>
                </a:lnTo>
                <a:lnTo>
                  <a:pt x="923" y="47701"/>
                </a:lnTo>
                <a:lnTo>
                  <a:pt x="948" y="47436"/>
                </a:lnTo>
                <a:lnTo>
                  <a:pt x="986" y="47170"/>
                </a:lnTo>
                <a:lnTo>
                  <a:pt x="1037" y="46905"/>
                </a:lnTo>
                <a:lnTo>
                  <a:pt x="1087" y="46653"/>
                </a:lnTo>
                <a:lnTo>
                  <a:pt x="1150" y="46400"/>
                </a:lnTo>
                <a:lnTo>
                  <a:pt x="1226" y="46147"/>
                </a:lnTo>
                <a:lnTo>
                  <a:pt x="1302" y="45895"/>
                </a:lnTo>
                <a:lnTo>
                  <a:pt x="1390" y="45655"/>
                </a:lnTo>
                <a:lnTo>
                  <a:pt x="1491" y="45415"/>
                </a:lnTo>
                <a:lnTo>
                  <a:pt x="1605" y="45174"/>
                </a:lnTo>
                <a:lnTo>
                  <a:pt x="1719" y="44947"/>
                </a:lnTo>
                <a:lnTo>
                  <a:pt x="1833" y="44720"/>
                </a:lnTo>
                <a:lnTo>
                  <a:pt x="1972" y="44492"/>
                </a:lnTo>
                <a:lnTo>
                  <a:pt x="2111" y="44265"/>
                </a:lnTo>
                <a:lnTo>
                  <a:pt x="2249" y="44038"/>
                </a:lnTo>
                <a:lnTo>
                  <a:pt x="2565" y="43608"/>
                </a:lnTo>
                <a:lnTo>
                  <a:pt x="2919" y="43179"/>
                </a:lnTo>
                <a:lnTo>
                  <a:pt x="3285" y="42762"/>
                </a:lnTo>
                <a:lnTo>
                  <a:pt x="3677" y="42357"/>
                </a:lnTo>
                <a:lnTo>
                  <a:pt x="4107" y="41953"/>
                </a:lnTo>
                <a:lnTo>
                  <a:pt x="4549" y="41562"/>
                </a:lnTo>
                <a:close/>
                <a:moveTo>
                  <a:pt x="25217" y="43987"/>
                </a:moveTo>
                <a:lnTo>
                  <a:pt x="25255" y="44581"/>
                </a:lnTo>
                <a:lnTo>
                  <a:pt x="25268" y="45162"/>
                </a:lnTo>
                <a:lnTo>
                  <a:pt x="25268" y="45743"/>
                </a:lnTo>
                <a:lnTo>
                  <a:pt x="25255" y="46299"/>
                </a:lnTo>
                <a:lnTo>
                  <a:pt x="25205" y="46842"/>
                </a:lnTo>
                <a:lnTo>
                  <a:pt x="25142" y="47385"/>
                </a:lnTo>
                <a:lnTo>
                  <a:pt x="25053" y="47916"/>
                </a:lnTo>
                <a:lnTo>
                  <a:pt x="24927" y="48434"/>
                </a:lnTo>
                <a:lnTo>
                  <a:pt x="24788" y="48939"/>
                </a:lnTo>
                <a:lnTo>
                  <a:pt x="24699" y="49192"/>
                </a:lnTo>
                <a:lnTo>
                  <a:pt x="24611" y="49444"/>
                </a:lnTo>
                <a:lnTo>
                  <a:pt x="24510" y="49697"/>
                </a:lnTo>
                <a:lnTo>
                  <a:pt x="24396" y="49937"/>
                </a:lnTo>
                <a:lnTo>
                  <a:pt x="24283" y="50190"/>
                </a:lnTo>
                <a:lnTo>
                  <a:pt x="24169" y="50430"/>
                </a:lnTo>
                <a:lnTo>
                  <a:pt x="24030" y="50670"/>
                </a:lnTo>
                <a:lnTo>
                  <a:pt x="23891" y="50910"/>
                </a:lnTo>
                <a:lnTo>
                  <a:pt x="23739" y="51150"/>
                </a:lnTo>
                <a:lnTo>
                  <a:pt x="23588" y="51377"/>
                </a:lnTo>
                <a:lnTo>
                  <a:pt x="23423" y="51617"/>
                </a:lnTo>
                <a:lnTo>
                  <a:pt x="23247" y="51857"/>
                </a:lnTo>
                <a:lnTo>
                  <a:pt x="23057" y="52085"/>
                </a:lnTo>
                <a:lnTo>
                  <a:pt x="22868" y="52312"/>
                </a:lnTo>
                <a:lnTo>
                  <a:pt x="22766" y="51718"/>
                </a:lnTo>
                <a:lnTo>
                  <a:pt x="22729" y="51415"/>
                </a:lnTo>
                <a:lnTo>
                  <a:pt x="22703" y="51124"/>
                </a:lnTo>
                <a:lnTo>
                  <a:pt x="22678" y="50834"/>
                </a:lnTo>
                <a:lnTo>
                  <a:pt x="22665" y="50556"/>
                </a:lnTo>
                <a:lnTo>
                  <a:pt x="22665" y="50278"/>
                </a:lnTo>
                <a:lnTo>
                  <a:pt x="22678" y="50000"/>
                </a:lnTo>
                <a:lnTo>
                  <a:pt x="22691" y="49722"/>
                </a:lnTo>
                <a:lnTo>
                  <a:pt x="22703" y="49444"/>
                </a:lnTo>
                <a:lnTo>
                  <a:pt x="22741" y="49179"/>
                </a:lnTo>
                <a:lnTo>
                  <a:pt x="22766" y="48914"/>
                </a:lnTo>
                <a:lnTo>
                  <a:pt x="22817" y="48648"/>
                </a:lnTo>
                <a:lnTo>
                  <a:pt x="22868" y="48383"/>
                </a:lnTo>
                <a:lnTo>
                  <a:pt x="22931" y="48131"/>
                </a:lnTo>
                <a:lnTo>
                  <a:pt x="23007" y="47865"/>
                </a:lnTo>
                <a:lnTo>
                  <a:pt x="23082" y="47613"/>
                </a:lnTo>
                <a:lnTo>
                  <a:pt x="23171" y="47360"/>
                </a:lnTo>
                <a:lnTo>
                  <a:pt x="23259" y="47120"/>
                </a:lnTo>
                <a:lnTo>
                  <a:pt x="23360" y="46867"/>
                </a:lnTo>
                <a:lnTo>
                  <a:pt x="23474" y="46615"/>
                </a:lnTo>
                <a:lnTo>
                  <a:pt x="23588" y="46375"/>
                </a:lnTo>
                <a:lnTo>
                  <a:pt x="23714" y="46135"/>
                </a:lnTo>
                <a:lnTo>
                  <a:pt x="23853" y="45895"/>
                </a:lnTo>
                <a:lnTo>
                  <a:pt x="24144" y="45415"/>
                </a:lnTo>
                <a:lnTo>
                  <a:pt x="24472" y="44934"/>
                </a:lnTo>
                <a:lnTo>
                  <a:pt x="24826" y="44467"/>
                </a:lnTo>
                <a:lnTo>
                  <a:pt x="25217" y="43987"/>
                </a:lnTo>
                <a:close/>
                <a:moveTo>
                  <a:pt x="33139" y="49482"/>
                </a:moveTo>
                <a:lnTo>
                  <a:pt x="33467" y="49823"/>
                </a:lnTo>
                <a:lnTo>
                  <a:pt x="33770" y="50164"/>
                </a:lnTo>
                <a:lnTo>
                  <a:pt x="34036" y="50505"/>
                </a:lnTo>
                <a:lnTo>
                  <a:pt x="34263" y="50859"/>
                </a:lnTo>
                <a:lnTo>
                  <a:pt x="34478" y="51226"/>
                </a:lnTo>
                <a:lnTo>
                  <a:pt x="34655" y="51592"/>
                </a:lnTo>
                <a:lnTo>
                  <a:pt x="34806" y="51958"/>
                </a:lnTo>
                <a:lnTo>
                  <a:pt x="34945" y="52337"/>
                </a:lnTo>
                <a:lnTo>
                  <a:pt x="35046" y="52716"/>
                </a:lnTo>
                <a:lnTo>
                  <a:pt x="35147" y="53095"/>
                </a:lnTo>
                <a:lnTo>
                  <a:pt x="35211" y="53487"/>
                </a:lnTo>
                <a:lnTo>
                  <a:pt x="35274" y="53878"/>
                </a:lnTo>
                <a:lnTo>
                  <a:pt x="35312" y="54270"/>
                </a:lnTo>
                <a:lnTo>
                  <a:pt x="35337" y="54674"/>
                </a:lnTo>
                <a:lnTo>
                  <a:pt x="35362" y="55066"/>
                </a:lnTo>
                <a:lnTo>
                  <a:pt x="35362" y="55470"/>
                </a:lnTo>
                <a:lnTo>
                  <a:pt x="35084" y="55167"/>
                </a:lnTo>
                <a:lnTo>
                  <a:pt x="34819" y="54851"/>
                </a:lnTo>
                <a:lnTo>
                  <a:pt x="34592" y="54535"/>
                </a:lnTo>
                <a:lnTo>
                  <a:pt x="34377" y="54207"/>
                </a:lnTo>
                <a:lnTo>
                  <a:pt x="34187" y="53866"/>
                </a:lnTo>
                <a:lnTo>
                  <a:pt x="34010" y="53512"/>
                </a:lnTo>
                <a:lnTo>
                  <a:pt x="33859" y="53146"/>
                </a:lnTo>
                <a:lnTo>
                  <a:pt x="33732" y="52779"/>
                </a:lnTo>
                <a:lnTo>
                  <a:pt x="33619" y="52400"/>
                </a:lnTo>
                <a:lnTo>
                  <a:pt x="33505" y="52009"/>
                </a:lnTo>
                <a:lnTo>
                  <a:pt x="33417" y="51617"/>
                </a:lnTo>
                <a:lnTo>
                  <a:pt x="33341" y="51200"/>
                </a:lnTo>
                <a:lnTo>
                  <a:pt x="33278" y="50783"/>
                </a:lnTo>
                <a:lnTo>
                  <a:pt x="33227" y="50366"/>
                </a:lnTo>
                <a:lnTo>
                  <a:pt x="33177" y="49924"/>
                </a:lnTo>
                <a:lnTo>
                  <a:pt x="33139" y="49482"/>
                </a:lnTo>
                <a:close/>
                <a:moveTo>
                  <a:pt x="14327" y="54649"/>
                </a:moveTo>
                <a:lnTo>
                  <a:pt x="14656" y="54674"/>
                </a:lnTo>
                <a:lnTo>
                  <a:pt x="14984" y="54725"/>
                </a:lnTo>
                <a:lnTo>
                  <a:pt x="14833" y="55003"/>
                </a:lnTo>
                <a:lnTo>
                  <a:pt x="14681" y="55281"/>
                </a:lnTo>
                <a:lnTo>
                  <a:pt x="14504" y="55571"/>
                </a:lnTo>
                <a:lnTo>
                  <a:pt x="14315" y="55849"/>
                </a:lnTo>
                <a:lnTo>
                  <a:pt x="14112" y="56127"/>
                </a:lnTo>
                <a:lnTo>
                  <a:pt x="13898" y="56405"/>
                </a:lnTo>
                <a:lnTo>
                  <a:pt x="13670" y="56670"/>
                </a:lnTo>
                <a:lnTo>
                  <a:pt x="13443" y="56935"/>
                </a:lnTo>
                <a:lnTo>
                  <a:pt x="13190" y="57201"/>
                </a:lnTo>
                <a:lnTo>
                  <a:pt x="12938" y="57466"/>
                </a:lnTo>
                <a:lnTo>
                  <a:pt x="12672" y="57719"/>
                </a:lnTo>
                <a:lnTo>
                  <a:pt x="12394" y="57959"/>
                </a:lnTo>
                <a:lnTo>
                  <a:pt x="12116" y="58199"/>
                </a:lnTo>
                <a:lnTo>
                  <a:pt x="11826" y="58439"/>
                </a:lnTo>
                <a:lnTo>
                  <a:pt x="11535" y="58666"/>
                </a:lnTo>
                <a:lnTo>
                  <a:pt x="11232" y="58881"/>
                </a:lnTo>
                <a:lnTo>
                  <a:pt x="10929" y="59096"/>
                </a:lnTo>
                <a:lnTo>
                  <a:pt x="10613" y="59298"/>
                </a:lnTo>
                <a:lnTo>
                  <a:pt x="10297" y="59487"/>
                </a:lnTo>
                <a:lnTo>
                  <a:pt x="9994" y="59677"/>
                </a:lnTo>
                <a:lnTo>
                  <a:pt x="9678" y="59841"/>
                </a:lnTo>
                <a:lnTo>
                  <a:pt x="9350" y="60005"/>
                </a:lnTo>
                <a:lnTo>
                  <a:pt x="9034" y="60157"/>
                </a:lnTo>
                <a:lnTo>
                  <a:pt x="8718" y="60296"/>
                </a:lnTo>
                <a:lnTo>
                  <a:pt x="8402" y="60422"/>
                </a:lnTo>
                <a:lnTo>
                  <a:pt x="8086" y="60536"/>
                </a:lnTo>
                <a:lnTo>
                  <a:pt x="7770" y="60637"/>
                </a:lnTo>
                <a:lnTo>
                  <a:pt x="7467" y="60713"/>
                </a:lnTo>
                <a:lnTo>
                  <a:pt x="7164" y="60788"/>
                </a:lnTo>
                <a:lnTo>
                  <a:pt x="6861" y="60839"/>
                </a:lnTo>
                <a:lnTo>
                  <a:pt x="6570" y="60877"/>
                </a:lnTo>
                <a:lnTo>
                  <a:pt x="6280" y="60902"/>
                </a:lnTo>
                <a:lnTo>
                  <a:pt x="6368" y="60637"/>
                </a:lnTo>
                <a:lnTo>
                  <a:pt x="6482" y="60372"/>
                </a:lnTo>
                <a:lnTo>
                  <a:pt x="6608" y="60094"/>
                </a:lnTo>
                <a:lnTo>
                  <a:pt x="6760" y="59816"/>
                </a:lnTo>
                <a:lnTo>
                  <a:pt x="6924" y="59525"/>
                </a:lnTo>
                <a:lnTo>
                  <a:pt x="7113" y="59247"/>
                </a:lnTo>
                <a:lnTo>
                  <a:pt x="7303" y="58957"/>
                </a:lnTo>
                <a:lnTo>
                  <a:pt x="7518" y="58679"/>
                </a:lnTo>
                <a:lnTo>
                  <a:pt x="7745" y="58388"/>
                </a:lnTo>
                <a:lnTo>
                  <a:pt x="7985" y="58110"/>
                </a:lnTo>
                <a:lnTo>
                  <a:pt x="8238" y="57832"/>
                </a:lnTo>
                <a:lnTo>
                  <a:pt x="8503" y="57554"/>
                </a:lnTo>
                <a:lnTo>
                  <a:pt x="8781" y="57289"/>
                </a:lnTo>
                <a:lnTo>
                  <a:pt x="9072" y="57024"/>
                </a:lnTo>
                <a:lnTo>
                  <a:pt x="9362" y="56771"/>
                </a:lnTo>
                <a:lnTo>
                  <a:pt x="9665" y="56531"/>
                </a:lnTo>
                <a:lnTo>
                  <a:pt x="9981" y="56304"/>
                </a:lnTo>
                <a:lnTo>
                  <a:pt x="10297" y="56076"/>
                </a:lnTo>
                <a:lnTo>
                  <a:pt x="10626" y="55862"/>
                </a:lnTo>
                <a:lnTo>
                  <a:pt x="10954" y="55672"/>
                </a:lnTo>
                <a:lnTo>
                  <a:pt x="11283" y="55483"/>
                </a:lnTo>
                <a:lnTo>
                  <a:pt x="11624" y="55318"/>
                </a:lnTo>
                <a:lnTo>
                  <a:pt x="11952" y="55167"/>
                </a:lnTo>
                <a:lnTo>
                  <a:pt x="12293" y="55028"/>
                </a:lnTo>
                <a:lnTo>
                  <a:pt x="12634" y="54914"/>
                </a:lnTo>
                <a:lnTo>
                  <a:pt x="12975" y="54813"/>
                </a:lnTo>
                <a:lnTo>
                  <a:pt x="13317" y="54750"/>
                </a:lnTo>
                <a:lnTo>
                  <a:pt x="13658" y="54687"/>
                </a:lnTo>
                <a:lnTo>
                  <a:pt x="13999" y="54662"/>
                </a:lnTo>
                <a:lnTo>
                  <a:pt x="14327" y="54649"/>
                </a:lnTo>
                <a:close/>
                <a:moveTo>
                  <a:pt x="29361" y="55596"/>
                </a:moveTo>
                <a:lnTo>
                  <a:pt x="29513" y="55849"/>
                </a:lnTo>
                <a:lnTo>
                  <a:pt x="29652" y="56114"/>
                </a:lnTo>
                <a:lnTo>
                  <a:pt x="29778" y="56380"/>
                </a:lnTo>
                <a:lnTo>
                  <a:pt x="29904" y="56645"/>
                </a:lnTo>
                <a:lnTo>
                  <a:pt x="30018" y="56898"/>
                </a:lnTo>
                <a:lnTo>
                  <a:pt x="30119" y="57163"/>
                </a:lnTo>
                <a:lnTo>
                  <a:pt x="30220" y="57428"/>
                </a:lnTo>
                <a:lnTo>
                  <a:pt x="30309" y="57693"/>
                </a:lnTo>
                <a:lnTo>
                  <a:pt x="30385" y="57959"/>
                </a:lnTo>
                <a:lnTo>
                  <a:pt x="30460" y="58224"/>
                </a:lnTo>
                <a:lnTo>
                  <a:pt x="30524" y="58489"/>
                </a:lnTo>
                <a:lnTo>
                  <a:pt x="30574" y="58755"/>
                </a:lnTo>
                <a:lnTo>
                  <a:pt x="30625" y="59020"/>
                </a:lnTo>
                <a:lnTo>
                  <a:pt x="30663" y="59285"/>
                </a:lnTo>
                <a:lnTo>
                  <a:pt x="30700" y="59563"/>
                </a:lnTo>
                <a:lnTo>
                  <a:pt x="30726" y="59828"/>
                </a:lnTo>
                <a:lnTo>
                  <a:pt x="30751" y="60372"/>
                </a:lnTo>
                <a:lnTo>
                  <a:pt x="30751" y="60915"/>
                </a:lnTo>
                <a:lnTo>
                  <a:pt x="30713" y="61458"/>
                </a:lnTo>
                <a:lnTo>
                  <a:pt x="30650" y="62014"/>
                </a:lnTo>
                <a:lnTo>
                  <a:pt x="30574" y="62570"/>
                </a:lnTo>
                <a:lnTo>
                  <a:pt x="30460" y="63125"/>
                </a:lnTo>
                <a:lnTo>
                  <a:pt x="30309" y="63694"/>
                </a:lnTo>
                <a:lnTo>
                  <a:pt x="30145" y="64262"/>
                </a:lnTo>
                <a:lnTo>
                  <a:pt x="29955" y="64048"/>
                </a:lnTo>
                <a:lnTo>
                  <a:pt x="29778" y="63808"/>
                </a:lnTo>
                <a:lnTo>
                  <a:pt x="29614" y="63568"/>
                </a:lnTo>
                <a:lnTo>
                  <a:pt x="29450" y="63315"/>
                </a:lnTo>
                <a:lnTo>
                  <a:pt x="29298" y="63062"/>
                </a:lnTo>
                <a:lnTo>
                  <a:pt x="29159" y="62784"/>
                </a:lnTo>
                <a:lnTo>
                  <a:pt x="29033" y="62519"/>
                </a:lnTo>
                <a:lnTo>
                  <a:pt x="28906" y="62229"/>
                </a:lnTo>
                <a:lnTo>
                  <a:pt x="28805" y="61938"/>
                </a:lnTo>
                <a:lnTo>
                  <a:pt x="28704" y="61647"/>
                </a:lnTo>
                <a:lnTo>
                  <a:pt x="28616" y="61344"/>
                </a:lnTo>
                <a:lnTo>
                  <a:pt x="28540" y="61041"/>
                </a:lnTo>
                <a:lnTo>
                  <a:pt x="28477" y="60738"/>
                </a:lnTo>
                <a:lnTo>
                  <a:pt x="28414" y="60435"/>
                </a:lnTo>
                <a:lnTo>
                  <a:pt x="28376" y="60119"/>
                </a:lnTo>
                <a:lnTo>
                  <a:pt x="28338" y="59816"/>
                </a:lnTo>
                <a:lnTo>
                  <a:pt x="28313" y="59500"/>
                </a:lnTo>
                <a:lnTo>
                  <a:pt x="28300" y="59197"/>
                </a:lnTo>
                <a:lnTo>
                  <a:pt x="28300" y="58894"/>
                </a:lnTo>
                <a:lnTo>
                  <a:pt x="28313" y="58603"/>
                </a:lnTo>
                <a:lnTo>
                  <a:pt x="28338" y="58300"/>
                </a:lnTo>
                <a:lnTo>
                  <a:pt x="28376" y="58009"/>
                </a:lnTo>
                <a:lnTo>
                  <a:pt x="28414" y="57731"/>
                </a:lnTo>
                <a:lnTo>
                  <a:pt x="28477" y="57453"/>
                </a:lnTo>
                <a:lnTo>
                  <a:pt x="28540" y="57188"/>
                </a:lnTo>
                <a:lnTo>
                  <a:pt x="28629" y="56923"/>
                </a:lnTo>
                <a:lnTo>
                  <a:pt x="28717" y="56670"/>
                </a:lnTo>
                <a:lnTo>
                  <a:pt x="28818" y="56430"/>
                </a:lnTo>
                <a:lnTo>
                  <a:pt x="28944" y="56203"/>
                </a:lnTo>
                <a:lnTo>
                  <a:pt x="29071" y="55988"/>
                </a:lnTo>
                <a:lnTo>
                  <a:pt x="29210" y="55786"/>
                </a:lnTo>
                <a:lnTo>
                  <a:pt x="29361" y="55596"/>
                </a:lnTo>
                <a:close/>
                <a:moveTo>
                  <a:pt x="15490" y="60144"/>
                </a:moveTo>
                <a:lnTo>
                  <a:pt x="15755" y="60321"/>
                </a:lnTo>
                <a:lnTo>
                  <a:pt x="16020" y="60510"/>
                </a:lnTo>
                <a:lnTo>
                  <a:pt x="16260" y="60700"/>
                </a:lnTo>
                <a:lnTo>
                  <a:pt x="16500" y="60902"/>
                </a:lnTo>
                <a:lnTo>
                  <a:pt x="16715" y="61104"/>
                </a:lnTo>
                <a:lnTo>
                  <a:pt x="16917" y="61319"/>
                </a:lnTo>
                <a:lnTo>
                  <a:pt x="17119" y="61521"/>
                </a:lnTo>
                <a:lnTo>
                  <a:pt x="17309" y="61748"/>
                </a:lnTo>
                <a:lnTo>
                  <a:pt x="17486" y="61976"/>
                </a:lnTo>
                <a:lnTo>
                  <a:pt x="17650" y="62203"/>
                </a:lnTo>
                <a:lnTo>
                  <a:pt x="17801" y="62431"/>
                </a:lnTo>
                <a:lnTo>
                  <a:pt x="17940" y="62671"/>
                </a:lnTo>
                <a:lnTo>
                  <a:pt x="18079" y="62911"/>
                </a:lnTo>
                <a:lnTo>
                  <a:pt x="18206" y="63163"/>
                </a:lnTo>
                <a:lnTo>
                  <a:pt x="18319" y="63416"/>
                </a:lnTo>
                <a:lnTo>
                  <a:pt x="18433" y="63669"/>
                </a:lnTo>
                <a:lnTo>
                  <a:pt x="18534" y="63934"/>
                </a:lnTo>
                <a:lnTo>
                  <a:pt x="18635" y="64199"/>
                </a:lnTo>
                <a:lnTo>
                  <a:pt x="18800" y="64742"/>
                </a:lnTo>
                <a:lnTo>
                  <a:pt x="18951" y="65298"/>
                </a:lnTo>
                <a:lnTo>
                  <a:pt x="19077" y="65854"/>
                </a:lnTo>
                <a:lnTo>
                  <a:pt x="19179" y="66435"/>
                </a:lnTo>
                <a:lnTo>
                  <a:pt x="19280" y="67029"/>
                </a:lnTo>
                <a:lnTo>
                  <a:pt x="19355" y="67623"/>
                </a:lnTo>
                <a:lnTo>
                  <a:pt x="19431" y="68229"/>
                </a:lnTo>
                <a:lnTo>
                  <a:pt x="19431" y="68229"/>
                </a:lnTo>
                <a:lnTo>
                  <a:pt x="19229" y="68128"/>
                </a:lnTo>
                <a:lnTo>
                  <a:pt x="19040" y="68014"/>
                </a:lnTo>
                <a:lnTo>
                  <a:pt x="18837" y="67875"/>
                </a:lnTo>
                <a:lnTo>
                  <a:pt x="18648" y="67711"/>
                </a:lnTo>
                <a:lnTo>
                  <a:pt x="18446" y="67547"/>
                </a:lnTo>
                <a:lnTo>
                  <a:pt x="18256" y="67345"/>
                </a:lnTo>
                <a:lnTo>
                  <a:pt x="18067" y="67143"/>
                </a:lnTo>
                <a:lnTo>
                  <a:pt x="17877" y="66915"/>
                </a:lnTo>
                <a:lnTo>
                  <a:pt x="17688" y="66688"/>
                </a:lnTo>
                <a:lnTo>
                  <a:pt x="17498" y="66435"/>
                </a:lnTo>
                <a:lnTo>
                  <a:pt x="17321" y="66183"/>
                </a:lnTo>
                <a:lnTo>
                  <a:pt x="17157" y="65905"/>
                </a:lnTo>
                <a:lnTo>
                  <a:pt x="16980" y="65627"/>
                </a:lnTo>
                <a:lnTo>
                  <a:pt x="16829" y="65349"/>
                </a:lnTo>
                <a:lnTo>
                  <a:pt x="16664" y="65058"/>
                </a:lnTo>
                <a:lnTo>
                  <a:pt x="16525" y="64755"/>
                </a:lnTo>
                <a:lnTo>
                  <a:pt x="16374" y="64452"/>
                </a:lnTo>
                <a:lnTo>
                  <a:pt x="16248" y="64149"/>
                </a:lnTo>
                <a:lnTo>
                  <a:pt x="16121" y="63846"/>
                </a:lnTo>
                <a:lnTo>
                  <a:pt x="16008" y="63530"/>
                </a:lnTo>
                <a:lnTo>
                  <a:pt x="15894" y="63227"/>
                </a:lnTo>
                <a:lnTo>
                  <a:pt x="15805" y="62923"/>
                </a:lnTo>
                <a:lnTo>
                  <a:pt x="15717" y="62620"/>
                </a:lnTo>
                <a:lnTo>
                  <a:pt x="15641" y="62317"/>
                </a:lnTo>
                <a:lnTo>
                  <a:pt x="15578" y="62014"/>
                </a:lnTo>
                <a:lnTo>
                  <a:pt x="15527" y="61723"/>
                </a:lnTo>
                <a:lnTo>
                  <a:pt x="15477" y="61433"/>
                </a:lnTo>
                <a:lnTo>
                  <a:pt x="15452" y="61155"/>
                </a:lnTo>
                <a:lnTo>
                  <a:pt x="15439" y="60889"/>
                </a:lnTo>
                <a:lnTo>
                  <a:pt x="15439" y="60637"/>
                </a:lnTo>
                <a:lnTo>
                  <a:pt x="15464" y="60384"/>
                </a:lnTo>
                <a:lnTo>
                  <a:pt x="15490" y="60144"/>
                </a:lnTo>
                <a:close/>
                <a:moveTo>
                  <a:pt x="11169" y="69518"/>
                </a:moveTo>
                <a:lnTo>
                  <a:pt x="11270" y="69745"/>
                </a:lnTo>
                <a:lnTo>
                  <a:pt x="11346" y="69972"/>
                </a:lnTo>
                <a:lnTo>
                  <a:pt x="11409" y="70225"/>
                </a:lnTo>
                <a:lnTo>
                  <a:pt x="11447" y="70490"/>
                </a:lnTo>
                <a:lnTo>
                  <a:pt x="11472" y="70756"/>
                </a:lnTo>
                <a:lnTo>
                  <a:pt x="11472" y="71046"/>
                </a:lnTo>
                <a:lnTo>
                  <a:pt x="11459" y="71337"/>
                </a:lnTo>
                <a:lnTo>
                  <a:pt x="11434" y="71640"/>
                </a:lnTo>
                <a:lnTo>
                  <a:pt x="11384" y="71956"/>
                </a:lnTo>
                <a:lnTo>
                  <a:pt x="11320" y="72271"/>
                </a:lnTo>
                <a:lnTo>
                  <a:pt x="11245" y="72600"/>
                </a:lnTo>
                <a:lnTo>
                  <a:pt x="11156" y="72928"/>
                </a:lnTo>
                <a:lnTo>
                  <a:pt x="11042" y="73269"/>
                </a:lnTo>
                <a:lnTo>
                  <a:pt x="10916" y="73611"/>
                </a:lnTo>
                <a:lnTo>
                  <a:pt x="10790" y="73952"/>
                </a:lnTo>
                <a:lnTo>
                  <a:pt x="10638" y="74293"/>
                </a:lnTo>
                <a:lnTo>
                  <a:pt x="10474" y="74634"/>
                </a:lnTo>
                <a:lnTo>
                  <a:pt x="10297" y="74975"/>
                </a:lnTo>
                <a:lnTo>
                  <a:pt x="10108" y="75316"/>
                </a:lnTo>
                <a:lnTo>
                  <a:pt x="9918" y="75657"/>
                </a:lnTo>
                <a:lnTo>
                  <a:pt x="9703" y="75998"/>
                </a:lnTo>
                <a:lnTo>
                  <a:pt x="9489" y="76327"/>
                </a:lnTo>
                <a:lnTo>
                  <a:pt x="9249" y="76655"/>
                </a:lnTo>
                <a:lnTo>
                  <a:pt x="9008" y="76983"/>
                </a:lnTo>
                <a:lnTo>
                  <a:pt x="8756" y="77299"/>
                </a:lnTo>
                <a:lnTo>
                  <a:pt x="8503" y="77602"/>
                </a:lnTo>
                <a:lnTo>
                  <a:pt x="8225" y="77893"/>
                </a:lnTo>
                <a:lnTo>
                  <a:pt x="7947" y="78184"/>
                </a:lnTo>
                <a:lnTo>
                  <a:pt x="7669" y="78461"/>
                </a:lnTo>
                <a:lnTo>
                  <a:pt x="7379" y="78727"/>
                </a:lnTo>
                <a:lnTo>
                  <a:pt x="7076" y="78979"/>
                </a:lnTo>
                <a:lnTo>
                  <a:pt x="6772" y="79219"/>
                </a:lnTo>
                <a:lnTo>
                  <a:pt x="6684" y="78954"/>
                </a:lnTo>
                <a:lnTo>
                  <a:pt x="6621" y="78676"/>
                </a:lnTo>
                <a:lnTo>
                  <a:pt x="6583" y="78398"/>
                </a:lnTo>
                <a:lnTo>
                  <a:pt x="6558" y="78108"/>
                </a:lnTo>
                <a:lnTo>
                  <a:pt x="6545" y="77805"/>
                </a:lnTo>
                <a:lnTo>
                  <a:pt x="6545" y="77489"/>
                </a:lnTo>
                <a:lnTo>
                  <a:pt x="6570" y="77173"/>
                </a:lnTo>
                <a:lnTo>
                  <a:pt x="6608" y="76857"/>
                </a:lnTo>
                <a:lnTo>
                  <a:pt x="6659" y="76529"/>
                </a:lnTo>
                <a:lnTo>
                  <a:pt x="6722" y="76200"/>
                </a:lnTo>
                <a:lnTo>
                  <a:pt x="6810" y="75859"/>
                </a:lnTo>
                <a:lnTo>
                  <a:pt x="6899" y="75531"/>
                </a:lnTo>
                <a:lnTo>
                  <a:pt x="7012" y="75190"/>
                </a:lnTo>
                <a:lnTo>
                  <a:pt x="7126" y="74849"/>
                </a:lnTo>
                <a:lnTo>
                  <a:pt x="7265" y="74507"/>
                </a:lnTo>
                <a:lnTo>
                  <a:pt x="7417" y="74166"/>
                </a:lnTo>
                <a:lnTo>
                  <a:pt x="7568" y="73838"/>
                </a:lnTo>
                <a:lnTo>
                  <a:pt x="7745" y="73497"/>
                </a:lnTo>
                <a:lnTo>
                  <a:pt x="7922" y="73168"/>
                </a:lnTo>
                <a:lnTo>
                  <a:pt x="8111" y="72840"/>
                </a:lnTo>
                <a:lnTo>
                  <a:pt x="8326" y="72524"/>
                </a:lnTo>
                <a:lnTo>
                  <a:pt x="8541" y="72196"/>
                </a:lnTo>
                <a:lnTo>
                  <a:pt x="8756" y="71892"/>
                </a:lnTo>
                <a:lnTo>
                  <a:pt x="8996" y="71589"/>
                </a:lnTo>
                <a:lnTo>
                  <a:pt x="9236" y="71286"/>
                </a:lnTo>
                <a:lnTo>
                  <a:pt x="9489" y="71008"/>
                </a:lnTo>
                <a:lnTo>
                  <a:pt x="9754" y="70730"/>
                </a:lnTo>
                <a:lnTo>
                  <a:pt x="10019" y="70465"/>
                </a:lnTo>
                <a:lnTo>
                  <a:pt x="10297" y="70212"/>
                </a:lnTo>
                <a:lnTo>
                  <a:pt x="10575" y="69972"/>
                </a:lnTo>
                <a:lnTo>
                  <a:pt x="10866" y="69732"/>
                </a:lnTo>
                <a:lnTo>
                  <a:pt x="11169" y="69518"/>
                </a:lnTo>
                <a:close/>
                <a:moveTo>
                  <a:pt x="19191" y="0"/>
                </a:moveTo>
                <a:lnTo>
                  <a:pt x="18850" y="51"/>
                </a:lnTo>
                <a:lnTo>
                  <a:pt x="18825" y="329"/>
                </a:lnTo>
                <a:lnTo>
                  <a:pt x="18812" y="468"/>
                </a:lnTo>
                <a:lnTo>
                  <a:pt x="18825" y="607"/>
                </a:lnTo>
                <a:lnTo>
                  <a:pt x="18901" y="1289"/>
                </a:lnTo>
                <a:lnTo>
                  <a:pt x="18976" y="1958"/>
                </a:lnTo>
                <a:lnTo>
                  <a:pt x="19141" y="3323"/>
                </a:lnTo>
                <a:lnTo>
                  <a:pt x="19229" y="3992"/>
                </a:lnTo>
                <a:lnTo>
                  <a:pt x="19292" y="4674"/>
                </a:lnTo>
                <a:lnTo>
                  <a:pt x="19343" y="5356"/>
                </a:lnTo>
                <a:lnTo>
                  <a:pt x="19381" y="6026"/>
                </a:lnTo>
                <a:lnTo>
                  <a:pt x="19431" y="7618"/>
                </a:lnTo>
                <a:lnTo>
                  <a:pt x="19469" y="9209"/>
                </a:lnTo>
                <a:lnTo>
                  <a:pt x="19532" y="12405"/>
                </a:lnTo>
                <a:lnTo>
                  <a:pt x="19570" y="15589"/>
                </a:lnTo>
                <a:lnTo>
                  <a:pt x="19621" y="18772"/>
                </a:lnTo>
                <a:lnTo>
                  <a:pt x="19621" y="18924"/>
                </a:lnTo>
                <a:lnTo>
                  <a:pt x="19608" y="19088"/>
                </a:lnTo>
                <a:lnTo>
                  <a:pt x="19558" y="19404"/>
                </a:lnTo>
                <a:lnTo>
                  <a:pt x="19494" y="19707"/>
                </a:lnTo>
                <a:lnTo>
                  <a:pt x="19406" y="20010"/>
                </a:lnTo>
                <a:lnTo>
                  <a:pt x="19254" y="20427"/>
                </a:lnTo>
                <a:lnTo>
                  <a:pt x="19103" y="20831"/>
                </a:lnTo>
                <a:lnTo>
                  <a:pt x="18939" y="21236"/>
                </a:lnTo>
                <a:lnTo>
                  <a:pt x="18762" y="21627"/>
                </a:lnTo>
                <a:lnTo>
                  <a:pt x="18585" y="22019"/>
                </a:lnTo>
                <a:lnTo>
                  <a:pt x="18395" y="22398"/>
                </a:lnTo>
                <a:lnTo>
                  <a:pt x="18193" y="22777"/>
                </a:lnTo>
                <a:lnTo>
                  <a:pt x="17978" y="23156"/>
                </a:lnTo>
                <a:lnTo>
                  <a:pt x="17764" y="23522"/>
                </a:lnTo>
                <a:lnTo>
                  <a:pt x="17549" y="23889"/>
                </a:lnTo>
                <a:lnTo>
                  <a:pt x="17081" y="24596"/>
                </a:lnTo>
                <a:lnTo>
                  <a:pt x="16601" y="25303"/>
                </a:lnTo>
                <a:lnTo>
                  <a:pt x="16096" y="25986"/>
                </a:lnTo>
                <a:lnTo>
                  <a:pt x="15578" y="26668"/>
                </a:lnTo>
                <a:lnTo>
                  <a:pt x="15047" y="27337"/>
                </a:lnTo>
                <a:lnTo>
                  <a:pt x="14504" y="27994"/>
                </a:lnTo>
                <a:lnTo>
                  <a:pt x="13961" y="28651"/>
                </a:lnTo>
                <a:lnTo>
                  <a:pt x="12862" y="29965"/>
                </a:lnTo>
                <a:lnTo>
                  <a:pt x="12318" y="30634"/>
                </a:lnTo>
                <a:lnTo>
                  <a:pt x="11788" y="31291"/>
                </a:lnTo>
                <a:lnTo>
                  <a:pt x="11725" y="31354"/>
                </a:lnTo>
                <a:lnTo>
                  <a:pt x="11636" y="31392"/>
                </a:lnTo>
                <a:lnTo>
                  <a:pt x="11535" y="31430"/>
                </a:lnTo>
                <a:lnTo>
                  <a:pt x="11409" y="31455"/>
                </a:lnTo>
                <a:lnTo>
                  <a:pt x="11295" y="31468"/>
                </a:lnTo>
                <a:lnTo>
                  <a:pt x="11169" y="31468"/>
                </a:lnTo>
                <a:lnTo>
                  <a:pt x="11055" y="31455"/>
                </a:lnTo>
                <a:lnTo>
                  <a:pt x="10954" y="31430"/>
                </a:lnTo>
                <a:lnTo>
                  <a:pt x="10714" y="31367"/>
                </a:lnTo>
                <a:lnTo>
                  <a:pt x="10487" y="31316"/>
                </a:lnTo>
                <a:lnTo>
                  <a:pt x="10247" y="31279"/>
                </a:lnTo>
                <a:lnTo>
                  <a:pt x="10019" y="31241"/>
                </a:lnTo>
                <a:lnTo>
                  <a:pt x="9779" y="31215"/>
                </a:lnTo>
                <a:lnTo>
                  <a:pt x="9539" y="31203"/>
                </a:lnTo>
                <a:lnTo>
                  <a:pt x="9312" y="31190"/>
                </a:lnTo>
                <a:lnTo>
                  <a:pt x="9072" y="31190"/>
                </a:lnTo>
                <a:lnTo>
                  <a:pt x="8844" y="31203"/>
                </a:lnTo>
                <a:lnTo>
                  <a:pt x="8617" y="31228"/>
                </a:lnTo>
                <a:lnTo>
                  <a:pt x="8377" y="31253"/>
                </a:lnTo>
                <a:lnTo>
                  <a:pt x="8149" y="31304"/>
                </a:lnTo>
                <a:lnTo>
                  <a:pt x="7922" y="31342"/>
                </a:lnTo>
                <a:lnTo>
                  <a:pt x="7695" y="31405"/>
                </a:lnTo>
                <a:lnTo>
                  <a:pt x="7480" y="31468"/>
                </a:lnTo>
                <a:lnTo>
                  <a:pt x="7252" y="31544"/>
                </a:lnTo>
                <a:lnTo>
                  <a:pt x="7038" y="31620"/>
                </a:lnTo>
                <a:lnTo>
                  <a:pt x="6823" y="31708"/>
                </a:lnTo>
                <a:lnTo>
                  <a:pt x="6608" y="31809"/>
                </a:lnTo>
                <a:lnTo>
                  <a:pt x="6406" y="31910"/>
                </a:lnTo>
                <a:lnTo>
                  <a:pt x="6204" y="32037"/>
                </a:lnTo>
                <a:lnTo>
                  <a:pt x="6002" y="32150"/>
                </a:lnTo>
                <a:lnTo>
                  <a:pt x="5800" y="32289"/>
                </a:lnTo>
                <a:lnTo>
                  <a:pt x="5610" y="32428"/>
                </a:lnTo>
                <a:lnTo>
                  <a:pt x="5433" y="32567"/>
                </a:lnTo>
                <a:lnTo>
                  <a:pt x="5244" y="32719"/>
                </a:lnTo>
                <a:lnTo>
                  <a:pt x="5067" y="32883"/>
                </a:lnTo>
                <a:lnTo>
                  <a:pt x="4903" y="33060"/>
                </a:lnTo>
                <a:lnTo>
                  <a:pt x="4738" y="33237"/>
                </a:lnTo>
                <a:lnTo>
                  <a:pt x="4587" y="33414"/>
                </a:lnTo>
                <a:lnTo>
                  <a:pt x="4435" y="33616"/>
                </a:lnTo>
                <a:lnTo>
                  <a:pt x="4296" y="33805"/>
                </a:lnTo>
                <a:lnTo>
                  <a:pt x="4170" y="34007"/>
                </a:lnTo>
                <a:lnTo>
                  <a:pt x="4043" y="34209"/>
                </a:lnTo>
                <a:lnTo>
                  <a:pt x="3942" y="34424"/>
                </a:lnTo>
                <a:lnTo>
                  <a:pt x="3841" y="34626"/>
                </a:lnTo>
                <a:lnTo>
                  <a:pt x="3639" y="35068"/>
                </a:lnTo>
                <a:lnTo>
                  <a:pt x="3437" y="35485"/>
                </a:lnTo>
                <a:lnTo>
                  <a:pt x="3728" y="35902"/>
                </a:lnTo>
                <a:lnTo>
                  <a:pt x="8680" y="34967"/>
                </a:lnTo>
                <a:lnTo>
                  <a:pt x="8276" y="35511"/>
                </a:lnTo>
                <a:lnTo>
                  <a:pt x="7796" y="36155"/>
                </a:lnTo>
                <a:lnTo>
                  <a:pt x="7417" y="36723"/>
                </a:lnTo>
                <a:lnTo>
                  <a:pt x="7038" y="37304"/>
                </a:lnTo>
                <a:lnTo>
                  <a:pt x="6671" y="37885"/>
                </a:lnTo>
                <a:lnTo>
                  <a:pt x="6305" y="38467"/>
                </a:lnTo>
                <a:lnTo>
                  <a:pt x="5913" y="39035"/>
                </a:lnTo>
                <a:lnTo>
                  <a:pt x="5711" y="39300"/>
                </a:lnTo>
                <a:lnTo>
                  <a:pt x="5509" y="39578"/>
                </a:lnTo>
                <a:lnTo>
                  <a:pt x="5294" y="39831"/>
                </a:lnTo>
                <a:lnTo>
                  <a:pt x="5067" y="40084"/>
                </a:lnTo>
                <a:lnTo>
                  <a:pt x="4839" y="40311"/>
                </a:lnTo>
                <a:lnTo>
                  <a:pt x="4587" y="40538"/>
                </a:lnTo>
                <a:lnTo>
                  <a:pt x="4195" y="40892"/>
                </a:lnTo>
                <a:lnTo>
                  <a:pt x="3816" y="41246"/>
                </a:lnTo>
                <a:lnTo>
                  <a:pt x="3450" y="41612"/>
                </a:lnTo>
                <a:lnTo>
                  <a:pt x="3096" y="41991"/>
                </a:lnTo>
                <a:lnTo>
                  <a:pt x="2755" y="42370"/>
                </a:lnTo>
                <a:lnTo>
                  <a:pt x="2426" y="42749"/>
                </a:lnTo>
                <a:lnTo>
                  <a:pt x="2111" y="43153"/>
                </a:lnTo>
                <a:lnTo>
                  <a:pt x="1820" y="43558"/>
                </a:lnTo>
                <a:lnTo>
                  <a:pt x="1529" y="43974"/>
                </a:lnTo>
                <a:lnTo>
                  <a:pt x="1264" y="44391"/>
                </a:lnTo>
                <a:lnTo>
                  <a:pt x="1011" y="44833"/>
                </a:lnTo>
                <a:lnTo>
                  <a:pt x="784" y="45276"/>
                </a:lnTo>
                <a:lnTo>
                  <a:pt x="557" y="45730"/>
                </a:lnTo>
                <a:lnTo>
                  <a:pt x="354" y="46210"/>
                </a:lnTo>
                <a:lnTo>
                  <a:pt x="178" y="46690"/>
                </a:lnTo>
                <a:lnTo>
                  <a:pt x="1" y="47183"/>
                </a:lnTo>
                <a:lnTo>
                  <a:pt x="1" y="49230"/>
                </a:lnTo>
                <a:lnTo>
                  <a:pt x="102" y="49406"/>
                </a:lnTo>
                <a:lnTo>
                  <a:pt x="190" y="49558"/>
                </a:lnTo>
                <a:lnTo>
                  <a:pt x="291" y="49697"/>
                </a:lnTo>
                <a:lnTo>
                  <a:pt x="392" y="49798"/>
                </a:lnTo>
                <a:lnTo>
                  <a:pt x="506" y="49886"/>
                </a:lnTo>
                <a:lnTo>
                  <a:pt x="607" y="49950"/>
                </a:lnTo>
                <a:lnTo>
                  <a:pt x="721" y="50000"/>
                </a:lnTo>
                <a:lnTo>
                  <a:pt x="835" y="50025"/>
                </a:lnTo>
                <a:lnTo>
                  <a:pt x="948" y="50025"/>
                </a:lnTo>
                <a:lnTo>
                  <a:pt x="1075" y="50000"/>
                </a:lnTo>
                <a:lnTo>
                  <a:pt x="1201" y="49962"/>
                </a:lnTo>
                <a:lnTo>
                  <a:pt x="1315" y="49912"/>
                </a:lnTo>
                <a:lnTo>
                  <a:pt x="1454" y="49823"/>
                </a:lnTo>
                <a:lnTo>
                  <a:pt x="1580" y="49735"/>
                </a:lnTo>
                <a:lnTo>
                  <a:pt x="1719" y="49609"/>
                </a:lnTo>
                <a:lnTo>
                  <a:pt x="1858" y="49470"/>
                </a:lnTo>
                <a:lnTo>
                  <a:pt x="2186" y="49116"/>
                </a:lnTo>
                <a:lnTo>
                  <a:pt x="2502" y="48737"/>
                </a:lnTo>
                <a:lnTo>
                  <a:pt x="2805" y="48358"/>
                </a:lnTo>
                <a:lnTo>
                  <a:pt x="3096" y="47966"/>
                </a:lnTo>
                <a:lnTo>
                  <a:pt x="3361" y="47562"/>
                </a:lnTo>
                <a:lnTo>
                  <a:pt x="3614" y="47158"/>
                </a:lnTo>
                <a:lnTo>
                  <a:pt x="3854" y="46754"/>
                </a:lnTo>
                <a:lnTo>
                  <a:pt x="4069" y="46324"/>
                </a:lnTo>
                <a:lnTo>
                  <a:pt x="4258" y="45895"/>
                </a:lnTo>
                <a:lnTo>
                  <a:pt x="4435" y="45452"/>
                </a:lnTo>
                <a:lnTo>
                  <a:pt x="4599" y="45010"/>
                </a:lnTo>
                <a:lnTo>
                  <a:pt x="4738" y="44543"/>
                </a:lnTo>
                <a:lnTo>
                  <a:pt x="4852" y="44088"/>
                </a:lnTo>
                <a:lnTo>
                  <a:pt x="4953" y="43608"/>
                </a:lnTo>
                <a:lnTo>
                  <a:pt x="5029" y="43128"/>
                </a:lnTo>
                <a:lnTo>
                  <a:pt x="5092" y="42635"/>
                </a:lnTo>
                <a:lnTo>
                  <a:pt x="5130" y="42332"/>
                </a:lnTo>
                <a:lnTo>
                  <a:pt x="5193" y="42016"/>
                </a:lnTo>
                <a:lnTo>
                  <a:pt x="5294" y="41688"/>
                </a:lnTo>
                <a:lnTo>
                  <a:pt x="5408" y="41334"/>
                </a:lnTo>
                <a:lnTo>
                  <a:pt x="5534" y="40980"/>
                </a:lnTo>
                <a:lnTo>
                  <a:pt x="5686" y="40627"/>
                </a:lnTo>
                <a:lnTo>
                  <a:pt x="5863" y="40260"/>
                </a:lnTo>
                <a:lnTo>
                  <a:pt x="6052" y="39907"/>
                </a:lnTo>
                <a:lnTo>
                  <a:pt x="6242" y="39553"/>
                </a:lnTo>
                <a:lnTo>
                  <a:pt x="6456" y="39212"/>
                </a:lnTo>
                <a:lnTo>
                  <a:pt x="6684" y="38883"/>
                </a:lnTo>
                <a:lnTo>
                  <a:pt x="6911" y="38568"/>
                </a:lnTo>
                <a:lnTo>
                  <a:pt x="7139" y="38290"/>
                </a:lnTo>
                <a:lnTo>
                  <a:pt x="7391" y="38024"/>
                </a:lnTo>
                <a:lnTo>
                  <a:pt x="7631" y="37797"/>
                </a:lnTo>
                <a:lnTo>
                  <a:pt x="7871" y="37595"/>
                </a:lnTo>
                <a:lnTo>
                  <a:pt x="7871" y="37595"/>
                </a:lnTo>
                <a:lnTo>
                  <a:pt x="7834" y="37898"/>
                </a:lnTo>
                <a:lnTo>
                  <a:pt x="7770" y="38201"/>
                </a:lnTo>
                <a:lnTo>
                  <a:pt x="7669" y="38795"/>
                </a:lnTo>
                <a:lnTo>
                  <a:pt x="7619" y="39098"/>
                </a:lnTo>
                <a:lnTo>
                  <a:pt x="7594" y="39389"/>
                </a:lnTo>
                <a:lnTo>
                  <a:pt x="7581" y="39679"/>
                </a:lnTo>
                <a:lnTo>
                  <a:pt x="7581" y="39831"/>
                </a:lnTo>
                <a:lnTo>
                  <a:pt x="7594" y="39970"/>
                </a:lnTo>
                <a:lnTo>
                  <a:pt x="7657" y="40450"/>
                </a:lnTo>
                <a:lnTo>
                  <a:pt x="7732" y="40930"/>
                </a:lnTo>
                <a:lnTo>
                  <a:pt x="7808" y="41410"/>
                </a:lnTo>
                <a:lnTo>
                  <a:pt x="7909" y="41890"/>
                </a:lnTo>
                <a:lnTo>
                  <a:pt x="8010" y="42357"/>
                </a:lnTo>
                <a:lnTo>
                  <a:pt x="8137" y="42825"/>
                </a:lnTo>
                <a:lnTo>
                  <a:pt x="8288" y="43280"/>
                </a:lnTo>
                <a:lnTo>
                  <a:pt x="8453" y="43734"/>
                </a:lnTo>
                <a:lnTo>
                  <a:pt x="8528" y="43899"/>
                </a:lnTo>
                <a:lnTo>
                  <a:pt x="8617" y="44038"/>
                </a:lnTo>
                <a:lnTo>
                  <a:pt x="8705" y="44151"/>
                </a:lnTo>
                <a:lnTo>
                  <a:pt x="8806" y="44240"/>
                </a:lnTo>
                <a:lnTo>
                  <a:pt x="8907" y="44315"/>
                </a:lnTo>
                <a:lnTo>
                  <a:pt x="9008" y="44366"/>
                </a:lnTo>
                <a:lnTo>
                  <a:pt x="9110" y="44391"/>
                </a:lnTo>
                <a:lnTo>
                  <a:pt x="9223" y="44404"/>
                </a:lnTo>
                <a:lnTo>
                  <a:pt x="9324" y="44391"/>
                </a:lnTo>
                <a:lnTo>
                  <a:pt x="9438" y="44353"/>
                </a:lnTo>
                <a:lnTo>
                  <a:pt x="9539" y="44303"/>
                </a:lnTo>
                <a:lnTo>
                  <a:pt x="9640" y="44227"/>
                </a:lnTo>
                <a:lnTo>
                  <a:pt x="9729" y="44126"/>
                </a:lnTo>
                <a:lnTo>
                  <a:pt x="9817" y="44012"/>
                </a:lnTo>
                <a:lnTo>
                  <a:pt x="9905" y="43873"/>
                </a:lnTo>
                <a:lnTo>
                  <a:pt x="9981" y="43722"/>
                </a:lnTo>
                <a:lnTo>
                  <a:pt x="10209" y="43166"/>
                </a:lnTo>
                <a:lnTo>
                  <a:pt x="10411" y="42610"/>
                </a:lnTo>
                <a:lnTo>
                  <a:pt x="10575" y="42054"/>
                </a:lnTo>
                <a:lnTo>
                  <a:pt x="10727" y="41498"/>
                </a:lnTo>
                <a:lnTo>
                  <a:pt x="10840" y="40943"/>
                </a:lnTo>
                <a:lnTo>
                  <a:pt x="10891" y="40665"/>
                </a:lnTo>
                <a:lnTo>
                  <a:pt x="10929" y="40387"/>
                </a:lnTo>
                <a:lnTo>
                  <a:pt x="10967" y="40109"/>
                </a:lnTo>
                <a:lnTo>
                  <a:pt x="10979" y="39831"/>
                </a:lnTo>
                <a:lnTo>
                  <a:pt x="11005" y="39553"/>
                </a:lnTo>
                <a:lnTo>
                  <a:pt x="11005" y="39275"/>
                </a:lnTo>
                <a:lnTo>
                  <a:pt x="11005" y="38997"/>
                </a:lnTo>
                <a:lnTo>
                  <a:pt x="10979" y="38719"/>
                </a:lnTo>
                <a:lnTo>
                  <a:pt x="10967" y="38441"/>
                </a:lnTo>
                <a:lnTo>
                  <a:pt x="10929" y="38163"/>
                </a:lnTo>
                <a:lnTo>
                  <a:pt x="10891" y="37885"/>
                </a:lnTo>
                <a:lnTo>
                  <a:pt x="10840" y="37608"/>
                </a:lnTo>
                <a:lnTo>
                  <a:pt x="10777" y="37330"/>
                </a:lnTo>
                <a:lnTo>
                  <a:pt x="10701" y="37052"/>
                </a:lnTo>
                <a:lnTo>
                  <a:pt x="10613" y="36774"/>
                </a:lnTo>
                <a:lnTo>
                  <a:pt x="10512" y="36496"/>
                </a:lnTo>
                <a:lnTo>
                  <a:pt x="10411" y="36218"/>
                </a:lnTo>
                <a:lnTo>
                  <a:pt x="10297" y="35953"/>
                </a:lnTo>
                <a:lnTo>
                  <a:pt x="10158" y="35675"/>
                </a:lnTo>
                <a:lnTo>
                  <a:pt x="10019" y="35397"/>
                </a:lnTo>
                <a:lnTo>
                  <a:pt x="9868" y="35119"/>
                </a:lnTo>
                <a:lnTo>
                  <a:pt x="9703" y="34841"/>
                </a:lnTo>
                <a:lnTo>
                  <a:pt x="10348" y="34045"/>
                </a:lnTo>
                <a:lnTo>
                  <a:pt x="10992" y="33249"/>
                </a:lnTo>
                <a:lnTo>
                  <a:pt x="12318" y="31683"/>
                </a:lnTo>
                <a:lnTo>
                  <a:pt x="13658" y="30116"/>
                </a:lnTo>
                <a:lnTo>
                  <a:pt x="14315" y="29321"/>
                </a:lnTo>
                <a:lnTo>
                  <a:pt x="14972" y="28512"/>
                </a:lnTo>
                <a:lnTo>
                  <a:pt x="15616" y="27691"/>
                </a:lnTo>
                <a:lnTo>
                  <a:pt x="16248" y="26857"/>
                </a:lnTo>
                <a:lnTo>
                  <a:pt x="16867" y="26011"/>
                </a:lnTo>
                <a:lnTo>
                  <a:pt x="17460" y="25127"/>
                </a:lnTo>
                <a:lnTo>
                  <a:pt x="17751" y="24684"/>
                </a:lnTo>
                <a:lnTo>
                  <a:pt x="18029" y="24242"/>
                </a:lnTo>
                <a:lnTo>
                  <a:pt x="18307" y="23775"/>
                </a:lnTo>
                <a:lnTo>
                  <a:pt x="18585" y="23307"/>
                </a:lnTo>
                <a:lnTo>
                  <a:pt x="18850" y="22840"/>
                </a:lnTo>
                <a:lnTo>
                  <a:pt x="19103" y="22360"/>
                </a:lnTo>
                <a:lnTo>
                  <a:pt x="19355" y="21880"/>
                </a:lnTo>
                <a:lnTo>
                  <a:pt x="19595" y="21375"/>
                </a:lnTo>
                <a:lnTo>
                  <a:pt x="19494" y="23825"/>
                </a:lnTo>
                <a:lnTo>
                  <a:pt x="19381" y="26188"/>
                </a:lnTo>
                <a:lnTo>
                  <a:pt x="19280" y="28462"/>
                </a:lnTo>
                <a:lnTo>
                  <a:pt x="19216" y="29598"/>
                </a:lnTo>
                <a:lnTo>
                  <a:pt x="19141" y="30723"/>
                </a:lnTo>
                <a:lnTo>
                  <a:pt x="19065" y="31834"/>
                </a:lnTo>
                <a:lnTo>
                  <a:pt x="18989" y="32959"/>
                </a:lnTo>
                <a:lnTo>
                  <a:pt x="18800" y="35195"/>
                </a:lnTo>
                <a:lnTo>
                  <a:pt x="18421" y="39591"/>
                </a:lnTo>
                <a:lnTo>
                  <a:pt x="18054" y="39705"/>
                </a:lnTo>
                <a:lnTo>
                  <a:pt x="17688" y="39831"/>
                </a:lnTo>
                <a:lnTo>
                  <a:pt x="17334" y="39970"/>
                </a:lnTo>
                <a:lnTo>
                  <a:pt x="17006" y="40121"/>
                </a:lnTo>
                <a:lnTo>
                  <a:pt x="16677" y="40273"/>
                </a:lnTo>
                <a:lnTo>
                  <a:pt x="16374" y="40437"/>
                </a:lnTo>
                <a:lnTo>
                  <a:pt x="16071" y="40614"/>
                </a:lnTo>
                <a:lnTo>
                  <a:pt x="15780" y="40804"/>
                </a:lnTo>
                <a:lnTo>
                  <a:pt x="15502" y="41006"/>
                </a:lnTo>
                <a:lnTo>
                  <a:pt x="15237" y="41208"/>
                </a:lnTo>
                <a:lnTo>
                  <a:pt x="14984" y="41423"/>
                </a:lnTo>
                <a:lnTo>
                  <a:pt x="14744" y="41637"/>
                </a:lnTo>
                <a:lnTo>
                  <a:pt x="14504" y="41865"/>
                </a:lnTo>
                <a:lnTo>
                  <a:pt x="14277" y="42105"/>
                </a:lnTo>
                <a:lnTo>
                  <a:pt x="14062" y="42357"/>
                </a:lnTo>
                <a:lnTo>
                  <a:pt x="13860" y="42610"/>
                </a:lnTo>
                <a:lnTo>
                  <a:pt x="13658" y="42875"/>
                </a:lnTo>
                <a:lnTo>
                  <a:pt x="13468" y="43141"/>
                </a:lnTo>
                <a:lnTo>
                  <a:pt x="13279" y="43419"/>
                </a:lnTo>
                <a:lnTo>
                  <a:pt x="13102" y="43696"/>
                </a:lnTo>
                <a:lnTo>
                  <a:pt x="12938" y="43987"/>
                </a:lnTo>
                <a:lnTo>
                  <a:pt x="12773" y="44290"/>
                </a:lnTo>
                <a:lnTo>
                  <a:pt x="12622" y="44593"/>
                </a:lnTo>
                <a:lnTo>
                  <a:pt x="12470" y="44897"/>
                </a:lnTo>
                <a:lnTo>
                  <a:pt x="12192" y="45541"/>
                </a:lnTo>
                <a:lnTo>
                  <a:pt x="11927" y="46198"/>
                </a:lnTo>
                <a:lnTo>
                  <a:pt x="11687" y="46880"/>
                </a:lnTo>
                <a:lnTo>
                  <a:pt x="11447" y="47587"/>
                </a:lnTo>
                <a:lnTo>
                  <a:pt x="11725" y="47562"/>
                </a:lnTo>
                <a:lnTo>
                  <a:pt x="11977" y="47549"/>
                </a:lnTo>
                <a:lnTo>
                  <a:pt x="12470" y="47524"/>
                </a:lnTo>
                <a:lnTo>
                  <a:pt x="12685" y="47512"/>
                </a:lnTo>
                <a:lnTo>
                  <a:pt x="12900" y="47474"/>
                </a:lnTo>
                <a:lnTo>
                  <a:pt x="13102" y="47436"/>
                </a:lnTo>
                <a:lnTo>
                  <a:pt x="13291" y="47373"/>
                </a:lnTo>
                <a:lnTo>
                  <a:pt x="13493" y="47284"/>
                </a:lnTo>
                <a:lnTo>
                  <a:pt x="13683" y="47183"/>
                </a:lnTo>
                <a:lnTo>
                  <a:pt x="13872" y="47095"/>
                </a:lnTo>
                <a:lnTo>
                  <a:pt x="14049" y="46981"/>
                </a:lnTo>
                <a:lnTo>
                  <a:pt x="14403" y="46754"/>
                </a:lnTo>
                <a:lnTo>
                  <a:pt x="14732" y="46514"/>
                </a:lnTo>
                <a:lnTo>
                  <a:pt x="15035" y="46248"/>
                </a:lnTo>
                <a:lnTo>
                  <a:pt x="15338" y="45970"/>
                </a:lnTo>
                <a:lnTo>
                  <a:pt x="15616" y="45680"/>
                </a:lnTo>
                <a:lnTo>
                  <a:pt x="15881" y="45377"/>
                </a:lnTo>
                <a:lnTo>
                  <a:pt x="16146" y="45061"/>
                </a:lnTo>
                <a:lnTo>
                  <a:pt x="16399" y="44732"/>
                </a:lnTo>
                <a:lnTo>
                  <a:pt x="16892" y="44075"/>
                </a:lnTo>
                <a:lnTo>
                  <a:pt x="17385" y="43393"/>
                </a:lnTo>
                <a:lnTo>
                  <a:pt x="17877" y="42736"/>
                </a:lnTo>
                <a:lnTo>
                  <a:pt x="15906" y="53752"/>
                </a:lnTo>
                <a:lnTo>
                  <a:pt x="15388" y="53803"/>
                </a:lnTo>
                <a:lnTo>
                  <a:pt x="14883" y="53866"/>
                </a:lnTo>
                <a:lnTo>
                  <a:pt x="14365" y="53954"/>
                </a:lnTo>
                <a:lnTo>
                  <a:pt x="13860" y="54055"/>
                </a:lnTo>
                <a:lnTo>
                  <a:pt x="13354" y="54182"/>
                </a:lnTo>
                <a:lnTo>
                  <a:pt x="12849" y="54333"/>
                </a:lnTo>
                <a:lnTo>
                  <a:pt x="12356" y="54497"/>
                </a:lnTo>
                <a:lnTo>
                  <a:pt x="11876" y="54674"/>
                </a:lnTo>
                <a:lnTo>
                  <a:pt x="11396" y="54876"/>
                </a:lnTo>
                <a:lnTo>
                  <a:pt x="10929" y="55091"/>
                </a:lnTo>
                <a:lnTo>
                  <a:pt x="10474" y="55318"/>
                </a:lnTo>
                <a:lnTo>
                  <a:pt x="10032" y="55559"/>
                </a:lnTo>
                <a:lnTo>
                  <a:pt x="9602" y="55824"/>
                </a:lnTo>
                <a:lnTo>
                  <a:pt x="9185" y="56089"/>
                </a:lnTo>
                <a:lnTo>
                  <a:pt x="8781" y="56367"/>
                </a:lnTo>
                <a:lnTo>
                  <a:pt x="8402" y="56645"/>
                </a:lnTo>
                <a:lnTo>
                  <a:pt x="8036" y="56948"/>
                </a:lnTo>
                <a:lnTo>
                  <a:pt x="7695" y="57251"/>
                </a:lnTo>
                <a:lnTo>
                  <a:pt x="7366" y="57554"/>
                </a:lnTo>
                <a:lnTo>
                  <a:pt x="7063" y="57870"/>
                </a:lnTo>
                <a:lnTo>
                  <a:pt x="6785" y="58199"/>
                </a:lnTo>
                <a:lnTo>
                  <a:pt x="6532" y="58515"/>
                </a:lnTo>
                <a:lnTo>
                  <a:pt x="6305" y="58843"/>
                </a:lnTo>
                <a:lnTo>
                  <a:pt x="6103" y="59184"/>
                </a:lnTo>
                <a:lnTo>
                  <a:pt x="5926" y="59513"/>
                </a:lnTo>
                <a:lnTo>
                  <a:pt x="5787" y="59841"/>
                </a:lnTo>
                <a:lnTo>
                  <a:pt x="5673" y="60169"/>
                </a:lnTo>
                <a:lnTo>
                  <a:pt x="5623" y="60334"/>
                </a:lnTo>
                <a:lnTo>
                  <a:pt x="5585" y="60510"/>
                </a:lnTo>
                <a:lnTo>
                  <a:pt x="5559" y="60675"/>
                </a:lnTo>
                <a:lnTo>
                  <a:pt x="5534" y="60826"/>
                </a:lnTo>
                <a:lnTo>
                  <a:pt x="5522" y="60991"/>
                </a:lnTo>
                <a:lnTo>
                  <a:pt x="5522" y="61155"/>
                </a:lnTo>
                <a:lnTo>
                  <a:pt x="5534" y="61319"/>
                </a:lnTo>
                <a:lnTo>
                  <a:pt x="5547" y="61471"/>
                </a:lnTo>
                <a:lnTo>
                  <a:pt x="5572" y="61635"/>
                </a:lnTo>
                <a:lnTo>
                  <a:pt x="5597" y="61786"/>
                </a:lnTo>
                <a:lnTo>
                  <a:pt x="5989" y="61761"/>
                </a:lnTo>
                <a:lnTo>
                  <a:pt x="6381" y="61723"/>
                </a:lnTo>
                <a:lnTo>
                  <a:pt x="6747" y="61660"/>
                </a:lnTo>
                <a:lnTo>
                  <a:pt x="7126" y="61597"/>
                </a:lnTo>
                <a:lnTo>
                  <a:pt x="7480" y="61521"/>
                </a:lnTo>
                <a:lnTo>
                  <a:pt x="7834" y="61433"/>
                </a:lnTo>
                <a:lnTo>
                  <a:pt x="8187" y="61332"/>
                </a:lnTo>
                <a:lnTo>
                  <a:pt x="8528" y="61218"/>
                </a:lnTo>
                <a:lnTo>
                  <a:pt x="8870" y="61092"/>
                </a:lnTo>
                <a:lnTo>
                  <a:pt x="9198" y="60953"/>
                </a:lnTo>
                <a:lnTo>
                  <a:pt x="9514" y="60814"/>
                </a:lnTo>
                <a:lnTo>
                  <a:pt x="9830" y="60662"/>
                </a:lnTo>
                <a:lnTo>
                  <a:pt x="10146" y="60498"/>
                </a:lnTo>
                <a:lnTo>
                  <a:pt x="10449" y="60321"/>
                </a:lnTo>
                <a:lnTo>
                  <a:pt x="10752" y="60144"/>
                </a:lnTo>
                <a:lnTo>
                  <a:pt x="11042" y="59955"/>
                </a:lnTo>
                <a:lnTo>
                  <a:pt x="11333" y="59753"/>
                </a:lnTo>
                <a:lnTo>
                  <a:pt x="11624" y="59550"/>
                </a:lnTo>
                <a:lnTo>
                  <a:pt x="11902" y="59336"/>
                </a:lnTo>
                <a:lnTo>
                  <a:pt x="12180" y="59108"/>
                </a:lnTo>
                <a:lnTo>
                  <a:pt x="12457" y="58881"/>
                </a:lnTo>
                <a:lnTo>
                  <a:pt x="12723" y="58641"/>
                </a:lnTo>
                <a:lnTo>
                  <a:pt x="13253" y="58161"/>
                </a:lnTo>
                <a:lnTo>
                  <a:pt x="13771" y="57643"/>
                </a:lnTo>
                <a:lnTo>
                  <a:pt x="14277" y="57112"/>
                </a:lnTo>
                <a:lnTo>
                  <a:pt x="14769" y="56569"/>
                </a:lnTo>
                <a:lnTo>
                  <a:pt x="15262" y="56001"/>
                </a:lnTo>
                <a:lnTo>
                  <a:pt x="14908" y="57390"/>
                </a:lnTo>
                <a:lnTo>
                  <a:pt x="14542" y="58755"/>
                </a:lnTo>
                <a:lnTo>
                  <a:pt x="14163" y="60119"/>
                </a:lnTo>
                <a:lnTo>
                  <a:pt x="13746" y="61471"/>
                </a:lnTo>
                <a:lnTo>
                  <a:pt x="13317" y="62860"/>
                </a:lnTo>
                <a:lnTo>
                  <a:pt x="12874" y="64237"/>
                </a:lnTo>
                <a:lnTo>
                  <a:pt x="12407" y="65614"/>
                </a:lnTo>
                <a:lnTo>
                  <a:pt x="12167" y="66309"/>
                </a:lnTo>
                <a:lnTo>
                  <a:pt x="11914" y="66991"/>
                </a:lnTo>
                <a:lnTo>
                  <a:pt x="11813" y="67231"/>
                </a:lnTo>
                <a:lnTo>
                  <a:pt x="11687" y="67471"/>
                </a:lnTo>
                <a:lnTo>
                  <a:pt x="11560" y="67711"/>
                </a:lnTo>
                <a:lnTo>
                  <a:pt x="11409" y="67951"/>
                </a:lnTo>
                <a:lnTo>
                  <a:pt x="11245" y="68166"/>
                </a:lnTo>
                <a:lnTo>
                  <a:pt x="11068" y="68381"/>
                </a:lnTo>
                <a:lnTo>
                  <a:pt x="10891" y="68583"/>
                </a:lnTo>
                <a:lnTo>
                  <a:pt x="10701" y="68772"/>
                </a:lnTo>
                <a:lnTo>
                  <a:pt x="10322" y="69126"/>
                </a:lnTo>
                <a:lnTo>
                  <a:pt x="9956" y="69480"/>
                </a:lnTo>
                <a:lnTo>
                  <a:pt x="9590" y="69846"/>
                </a:lnTo>
                <a:lnTo>
                  <a:pt x="9249" y="70212"/>
                </a:lnTo>
                <a:lnTo>
                  <a:pt x="8907" y="70591"/>
                </a:lnTo>
                <a:lnTo>
                  <a:pt x="8579" y="70983"/>
                </a:lnTo>
                <a:lnTo>
                  <a:pt x="8263" y="71375"/>
                </a:lnTo>
                <a:lnTo>
                  <a:pt x="7960" y="71779"/>
                </a:lnTo>
                <a:lnTo>
                  <a:pt x="7669" y="72183"/>
                </a:lnTo>
                <a:lnTo>
                  <a:pt x="7404" y="72613"/>
                </a:lnTo>
                <a:lnTo>
                  <a:pt x="7139" y="73042"/>
                </a:lnTo>
                <a:lnTo>
                  <a:pt x="6899" y="73484"/>
                </a:lnTo>
                <a:lnTo>
                  <a:pt x="6684" y="73939"/>
                </a:lnTo>
                <a:lnTo>
                  <a:pt x="6469" y="74406"/>
                </a:lnTo>
                <a:lnTo>
                  <a:pt x="6280" y="74874"/>
                </a:lnTo>
                <a:lnTo>
                  <a:pt x="6115" y="75366"/>
                </a:lnTo>
                <a:lnTo>
                  <a:pt x="6014" y="75682"/>
                </a:lnTo>
                <a:lnTo>
                  <a:pt x="5926" y="75998"/>
                </a:lnTo>
                <a:lnTo>
                  <a:pt x="5850" y="76314"/>
                </a:lnTo>
                <a:lnTo>
                  <a:pt x="5787" y="76630"/>
                </a:lnTo>
                <a:lnTo>
                  <a:pt x="5736" y="76946"/>
                </a:lnTo>
                <a:lnTo>
                  <a:pt x="5698" y="77261"/>
                </a:lnTo>
                <a:lnTo>
                  <a:pt x="5673" y="77577"/>
                </a:lnTo>
                <a:lnTo>
                  <a:pt x="5673" y="77893"/>
                </a:lnTo>
                <a:lnTo>
                  <a:pt x="5686" y="78196"/>
                </a:lnTo>
                <a:lnTo>
                  <a:pt x="5724" y="78512"/>
                </a:lnTo>
                <a:lnTo>
                  <a:pt x="5774" y="78828"/>
                </a:lnTo>
                <a:lnTo>
                  <a:pt x="5850" y="79144"/>
                </a:lnTo>
                <a:lnTo>
                  <a:pt x="5939" y="79447"/>
                </a:lnTo>
                <a:lnTo>
                  <a:pt x="6065" y="79763"/>
                </a:lnTo>
                <a:lnTo>
                  <a:pt x="6216" y="80066"/>
                </a:lnTo>
                <a:lnTo>
                  <a:pt x="6381" y="80369"/>
                </a:lnTo>
                <a:lnTo>
                  <a:pt x="6899" y="80369"/>
                </a:lnTo>
                <a:lnTo>
                  <a:pt x="7379" y="79889"/>
                </a:lnTo>
                <a:lnTo>
                  <a:pt x="7619" y="79649"/>
                </a:lnTo>
                <a:lnTo>
                  <a:pt x="7871" y="79409"/>
                </a:lnTo>
                <a:lnTo>
                  <a:pt x="8377" y="78929"/>
                </a:lnTo>
                <a:lnTo>
                  <a:pt x="8629" y="78676"/>
                </a:lnTo>
                <a:lnTo>
                  <a:pt x="8857" y="78436"/>
                </a:lnTo>
                <a:lnTo>
                  <a:pt x="9097" y="78171"/>
                </a:lnTo>
                <a:lnTo>
                  <a:pt x="9312" y="77918"/>
                </a:lnTo>
                <a:lnTo>
                  <a:pt x="9526" y="77653"/>
                </a:lnTo>
                <a:lnTo>
                  <a:pt x="9741" y="77400"/>
                </a:lnTo>
                <a:lnTo>
                  <a:pt x="9943" y="77122"/>
                </a:lnTo>
                <a:lnTo>
                  <a:pt x="10133" y="76857"/>
                </a:lnTo>
                <a:lnTo>
                  <a:pt x="10322" y="76579"/>
                </a:lnTo>
                <a:lnTo>
                  <a:pt x="10499" y="76301"/>
                </a:lnTo>
                <a:lnTo>
                  <a:pt x="10663" y="76023"/>
                </a:lnTo>
                <a:lnTo>
                  <a:pt x="10828" y="75733"/>
                </a:lnTo>
                <a:lnTo>
                  <a:pt x="10979" y="75442"/>
                </a:lnTo>
                <a:lnTo>
                  <a:pt x="11118" y="75152"/>
                </a:lnTo>
                <a:lnTo>
                  <a:pt x="11257" y="74849"/>
                </a:lnTo>
                <a:lnTo>
                  <a:pt x="11384" y="74558"/>
                </a:lnTo>
                <a:lnTo>
                  <a:pt x="11497" y="74242"/>
                </a:lnTo>
                <a:lnTo>
                  <a:pt x="11611" y="73939"/>
                </a:lnTo>
                <a:lnTo>
                  <a:pt x="11712" y="73623"/>
                </a:lnTo>
                <a:lnTo>
                  <a:pt x="11813" y="73307"/>
                </a:lnTo>
                <a:lnTo>
                  <a:pt x="11889" y="72992"/>
                </a:lnTo>
                <a:lnTo>
                  <a:pt x="11965" y="72663"/>
                </a:lnTo>
                <a:lnTo>
                  <a:pt x="12041" y="72335"/>
                </a:lnTo>
                <a:lnTo>
                  <a:pt x="12091" y="72006"/>
                </a:lnTo>
                <a:lnTo>
                  <a:pt x="12142" y="71665"/>
                </a:lnTo>
                <a:lnTo>
                  <a:pt x="12180" y="71324"/>
                </a:lnTo>
                <a:lnTo>
                  <a:pt x="12217" y="70983"/>
                </a:lnTo>
                <a:lnTo>
                  <a:pt x="12230" y="70629"/>
                </a:lnTo>
                <a:lnTo>
                  <a:pt x="12243" y="70276"/>
                </a:lnTo>
                <a:lnTo>
                  <a:pt x="12243" y="69922"/>
                </a:lnTo>
                <a:lnTo>
                  <a:pt x="12255" y="69631"/>
                </a:lnTo>
                <a:lnTo>
                  <a:pt x="12268" y="69353"/>
                </a:lnTo>
                <a:lnTo>
                  <a:pt x="12281" y="69075"/>
                </a:lnTo>
                <a:lnTo>
                  <a:pt x="12318" y="68797"/>
                </a:lnTo>
                <a:lnTo>
                  <a:pt x="12344" y="68532"/>
                </a:lnTo>
                <a:lnTo>
                  <a:pt x="12394" y="68254"/>
                </a:lnTo>
                <a:lnTo>
                  <a:pt x="12495" y="67724"/>
                </a:lnTo>
                <a:lnTo>
                  <a:pt x="12634" y="67193"/>
                </a:lnTo>
                <a:lnTo>
                  <a:pt x="12786" y="66675"/>
                </a:lnTo>
                <a:lnTo>
                  <a:pt x="12950" y="66157"/>
                </a:lnTo>
                <a:lnTo>
                  <a:pt x="13114" y="65639"/>
                </a:lnTo>
                <a:lnTo>
                  <a:pt x="13493" y="64616"/>
                </a:lnTo>
                <a:lnTo>
                  <a:pt x="13860" y="63593"/>
                </a:lnTo>
                <a:lnTo>
                  <a:pt x="14024" y="63075"/>
                </a:lnTo>
                <a:lnTo>
                  <a:pt x="14188" y="62557"/>
                </a:lnTo>
                <a:lnTo>
                  <a:pt x="14327" y="62039"/>
                </a:lnTo>
                <a:lnTo>
                  <a:pt x="14454" y="61508"/>
                </a:lnTo>
                <a:lnTo>
                  <a:pt x="14732" y="62178"/>
                </a:lnTo>
                <a:lnTo>
                  <a:pt x="14997" y="62822"/>
                </a:lnTo>
                <a:lnTo>
                  <a:pt x="15515" y="64111"/>
                </a:lnTo>
                <a:lnTo>
                  <a:pt x="15767" y="64730"/>
                </a:lnTo>
                <a:lnTo>
                  <a:pt x="16045" y="65349"/>
                </a:lnTo>
                <a:lnTo>
                  <a:pt x="16336" y="65955"/>
                </a:lnTo>
                <a:lnTo>
                  <a:pt x="16639" y="66549"/>
                </a:lnTo>
                <a:lnTo>
                  <a:pt x="16728" y="66713"/>
                </a:lnTo>
                <a:lnTo>
                  <a:pt x="16829" y="66877"/>
                </a:lnTo>
                <a:lnTo>
                  <a:pt x="17056" y="67193"/>
                </a:lnTo>
                <a:lnTo>
                  <a:pt x="17309" y="67496"/>
                </a:lnTo>
                <a:lnTo>
                  <a:pt x="17574" y="67787"/>
                </a:lnTo>
                <a:lnTo>
                  <a:pt x="17852" y="68065"/>
                </a:lnTo>
                <a:lnTo>
                  <a:pt x="18155" y="68330"/>
                </a:lnTo>
                <a:lnTo>
                  <a:pt x="18749" y="68848"/>
                </a:lnTo>
                <a:lnTo>
                  <a:pt x="18875" y="68949"/>
                </a:lnTo>
                <a:lnTo>
                  <a:pt x="18989" y="69025"/>
                </a:lnTo>
                <a:lnTo>
                  <a:pt x="19103" y="69088"/>
                </a:lnTo>
                <a:lnTo>
                  <a:pt x="19216" y="69126"/>
                </a:lnTo>
                <a:lnTo>
                  <a:pt x="19318" y="69151"/>
                </a:lnTo>
                <a:lnTo>
                  <a:pt x="19419" y="69151"/>
                </a:lnTo>
                <a:lnTo>
                  <a:pt x="19507" y="69139"/>
                </a:lnTo>
                <a:lnTo>
                  <a:pt x="19595" y="69113"/>
                </a:lnTo>
                <a:lnTo>
                  <a:pt x="19671" y="69063"/>
                </a:lnTo>
                <a:lnTo>
                  <a:pt x="19734" y="68987"/>
                </a:lnTo>
                <a:lnTo>
                  <a:pt x="19798" y="68899"/>
                </a:lnTo>
                <a:lnTo>
                  <a:pt x="19848" y="68797"/>
                </a:lnTo>
                <a:lnTo>
                  <a:pt x="19886" y="68684"/>
                </a:lnTo>
                <a:lnTo>
                  <a:pt x="19911" y="68545"/>
                </a:lnTo>
                <a:lnTo>
                  <a:pt x="19937" y="68393"/>
                </a:lnTo>
                <a:lnTo>
                  <a:pt x="19949" y="68216"/>
                </a:lnTo>
                <a:lnTo>
                  <a:pt x="19949" y="67559"/>
                </a:lnTo>
                <a:lnTo>
                  <a:pt x="19924" y="66915"/>
                </a:lnTo>
                <a:lnTo>
                  <a:pt x="19873" y="66284"/>
                </a:lnTo>
                <a:lnTo>
                  <a:pt x="19835" y="65968"/>
                </a:lnTo>
                <a:lnTo>
                  <a:pt x="19798" y="65665"/>
                </a:lnTo>
                <a:lnTo>
                  <a:pt x="19747" y="65361"/>
                </a:lnTo>
                <a:lnTo>
                  <a:pt x="19684" y="65058"/>
                </a:lnTo>
                <a:lnTo>
                  <a:pt x="19621" y="64755"/>
                </a:lnTo>
                <a:lnTo>
                  <a:pt x="19545" y="64465"/>
                </a:lnTo>
                <a:lnTo>
                  <a:pt x="19456" y="64174"/>
                </a:lnTo>
                <a:lnTo>
                  <a:pt x="19368" y="63896"/>
                </a:lnTo>
                <a:lnTo>
                  <a:pt x="19267" y="63618"/>
                </a:lnTo>
                <a:lnTo>
                  <a:pt x="19153" y="63340"/>
                </a:lnTo>
                <a:lnTo>
                  <a:pt x="19027" y="63062"/>
                </a:lnTo>
                <a:lnTo>
                  <a:pt x="18901" y="62797"/>
                </a:lnTo>
                <a:lnTo>
                  <a:pt x="18762" y="62532"/>
                </a:lnTo>
                <a:lnTo>
                  <a:pt x="18610" y="62279"/>
                </a:lnTo>
                <a:lnTo>
                  <a:pt x="18446" y="62026"/>
                </a:lnTo>
                <a:lnTo>
                  <a:pt x="18269" y="61774"/>
                </a:lnTo>
                <a:lnTo>
                  <a:pt x="18092" y="61534"/>
                </a:lnTo>
                <a:lnTo>
                  <a:pt x="17890" y="61294"/>
                </a:lnTo>
                <a:lnTo>
                  <a:pt x="17688" y="61066"/>
                </a:lnTo>
                <a:lnTo>
                  <a:pt x="17473" y="60839"/>
                </a:lnTo>
                <a:lnTo>
                  <a:pt x="17233" y="60624"/>
                </a:lnTo>
                <a:lnTo>
                  <a:pt x="16993" y="60409"/>
                </a:lnTo>
                <a:lnTo>
                  <a:pt x="16740" y="60195"/>
                </a:lnTo>
                <a:lnTo>
                  <a:pt x="16475" y="59993"/>
                </a:lnTo>
                <a:lnTo>
                  <a:pt x="16184" y="59790"/>
                </a:lnTo>
                <a:lnTo>
                  <a:pt x="15894" y="59601"/>
                </a:lnTo>
                <a:lnTo>
                  <a:pt x="15793" y="59525"/>
                </a:lnTo>
                <a:lnTo>
                  <a:pt x="15692" y="59424"/>
                </a:lnTo>
                <a:lnTo>
                  <a:pt x="15591" y="59310"/>
                </a:lnTo>
                <a:lnTo>
                  <a:pt x="15515" y="59171"/>
                </a:lnTo>
                <a:lnTo>
                  <a:pt x="15452" y="59032"/>
                </a:lnTo>
                <a:lnTo>
                  <a:pt x="15401" y="58906"/>
                </a:lnTo>
                <a:lnTo>
                  <a:pt x="15376" y="58780"/>
                </a:lnTo>
                <a:lnTo>
                  <a:pt x="15376" y="58717"/>
                </a:lnTo>
                <a:lnTo>
                  <a:pt x="15376" y="58666"/>
                </a:lnTo>
                <a:lnTo>
                  <a:pt x="15704" y="57087"/>
                </a:lnTo>
                <a:lnTo>
                  <a:pt x="16033" y="55508"/>
                </a:lnTo>
                <a:lnTo>
                  <a:pt x="16702" y="52362"/>
                </a:lnTo>
                <a:lnTo>
                  <a:pt x="17043" y="50783"/>
                </a:lnTo>
                <a:lnTo>
                  <a:pt x="17372" y="49217"/>
                </a:lnTo>
                <a:lnTo>
                  <a:pt x="17688" y="47638"/>
                </a:lnTo>
                <a:lnTo>
                  <a:pt x="17978" y="46059"/>
                </a:lnTo>
                <a:lnTo>
                  <a:pt x="18193" y="44808"/>
                </a:lnTo>
                <a:lnTo>
                  <a:pt x="18395" y="43558"/>
                </a:lnTo>
                <a:lnTo>
                  <a:pt x="18585" y="42307"/>
                </a:lnTo>
                <a:lnTo>
                  <a:pt x="18762" y="41056"/>
                </a:lnTo>
                <a:lnTo>
                  <a:pt x="19090" y="38542"/>
                </a:lnTo>
                <a:lnTo>
                  <a:pt x="19393" y="36028"/>
                </a:lnTo>
                <a:lnTo>
                  <a:pt x="19494" y="35132"/>
                </a:lnTo>
                <a:lnTo>
                  <a:pt x="19595" y="34235"/>
                </a:lnTo>
                <a:lnTo>
                  <a:pt x="19760" y="32491"/>
                </a:lnTo>
                <a:lnTo>
                  <a:pt x="19899" y="30824"/>
                </a:lnTo>
                <a:lnTo>
                  <a:pt x="20025" y="29308"/>
                </a:lnTo>
                <a:lnTo>
                  <a:pt x="22375" y="35561"/>
                </a:lnTo>
                <a:lnTo>
                  <a:pt x="23600" y="38820"/>
                </a:lnTo>
                <a:lnTo>
                  <a:pt x="24864" y="42117"/>
                </a:lnTo>
                <a:lnTo>
                  <a:pt x="24914" y="42256"/>
                </a:lnTo>
                <a:lnTo>
                  <a:pt x="24952" y="42383"/>
                </a:lnTo>
                <a:lnTo>
                  <a:pt x="24977" y="42496"/>
                </a:lnTo>
                <a:lnTo>
                  <a:pt x="24990" y="42610"/>
                </a:lnTo>
                <a:lnTo>
                  <a:pt x="24990" y="42724"/>
                </a:lnTo>
                <a:lnTo>
                  <a:pt x="24990" y="42825"/>
                </a:lnTo>
                <a:lnTo>
                  <a:pt x="24977" y="42926"/>
                </a:lnTo>
                <a:lnTo>
                  <a:pt x="24952" y="43014"/>
                </a:lnTo>
                <a:lnTo>
                  <a:pt x="24927" y="43115"/>
                </a:lnTo>
                <a:lnTo>
                  <a:pt x="24876" y="43204"/>
                </a:lnTo>
                <a:lnTo>
                  <a:pt x="24775" y="43393"/>
                </a:lnTo>
                <a:lnTo>
                  <a:pt x="24636" y="43583"/>
                </a:lnTo>
                <a:lnTo>
                  <a:pt x="24472" y="43772"/>
                </a:lnTo>
                <a:lnTo>
                  <a:pt x="24118" y="44164"/>
                </a:lnTo>
                <a:lnTo>
                  <a:pt x="23790" y="44568"/>
                </a:lnTo>
                <a:lnTo>
                  <a:pt x="23487" y="44985"/>
                </a:lnTo>
                <a:lnTo>
                  <a:pt x="23209" y="45402"/>
                </a:lnTo>
                <a:lnTo>
                  <a:pt x="22943" y="45831"/>
                </a:lnTo>
                <a:lnTo>
                  <a:pt x="22716" y="46274"/>
                </a:lnTo>
                <a:lnTo>
                  <a:pt x="22501" y="46716"/>
                </a:lnTo>
                <a:lnTo>
                  <a:pt x="22324" y="47170"/>
                </a:lnTo>
                <a:lnTo>
                  <a:pt x="22160" y="47638"/>
                </a:lnTo>
                <a:lnTo>
                  <a:pt x="22097" y="47865"/>
                </a:lnTo>
                <a:lnTo>
                  <a:pt x="22034" y="48105"/>
                </a:lnTo>
                <a:lnTo>
                  <a:pt x="21983" y="48345"/>
                </a:lnTo>
                <a:lnTo>
                  <a:pt x="21933" y="48598"/>
                </a:lnTo>
                <a:lnTo>
                  <a:pt x="21895" y="48838"/>
                </a:lnTo>
                <a:lnTo>
                  <a:pt x="21870" y="49091"/>
                </a:lnTo>
                <a:lnTo>
                  <a:pt x="21844" y="49343"/>
                </a:lnTo>
                <a:lnTo>
                  <a:pt x="21832" y="49596"/>
                </a:lnTo>
                <a:lnTo>
                  <a:pt x="21832" y="49849"/>
                </a:lnTo>
                <a:lnTo>
                  <a:pt x="21832" y="50101"/>
                </a:lnTo>
                <a:lnTo>
                  <a:pt x="21844" y="50366"/>
                </a:lnTo>
                <a:lnTo>
                  <a:pt x="21857" y="50632"/>
                </a:lnTo>
                <a:lnTo>
                  <a:pt x="21882" y="50897"/>
                </a:lnTo>
                <a:lnTo>
                  <a:pt x="21920" y="51162"/>
                </a:lnTo>
                <a:lnTo>
                  <a:pt x="21971" y="51415"/>
                </a:lnTo>
                <a:lnTo>
                  <a:pt x="22046" y="51655"/>
                </a:lnTo>
                <a:lnTo>
                  <a:pt x="22135" y="51895"/>
                </a:lnTo>
                <a:lnTo>
                  <a:pt x="22236" y="52122"/>
                </a:lnTo>
                <a:lnTo>
                  <a:pt x="22463" y="52602"/>
                </a:lnTo>
                <a:lnTo>
                  <a:pt x="22564" y="52830"/>
                </a:lnTo>
                <a:lnTo>
                  <a:pt x="22665" y="53070"/>
                </a:lnTo>
                <a:lnTo>
                  <a:pt x="22905" y="52893"/>
                </a:lnTo>
                <a:lnTo>
                  <a:pt x="23146" y="52716"/>
                </a:lnTo>
                <a:lnTo>
                  <a:pt x="23638" y="52362"/>
                </a:lnTo>
                <a:lnTo>
                  <a:pt x="23866" y="52186"/>
                </a:lnTo>
                <a:lnTo>
                  <a:pt x="23979" y="52085"/>
                </a:lnTo>
                <a:lnTo>
                  <a:pt x="24080" y="51996"/>
                </a:lnTo>
                <a:lnTo>
                  <a:pt x="24169" y="51882"/>
                </a:lnTo>
                <a:lnTo>
                  <a:pt x="24245" y="51781"/>
                </a:lnTo>
                <a:lnTo>
                  <a:pt x="24320" y="51668"/>
                </a:lnTo>
                <a:lnTo>
                  <a:pt x="24384" y="51554"/>
                </a:lnTo>
                <a:lnTo>
                  <a:pt x="24674" y="50859"/>
                </a:lnTo>
                <a:lnTo>
                  <a:pt x="24952" y="50152"/>
                </a:lnTo>
                <a:lnTo>
                  <a:pt x="25217" y="49444"/>
                </a:lnTo>
                <a:lnTo>
                  <a:pt x="25457" y="48737"/>
                </a:lnTo>
                <a:lnTo>
                  <a:pt x="25950" y="47309"/>
                </a:lnTo>
                <a:lnTo>
                  <a:pt x="26430" y="45895"/>
                </a:lnTo>
                <a:lnTo>
                  <a:pt x="27353" y="49545"/>
                </a:lnTo>
                <a:lnTo>
                  <a:pt x="27845" y="51440"/>
                </a:lnTo>
                <a:lnTo>
                  <a:pt x="28363" y="53335"/>
                </a:lnTo>
                <a:lnTo>
                  <a:pt x="28401" y="53512"/>
                </a:lnTo>
                <a:lnTo>
                  <a:pt x="28439" y="53689"/>
                </a:lnTo>
                <a:lnTo>
                  <a:pt x="28464" y="53866"/>
                </a:lnTo>
                <a:lnTo>
                  <a:pt x="28477" y="54030"/>
                </a:lnTo>
                <a:lnTo>
                  <a:pt x="28490" y="54194"/>
                </a:lnTo>
                <a:lnTo>
                  <a:pt x="28490" y="54358"/>
                </a:lnTo>
                <a:lnTo>
                  <a:pt x="28464" y="54687"/>
                </a:lnTo>
                <a:lnTo>
                  <a:pt x="28414" y="55015"/>
                </a:lnTo>
                <a:lnTo>
                  <a:pt x="28338" y="55344"/>
                </a:lnTo>
                <a:lnTo>
                  <a:pt x="28249" y="55672"/>
                </a:lnTo>
                <a:lnTo>
                  <a:pt x="28136" y="56013"/>
                </a:lnTo>
                <a:lnTo>
                  <a:pt x="27959" y="56556"/>
                </a:lnTo>
                <a:lnTo>
                  <a:pt x="27807" y="57100"/>
                </a:lnTo>
                <a:lnTo>
                  <a:pt x="27694" y="57643"/>
                </a:lnTo>
                <a:lnTo>
                  <a:pt x="27593" y="58173"/>
                </a:lnTo>
                <a:lnTo>
                  <a:pt x="27542" y="58717"/>
                </a:lnTo>
                <a:lnTo>
                  <a:pt x="27517" y="58982"/>
                </a:lnTo>
                <a:lnTo>
                  <a:pt x="27504" y="59247"/>
                </a:lnTo>
                <a:lnTo>
                  <a:pt x="27504" y="59513"/>
                </a:lnTo>
                <a:lnTo>
                  <a:pt x="27517" y="59778"/>
                </a:lnTo>
                <a:lnTo>
                  <a:pt x="27529" y="60043"/>
                </a:lnTo>
                <a:lnTo>
                  <a:pt x="27542" y="60308"/>
                </a:lnTo>
                <a:lnTo>
                  <a:pt x="27580" y="60561"/>
                </a:lnTo>
                <a:lnTo>
                  <a:pt x="27618" y="60826"/>
                </a:lnTo>
                <a:lnTo>
                  <a:pt x="27668" y="61092"/>
                </a:lnTo>
                <a:lnTo>
                  <a:pt x="27719" y="61344"/>
                </a:lnTo>
                <a:lnTo>
                  <a:pt x="27782" y="61610"/>
                </a:lnTo>
                <a:lnTo>
                  <a:pt x="27858" y="61862"/>
                </a:lnTo>
                <a:lnTo>
                  <a:pt x="27934" y="62115"/>
                </a:lnTo>
                <a:lnTo>
                  <a:pt x="28035" y="62367"/>
                </a:lnTo>
                <a:lnTo>
                  <a:pt x="28136" y="62620"/>
                </a:lnTo>
                <a:lnTo>
                  <a:pt x="28237" y="62873"/>
                </a:lnTo>
                <a:lnTo>
                  <a:pt x="28363" y="63125"/>
                </a:lnTo>
                <a:lnTo>
                  <a:pt x="28490" y="63378"/>
                </a:lnTo>
                <a:lnTo>
                  <a:pt x="28629" y="63618"/>
                </a:lnTo>
                <a:lnTo>
                  <a:pt x="28780" y="63871"/>
                </a:lnTo>
                <a:lnTo>
                  <a:pt x="28932" y="64111"/>
                </a:lnTo>
                <a:lnTo>
                  <a:pt x="29109" y="64363"/>
                </a:lnTo>
                <a:lnTo>
                  <a:pt x="29210" y="64490"/>
                </a:lnTo>
                <a:lnTo>
                  <a:pt x="29349" y="64616"/>
                </a:lnTo>
                <a:lnTo>
                  <a:pt x="29500" y="64730"/>
                </a:lnTo>
                <a:lnTo>
                  <a:pt x="29664" y="64831"/>
                </a:lnTo>
                <a:lnTo>
                  <a:pt x="29829" y="64919"/>
                </a:lnTo>
                <a:lnTo>
                  <a:pt x="30006" y="64982"/>
                </a:lnTo>
                <a:lnTo>
                  <a:pt x="30170" y="65020"/>
                </a:lnTo>
                <a:lnTo>
                  <a:pt x="30246" y="65033"/>
                </a:lnTo>
                <a:lnTo>
                  <a:pt x="30372" y="65033"/>
                </a:lnTo>
                <a:lnTo>
                  <a:pt x="30435" y="65008"/>
                </a:lnTo>
                <a:lnTo>
                  <a:pt x="30486" y="64970"/>
                </a:lnTo>
                <a:lnTo>
                  <a:pt x="30549" y="64932"/>
                </a:lnTo>
                <a:lnTo>
                  <a:pt x="30663" y="64818"/>
                </a:lnTo>
                <a:lnTo>
                  <a:pt x="30776" y="64679"/>
                </a:lnTo>
                <a:lnTo>
                  <a:pt x="30877" y="64515"/>
                </a:lnTo>
                <a:lnTo>
                  <a:pt x="30966" y="64351"/>
                </a:lnTo>
                <a:lnTo>
                  <a:pt x="31042" y="64174"/>
                </a:lnTo>
                <a:lnTo>
                  <a:pt x="31092" y="64022"/>
                </a:lnTo>
                <a:lnTo>
                  <a:pt x="31256" y="63416"/>
                </a:lnTo>
                <a:lnTo>
                  <a:pt x="31383" y="62810"/>
                </a:lnTo>
                <a:lnTo>
                  <a:pt x="31484" y="62203"/>
                </a:lnTo>
                <a:lnTo>
                  <a:pt x="31522" y="61913"/>
                </a:lnTo>
                <a:lnTo>
                  <a:pt x="31560" y="61610"/>
                </a:lnTo>
                <a:lnTo>
                  <a:pt x="31585" y="61319"/>
                </a:lnTo>
                <a:lnTo>
                  <a:pt x="31597" y="61016"/>
                </a:lnTo>
                <a:lnTo>
                  <a:pt x="31597" y="60725"/>
                </a:lnTo>
                <a:lnTo>
                  <a:pt x="31597" y="60435"/>
                </a:lnTo>
                <a:lnTo>
                  <a:pt x="31597" y="60144"/>
                </a:lnTo>
                <a:lnTo>
                  <a:pt x="31572" y="59854"/>
                </a:lnTo>
                <a:lnTo>
                  <a:pt x="31547" y="59563"/>
                </a:lnTo>
                <a:lnTo>
                  <a:pt x="31509" y="59272"/>
                </a:lnTo>
                <a:lnTo>
                  <a:pt x="31471" y="58982"/>
                </a:lnTo>
                <a:lnTo>
                  <a:pt x="31421" y="58704"/>
                </a:lnTo>
                <a:lnTo>
                  <a:pt x="31357" y="58413"/>
                </a:lnTo>
                <a:lnTo>
                  <a:pt x="31282" y="58136"/>
                </a:lnTo>
                <a:lnTo>
                  <a:pt x="31206" y="57845"/>
                </a:lnTo>
                <a:lnTo>
                  <a:pt x="31117" y="57567"/>
                </a:lnTo>
                <a:lnTo>
                  <a:pt x="31029" y="57289"/>
                </a:lnTo>
                <a:lnTo>
                  <a:pt x="30928" y="57011"/>
                </a:lnTo>
                <a:lnTo>
                  <a:pt x="30814" y="56733"/>
                </a:lnTo>
                <a:lnTo>
                  <a:pt x="30688" y="56455"/>
                </a:lnTo>
                <a:lnTo>
                  <a:pt x="30549" y="56178"/>
                </a:lnTo>
                <a:lnTo>
                  <a:pt x="30410" y="55912"/>
                </a:lnTo>
                <a:lnTo>
                  <a:pt x="30258" y="55634"/>
                </a:lnTo>
                <a:lnTo>
                  <a:pt x="30094" y="55369"/>
                </a:lnTo>
                <a:lnTo>
                  <a:pt x="29930" y="55104"/>
                </a:lnTo>
                <a:lnTo>
                  <a:pt x="29753" y="54826"/>
                </a:lnTo>
                <a:lnTo>
                  <a:pt x="29639" y="54662"/>
                </a:lnTo>
                <a:lnTo>
                  <a:pt x="29538" y="54485"/>
                </a:lnTo>
                <a:lnTo>
                  <a:pt x="29462" y="54295"/>
                </a:lnTo>
                <a:lnTo>
                  <a:pt x="29374" y="54106"/>
                </a:lnTo>
                <a:lnTo>
                  <a:pt x="29248" y="53727"/>
                </a:lnTo>
                <a:lnTo>
                  <a:pt x="29134" y="53335"/>
                </a:lnTo>
                <a:lnTo>
                  <a:pt x="28919" y="52527"/>
                </a:lnTo>
                <a:lnTo>
                  <a:pt x="28704" y="51718"/>
                </a:lnTo>
                <a:lnTo>
                  <a:pt x="28300" y="50089"/>
                </a:lnTo>
                <a:lnTo>
                  <a:pt x="28085" y="49280"/>
                </a:lnTo>
                <a:lnTo>
                  <a:pt x="27870" y="48472"/>
                </a:lnTo>
                <a:lnTo>
                  <a:pt x="27656" y="47663"/>
                </a:lnTo>
                <a:lnTo>
                  <a:pt x="27416" y="46867"/>
                </a:lnTo>
                <a:lnTo>
                  <a:pt x="27188" y="46135"/>
                </a:lnTo>
                <a:lnTo>
                  <a:pt x="26936" y="45415"/>
                </a:lnTo>
                <a:lnTo>
                  <a:pt x="26683" y="44694"/>
                </a:lnTo>
                <a:lnTo>
                  <a:pt x="26430" y="43974"/>
                </a:lnTo>
                <a:lnTo>
                  <a:pt x="25887" y="42547"/>
                </a:lnTo>
                <a:lnTo>
                  <a:pt x="25369" y="41107"/>
                </a:lnTo>
                <a:lnTo>
                  <a:pt x="26077" y="41625"/>
                </a:lnTo>
                <a:lnTo>
                  <a:pt x="26771" y="42143"/>
                </a:lnTo>
                <a:lnTo>
                  <a:pt x="27441" y="42686"/>
                </a:lnTo>
                <a:lnTo>
                  <a:pt x="28111" y="43229"/>
                </a:lnTo>
                <a:lnTo>
                  <a:pt x="28767" y="43785"/>
                </a:lnTo>
                <a:lnTo>
                  <a:pt x="29399" y="44366"/>
                </a:lnTo>
                <a:lnTo>
                  <a:pt x="30006" y="44960"/>
                </a:lnTo>
                <a:lnTo>
                  <a:pt x="30599" y="45579"/>
                </a:lnTo>
                <a:lnTo>
                  <a:pt x="30827" y="45819"/>
                </a:lnTo>
                <a:lnTo>
                  <a:pt x="31042" y="46071"/>
                </a:lnTo>
                <a:lnTo>
                  <a:pt x="31256" y="46324"/>
                </a:lnTo>
                <a:lnTo>
                  <a:pt x="31458" y="46589"/>
                </a:lnTo>
                <a:lnTo>
                  <a:pt x="31648" y="46855"/>
                </a:lnTo>
                <a:lnTo>
                  <a:pt x="31825" y="47133"/>
                </a:lnTo>
                <a:lnTo>
                  <a:pt x="31989" y="47410"/>
                </a:lnTo>
                <a:lnTo>
                  <a:pt x="32141" y="47714"/>
                </a:lnTo>
                <a:lnTo>
                  <a:pt x="32280" y="48004"/>
                </a:lnTo>
                <a:lnTo>
                  <a:pt x="32393" y="48320"/>
                </a:lnTo>
                <a:lnTo>
                  <a:pt x="32494" y="48636"/>
                </a:lnTo>
                <a:lnTo>
                  <a:pt x="32583" y="48964"/>
                </a:lnTo>
                <a:lnTo>
                  <a:pt x="32646" y="49305"/>
                </a:lnTo>
                <a:lnTo>
                  <a:pt x="32697" y="49659"/>
                </a:lnTo>
                <a:lnTo>
                  <a:pt x="32722" y="50025"/>
                </a:lnTo>
                <a:lnTo>
                  <a:pt x="32722" y="50392"/>
                </a:lnTo>
                <a:lnTo>
                  <a:pt x="32722" y="50657"/>
                </a:lnTo>
                <a:lnTo>
                  <a:pt x="32747" y="50922"/>
                </a:lnTo>
                <a:lnTo>
                  <a:pt x="32772" y="51188"/>
                </a:lnTo>
                <a:lnTo>
                  <a:pt x="32810" y="51466"/>
                </a:lnTo>
                <a:lnTo>
                  <a:pt x="32848" y="51731"/>
                </a:lnTo>
                <a:lnTo>
                  <a:pt x="32911" y="51996"/>
                </a:lnTo>
                <a:lnTo>
                  <a:pt x="32974" y="52261"/>
                </a:lnTo>
                <a:lnTo>
                  <a:pt x="33050" y="52527"/>
                </a:lnTo>
                <a:lnTo>
                  <a:pt x="33215" y="53070"/>
                </a:lnTo>
                <a:lnTo>
                  <a:pt x="33404" y="53588"/>
                </a:lnTo>
                <a:lnTo>
                  <a:pt x="33606" y="54118"/>
                </a:lnTo>
                <a:lnTo>
                  <a:pt x="33808" y="54624"/>
                </a:lnTo>
                <a:lnTo>
                  <a:pt x="33871" y="54775"/>
                </a:lnTo>
                <a:lnTo>
                  <a:pt x="33960" y="54927"/>
                </a:lnTo>
                <a:lnTo>
                  <a:pt x="34048" y="55066"/>
                </a:lnTo>
                <a:lnTo>
                  <a:pt x="34137" y="55205"/>
                </a:lnTo>
                <a:lnTo>
                  <a:pt x="34352" y="55495"/>
                </a:lnTo>
                <a:lnTo>
                  <a:pt x="34592" y="55761"/>
                </a:lnTo>
                <a:lnTo>
                  <a:pt x="35110" y="56329"/>
                </a:lnTo>
                <a:lnTo>
                  <a:pt x="35375" y="56620"/>
                </a:lnTo>
                <a:lnTo>
                  <a:pt x="35640" y="56935"/>
                </a:lnTo>
                <a:lnTo>
                  <a:pt x="36247" y="55862"/>
                </a:lnTo>
                <a:lnTo>
                  <a:pt x="36247" y="54838"/>
                </a:lnTo>
                <a:lnTo>
                  <a:pt x="36158" y="54384"/>
                </a:lnTo>
                <a:lnTo>
                  <a:pt x="36070" y="53916"/>
                </a:lnTo>
                <a:lnTo>
                  <a:pt x="35969" y="53461"/>
                </a:lnTo>
                <a:lnTo>
                  <a:pt x="35905" y="53247"/>
                </a:lnTo>
                <a:lnTo>
                  <a:pt x="35830" y="53019"/>
                </a:lnTo>
                <a:lnTo>
                  <a:pt x="35691" y="52602"/>
                </a:lnTo>
                <a:lnTo>
                  <a:pt x="35539" y="52186"/>
                </a:lnTo>
                <a:lnTo>
                  <a:pt x="35375" y="51781"/>
                </a:lnTo>
                <a:lnTo>
                  <a:pt x="35211" y="51390"/>
                </a:lnTo>
                <a:lnTo>
                  <a:pt x="35034" y="50998"/>
                </a:lnTo>
                <a:lnTo>
                  <a:pt x="34844" y="50607"/>
                </a:lnTo>
                <a:lnTo>
                  <a:pt x="34655" y="50215"/>
                </a:lnTo>
                <a:lnTo>
                  <a:pt x="34453" y="49849"/>
                </a:lnTo>
                <a:lnTo>
                  <a:pt x="34250" y="49470"/>
                </a:lnTo>
                <a:lnTo>
                  <a:pt x="34036" y="49103"/>
                </a:lnTo>
                <a:lnTo>
                  <a:pt x="33821" y="48737"/>
                </a:lnTo>
                <a:lnTo>
                  <a:pt x="33594" y="48383"/>
                </a:lnTo>
                <a:lnTo>
                  <a:pt x="33366" y="48029"/>
                </a:lnTo>
                <a:lnTo>
                  <a:pt x="33126" y="47676"/>
                </a:lnTo>
                <a:lnTo>
                  <a:pt x="32873" y="47335"/>
                </a:lnTo>
                <a:lnTo>
                  <a:pt x="32633" y="46994"/>
                </a:lnTo>
                <a:lnTo>
                  <a:pt x="32103" y="46324"/>
                </a:lnTo>
                <a:lnTo>
                  <a:pt x="31560" y="45680"/>
                </a:lnTo>
                <a:lnTo>
                  <a:pt x="30991" y="45048"/>
                </a:lnTo>
                <a:lnTo>
                  <a:pt x="30410" y="44442"/>
                </a:lnTo>
                <a:lnTo>
                  <a:pt x="29791" y="43835"/>
                </a:lnTo>
                <a:lnTo>
                  <a:pt x="29172" y="43254"/>
                </a:lnTo>
                <a:lnTo>
                  <a:pt x="28515" y="42686"/>
                </a:lnTo>
                <a:lnTo>
                  <a:pt x="27858" y="42130"/>
                </a:lnTo>
                <a:lnTo>
                  <a:pt x="27138" y="41562"/>
                </a:lnTo>
                <a:lnTo>
                  <a:pt x="26430" y="41006"/>
                </a:lnTo>
                <a:lnTo>
                  <a:pt x="26077" y="40728"/>
                </a:lnTo>
                <a:lnTo>
                  <a:pt x="25735" y="40437"/>
                </a:lnTo>
                <a:lnTo>
                  <a:pt x="25407" y="40134"/>
                </a:lnTo>
                <a:lnTo>
                  <a:pt x="25091" y="39831"/>
                </a:lnTo>
                <a:lnTo>
                  <a:pt x="24801" y="39502"/>
                </a:lnTo>
                <a:lnTo>
                  <a:pt x="24662" y="39338"/>
                </a:lnTo>
                <a:lnTo>
                  <a:pt x="24535" y="39161"/>
                </a:lnTo>
                <a:lnTo>
                  <a:pt x="24409" y="38984"/>
                </a:lnTo>
                <a:lnTo>
                  <a:pt x="24295" y="38795"/>
                </a:lnTo>
                <a:lnTo>
                  <a:pt x="24181" y="38606"/>
                </a:lnTo>
                <a:lnTo>
                  <a:pt x="24080" y="38403"/>
                </a:lnTo>
                <a:lnTo>
                  <a:pt x="23992" y="38201"/>
                </a:lnTo>
                <a:lnTo>
                  <a:pt x="23904" y="37999"/>
                </a:lnTo>
                <a:lnTo>
                  <a:pt x="23828" y="37772"/>
                </a:lnTo>
                <a:lnTo>
                  <a:pt x="23765" y="37557"/>
                </a:lnTo>
                <a:lnTo>
                  <a:pt x="23714" y="37317"/>
                </a:lnTo>
                <a:lnTo>
                  <a:pt x="23663" y="37077"/>
                </a:lnTo>
                <a:lnTo>
                  <a:pt x="23638" y="36824"/>
                </a:lnTo>
                <a:lnTo>
                  <a:pt x="23613" y="36572"/>
                </a:lnTo>
                <a:lnTo>
                  <a:pt x="24801" y="37582"/>
                </a:lnTo>
                <a:lnTo>
                  <a:pt x="25318" y="38012"/>
                </a:lnTo>
                <a:lnTo>
                  <a:pt x="25786" y="38391"/>
                </a:lnTo>
                <a:lnTo>
                  <a:pt x="26215" y="38732"/>
                </a:lnTo>
                <a:lnTo>
                  <a:pt x="26620" y="39022"/>
                </a:lnTo>
                <a:lnTo>
                  <a:pt x="27011" y="39275"/>
                </a:lnTo>
                <a:lnTo>
                  <a:pt x="27378" y="39502"/>
                </a:lnTo>
                <a:lnTo>
                  <a:pt x="27744" y="39705"/>
                </a:lnTo>
                <a:lnTo>
                  <a:pt x="28111" y="39869"/>
                </a:lnTo>
                <a:lnTo>
                  <a:pt x="28502" y="40033"/>
                </a:lnTo>
                <a:lnTo>
                  <a:pt x="28894" y="40172"/>
                </a:lnTo>
                <a:lnTo>
                  <a:pt x="29323" y="40298"/>
                </a:lnTo>
                <a:lnTo>
                  <a:pt x="29791" y="40425"/>
                </a:lnTo>
                <a:lnTo>
                  <a:pt x="30284" y="40551"/>
                </a:lnTo>
                <a:lnTo>
                  <a:pt x="30839" y="40677"/>
                </a:lnTo>
                <a:lnTo>
                  <a:pt x="30940" y="40690"/>
                </a:lnTo>
                <a:lnTo>
                  <a:pt x="31042" y="40703"/>
                </a:lnTo>
                <a:lnTo>
                  <a:pt x="31244" y="40703"/>
                </a:lnTo>
                <a:lnTo>
                  <a:pt x="31458" y="40690"/>
                </a:lnTo>
                <a:lnTo>
                  <a:pt x="31673" y="40652"/>
                </a:lnTo>
                <a:lnTo>
                  <a:pt x="32090" y="40564"/>
                </a:lnTo>
                <a:lnTo>
                  <a:pt x="32305" y="40513"/>
                </a:lnTo>
                <a:lnTo>
                  <a:pt x="32520" y="40488"/>
                </a:lnTo>
                <a:lnTo>
                  <a:pt x="32469" y="40298"/>
                </a:lnTo>
                <a:lnTo>
                  <a:pt x="32431" y="40109"/>
                </a:lnTo>
                <a:lnTo>
                  <a:pt x="32355" y="39730"/>
                </a:lnTo>
                <a:lnTo>
                  <a:pt x="32305" y="39540"/>
                </a:lnTo>
                <a:lnTo>
                  <a:pt x="32254" y="39363"/>
                </a:lnTo>
                <a:lnTo>
                  <a:pt x="32179" y="39187"/>
                </a:lnTo>
                <a:lnTo>
                  <a:pt x="32090" y="39035"/>
                </a:lnTo>
                <a:lnTo>
                  <a:pt x="31875" y="38757"/>
                </a:lnTo>
                <a:lnTo>
                  <a:pt x="31661" y="38479"/>
                </a:lnTo>
                <a:lnTo>
                  <a:pt x="31446" y="38214"/>
                </a:lnTo>
                <a:lnTo>
                  <a:pt x="31218" y="37949"/>
                </a:lnTo>
                <a:lnTo>
                  <a:pt x="30991" y="37709"/>
                </a:lnTo>
                <a:lnTo>
                  <a:pt x="30764" y="37469"/>
                </a:lnTo>
                <a:lnTo>
                  <a:pt x="30524" y="37241"/>
                </a:lnTo>
                <a:lnTo>
                  <a:pt x="30284" y="37039"/>
                </a:lnTo>
                <a:lnTo>
                  <a:pt x="30043" y="36837"/>
                </a:lnTo>
                <a:lnTo>
                  <a:pt x="29791" y="36635"/>
                </a:lnTo>
                <a:lnTo>
                  <a:pt x="29538" y="36458"/>
                </a:lnTo>
                <a:lnTo>
                  <a:pt x="29273" y="36294"/>
                </a:lnTo>
                <a:lnTo>
                  <a:pt x="29020" y="36130"/>
                </a:lnTo>
                <a:lnTo>
                  <a:pt x="28742" y="35991"/>
                </a:lnTo>
                <a:lnTo>
                  <a:pt x="28477" y="35852"/>
                </a:lnTo>
                <a:lnTo>
                  <a:pt x="28199" y="35725"/>
                </a:lnTo>
                <a:lnTo>
                  <a:pt x="27921" y="35612"/>
                </a:lnTo>
                <a:lnTo>
                  <a:pt x="27630" y="35511"/>
                </a:lnTo>
                <a:lnTo>
                  <a:pt x="27340" y="35435"/>
                </a:lnTo>
                <a:lnTo>
                  <a:pt x="27037" y="35359"/>
                </a:lnTo>
                <a:lnTo>
                  <a:pt x="26746" y="35296"/>
                </a:lnTo>
                <a:lnTo>
                  <a:pt x="26430" y="35233"/>
                </a:lnTo>
                <a:lnTo>
                  <a:pt x="26127" y="35195"/>
                </a:lnTo>
                <a:lnTo>
                  <a:pt x="25811" y="35169"/>
                </a:lnTo>
                <a:lnTo>
                  <a:pt x="25483" y="35157"/>
                </a:lnTo>
                <a:lnTo>
                  <a:pt x="25167" y="35157"/>
                </a:lnTo>
                <a:lnTo>
                  <a:pt x="24826" y="35169"/>
                </a:lnTo>
                <a:lnTo>
                  <a:pt x="24497" y="35195"/>
                </a:lnTo>
                <a:lnTo>
                  <a:pt x="24156" y="35233"/>
                </a:lnTo>
                <a:lnTo>
                  <a:pt x="23802" y="35283"/>
                </a:lnTo>
                <a:lnTo>
                  <a:pt x="23461" y="35346"/>
                </a:lnTo>
                <a:lnTo>
                  <a:pt x="23095" y="35422"/>
                </a:lnTo>
                <a:lnTo>
                  <a:pt x="22754" y="34626"/>
                </a:lnTo>
                <a:lnTo>
                  <a:pt x="22438" y="33830"/>
                </a:lnTo>
                <a:lnTo>
                  <a:pt x="22135" y="33022"/>
                </a:lnTo>
                <a:lnTo>
                  <a:pt x="21844" y="32226"/>
                </a:lnTo>
                <a:lnTo>
                  <a:pt x="21592" y="31418"/>
                </a:lnTo>
                <a:lnTo>
                  <a:pt x="21352" y="30596"/>
                </a:lnTo>
                <a:lnTo>
                  <a:pt x="21137" y="29775"/>
                </a:lnTo>
                <a:lnTo>
                  <a:pt x="20947" y="28967"/>
                </a:lnTo>
                <a:lnTo>
                  <a:pt x="20783" y="28133"/>
                </a:lnTo>
                <a:lnTo>
                  <a:pt x="20631" y="27312"/>
                </a:lnTo>
                <a:lnTo>
                  <a:pt x="20505" y="26478"/>
                </a:lnTo>
                <a:lnTo>
                  <a:pt x="20404" y="25632"/>
                </a:lnTo>
                <a:lnTo>
                  <a:pt x="20316" y="24798"/>
                </a:lnTo>
                <a:lnTo>
                  <a:pt x="20265" y="23952"/>
                </a:lnTo>
                <a:lnTo>
                  <a:pt x="20227" y="23105"/>
                </a:lnTo>
                <a:lnTo>
                  <a:pt x="20215" y="22246"/>
                </a:lnTo>
                <a:lnTo>
                  <a:pt x="20227" y="21375"/>
                </a:lnTo>
                <a:lnTo>
                  <a:pt x="20252" y="20490"/>
                </a:lnTo>
                <a:lnTo>
                  <a:pt x="20341" y="18734"/>
                </a:lnTo>
                <a:lnTo>
                  <a:pt x="20379" y="17863"/>
                </a:lnTo>
                <a:lnTo>
                  <a:pt x="20404" y="16991"/>
                </a:lnTo>
                <a:lnTo>
                  <a:pt x="20417" y="16107"/>
                </a:lnTo>
                <a:lnTo>
                  <a:pt x="20404" y="15677"/>
                </a:lnTo>
                <a:lnTo>
                  <a:pt x="20391" y="15235"/>
                </a:lnTo>
                <a:lnTo>
                  <a:pt x="20328" y="13681"/>
                </a:lnTo>
                <a:lnTo>
                  <a:pt x="20240" y="12128"/>
                </a:lnTo>
                <a:lnTo>
                  <a:pt x="20151" y="10574"/>
                </a:lnTo>
                <a:lnTo>
                  <a:pt x="20050" y="9020"/>
                </a:lnTo>
                <a:lnTo>
                  <a:pt x="19835" y="5912"/>
                </a:lnTo>
                <a:lnTo>
                  <a:pt x="19608" y="2817"/>
                </a:lnTo>
                <a:lnTo>
                  <a:pt x="19583" y="2464"/>
                </a:lnTo>
                <a:lnTo>
                  <a:pt x="19545" y="2110"/>
                </a:lnTo>
                <a:lnTo>
                  <a:pt x="19431" y="1402"/>
                </a:lnTo>
                <a:lnTo>
                  <a:pt x="19305" y="708"/>
                </a:lnTo>
                <a:lnTo>
                  <a:pt x="19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9"/>
          <p:cNvSpPr/>
          <p:nvPr/>
        </p:nvSpPr>
        <p:spPr>
          <a:xfrm rot="10800000">
            <a:off x="5340772" y="1692894"/>
            <a:ext cx="245806" cy="720783"/>
          </a:xfrm>
          <a:custGeom>
            <a:rect b="b" l="l" r="r" t="t"/>
            <a:pathLst>
              <a:path extrusionOk="0" h="80243" w="27365">
                <a:moveTo>
                  <a:pt x="9147" y="7694"/>
                </a:moveTo>
                <a:lnTo>
                  <a:pt x="9324" y="8338"/>
                </a:lnTo>
                <a:lnTo>
                  <a:pt x="9488" y="8982"/>
                </a:lnTo>
                <a:lnTo>
                  <a:pt x="9639" y="9639"/>
                </a:lnTo>
                <a:lnTo>
                  <a:pt x="9791" y="10283"/>
                </a:lnTo>
                <a:lnTo>
                  <a:pt x="9930" y="10928"/>
                </a:lnTo>
                <a:lnTo>
                  <a:pt x="10069" y="11572"/>
                </a:lnTo>
                <a:lnTo>
                  <a:pt x="10183" y="12229"/>
                </a:lnTo>
                <a:lnTo>
                  <a:pt x="10309" y="12873"/>
                </a:lnTo>
                <a:lnTo>
                  <a:pt x="10511" y="14174"/>
                </a:lnTo>
                <a:lnTo>
                  <a:pt x="10701" y="15475"/>
                </a:lnTo>
                <a:lnTo>
                  <a:pt x="10852" y="16789"/>
                </a:lnTo>
                <a:lnTo>
                  <a:pt x="10979" y="18090"/>
                </a:lnTo>
                <a:lnTo>
                  <a:pt x="11067" y="19404"/>
                </a:lnTo>
                <a:lnTo>
                  <a:pt x="11143" y="20718"/>
                </a:lnTo>
                <a:lnTo>
                  <a:pt x="11181" y="22032"/>
                </a:lnTo>
                <a:lnTo>
                  <a:pt x="11206" y="23345"/>
                </a:lnTo>
                <a:lnTo>
                  <a:pt x="11206" y="24659"/>
                </a:lnTo>
                <a:lnTo>
                  <a:pt x="11168" y="25973"/>
                </a:lnTo>
                <a:lnTo>
                  <a:pt x="11118" y="27299"/>
                </a:lnTo>
                <a:lnTo>
                  <a:pt x="11042" y="28626"/>
                </a:lnTo>
                <a:lnTo>
                  <a:pt x="10789" y="27982"/>
                </a:lnTo>
                <a:lnTo>
                  <a:pt x="10549" y="27350"/>
                </a:lnTo>
                <a:lnTo>
                  <a:pt x="10334" y="26706"/>
                </a:lnTo>
                <a:lnTo>
                  <a:pt x="10120" y="26074"/>
                </a:lnTo>
                <a:lnTo>
                  <a:pt x="9930" y="25430"/>
                </a:lnTo>
                <a:lnTo>
                  <a:pt x="9741" y="24786"/>
                </a:lnTo>
                <a:lnTo>
                  <a:pt x="9576" y="24141"/>
                </a:lnTo>
                <a:lnTo>
                  <a:pt x="9425" y="23497"/>
                </a:lnTo>
                <a:lnTo>
                  <a:pt x="9286" y="22840"/>
                </a:lnTo>
                <a:lnTo>
                  <a:pt x="9159" y="22196"/>
                </a:lnTo>
                <a:lnTo>
                  <a:pt x="9046" y="21552"/>
                </a:lnTo>
                <a:lnTo>
                  <a:pt x="8945" y="20895"/>
                </a:lnTo>
                <a:lnTo>
                  <a:pt x="8856" y="20250"/>
                </a:lnTo>
                <a:lnTo>
                  <a:pt x="8780" y="19594"/>
                </a:lnTo>
                <a:lnTo>
                  <a:pt x="8717" y="18937"/>
                </a:lnTo>
                <a:lnTo>
                  <a:pt x="8654" y="18280"/>
                </a:lnTo>
                <a:lnTo>
                  <a:pt x="8616" y="17623"/>
                </a:lnTo>
                <a:lnTo>
                  <a:pt x="8591" y="16966"/>
                </a:lnTo>
                <a:lnTo>
                  <a:pt x="8566" y="16309"/>
                </a:lnTo>
                <a:lnTo>
                  <a:pt x="8553" y="15652"/>
                </a:lnTo>
                <a:lnTo>
                  <a:pt x="8553" y="14995"/>
                </a:lnTo>
                <a:lnTo>
                  <a:pt x="8566" y="14338"/>
                </a:lnTo>
                <a:lnTo>
                  <a:pt x="8578" y="13669"/>
                </a:lnTo>
                <a:lnTo>
                  <a:pt x="8616" y="13012"/>
                </a:lnTo>
                <a:lnTo>
                  <a:pt x="8654" y="12355"/>
                </a:lnTo>
                <a:lnTo>
                  <a:pt x="8692" y="11686"/>
                </a:lnTo>
                <a:lnTo>
                  <a:pt x="8755" y="11029"/>
                </a:lnTo>
                <a:lnTo>
                  <a:pt x="8818" y="10359"/>
                </a:lnTo>
                <a:lnTo>
                  <a:pt x="8894" y="9690"/>
                </a:lnTo>
                <a:lnTo>
                  <a:pt x="8970" y="9033"/>
                </a:lnTo>
                <a:lnTo>
                  <a:pt x="9147" y="7694"/>
                </a:lnTo>
                <a:close/>
                <a:moveTo>
                  <a:pt x="7479" y="0"/>
                </a:moveTo>
                <a:lnTo>
                  <a:pt x="7075" y="177"/>
                </a:lnTo>
                <a:lnTo>
                  <a:pt x="7264" y="720"/>
                </a:lnTo>
                <a:lnTo>
                  <a:pt x="7353" y="998"/>
                </a:lnTo>
                <a:lnTo>
                  <a:pt x="7416" y="1276"/>
                </a:lnTo>
                <a:lnTo>
                  <a:pt x="7504" y="1605"/>
                </a:lnTo>
                <a:lnTo>
                  <a:pt x="7593" y="1933"/>
                </a:lnTo>
                <a:lnTo>
                  <a:pt x="7808" y="2603"/>
                </a:lnTo>
                <a:lnTo>
                  <a:pt x="8022" y="3272"/>
                </a:lnTo>
                <a:lnTo>
                  <a:pt x="8237" y="3942"/>
                </a:lnTo>
                <a:lnTo>
                  <a:pt x="8326" y="4283"/>
                </a:lnTo>
                <a:lnTo>
                  <a:pt x="8414" y="4611"/>
                </a:lnTo>
                <a:lnTo>
                  <a:pt x="8477" y="4940"/>
                </a:lnTo>
                <a:lnTo>
                  <a:pt x="8528" y="5268"/>
                </a:lnTo>
                <a:lnTo>
                  <a:pt x="8553" y="5584"/>
                </a:lnTo>
                <a:lnTo>
                  <a:pt x="8566" y="5900"/>
                </a:lnTo>
                <a:lnTo>
                  <a:pt x="8553" y="6203"/>
                </a:lnTo>
                <a:lnTo>
                  <a:pt x="8528" y="6367"/>
                </a:lnTo>
                <a:lnTo>
                  <a:pt x="8502" y="6519"/>
                </a:lnTo>
                <a:lnTo>
                  <a:pt x="8363" y="7226"/>
                </a:lnTo>
                <a:lnTo>
                  <a:pt x="8237" y="7946"/>
                </a:lnTo>
                <a:lnTo>
                  <a:pt x="8136" y="8654"/>
                </a:lnTo>
                <a:lnTo>
                  <a:pt x="8035" y="9361"/>
                </a:lnTo>
                <a:lnTo>
                  <a:pt x="7947" y="10081"/>
                </a:lnTo>
                <a:lnTo>
                  <a:pt x="7883" y="10789"/>
                </a:lnTo>
                <a:lnTo>
                  <a:pt x="7820" y="11509"/>
                </a:lnTo>
                <a:lnTo>
                  <a:pt x="7770" y="12216"/>
                </a:lnTo>
                <a:lnTo>
                  <a:pt x="7732" y="12924"/>
                </a:lnTo>
                <a:lnTo>
                  <a:pt x="7707" y="13644"/>
                </a:lnTo>
                <a:lnTo>
                  <a:pt x="7694" y="14351"/>
                </a:lnTo>
                <a:lnTo>
                  <a:pt x="7694" y="15071"/>
                </a:lnTo>
                <a:lnTo>
                  <a:pt x="7694" y="15779"/>
                </a:lnTo>
                <a:lnTo>
                  <a:pt x="7707" y="16499"/>
                </a:lnTo>
                <a:lnTo>
                  <a:pt x="7732" y="17206"/>
                </a:lnTo>
                <a:lnTo>
                  <a:pt x="7770" y="17926"/>
                </a:lnTo>
                <a:lnTo>
                  <a:pt x="7820" y="18747"/>
                </a:lnTo>
                <a:lnTo>
                  <a:pt x="7871" y="19556"/>
                </a:lnTo>
                <a:lnTo>
                  <a:pt x="7947" y="20377"/>
                </a:lnTo>
                <a:lnTo>
                  <a:pt x="8022" y="21185"/>
                </a:lnTo>
                <a:lnTo>
                  <a:pt x="8123" y="22006"/>
                </a:lnTo>
                <a:lnTo>
                  <a:pt x="8237" y="22802"/>
                </a:lnTo>
                <a:lnTo>
                  <a:pt x="8376" y="23611"/>
                </a:lnTo>
                <a:lnTo>
                  <a:pt x="8540" y="24407"/>
                </a:lnTo>
                <a:lnTo>
                  <a:pt x="8717" y="25202"/>
                </a:lnTo>
                <a:lnTo>
                  <a:pt x="8919" y="25986"/>
                </a:lnTo>
                <a:lnTo>
                  <a:pt x="9159" y="26769"/>
                </a:lnTo>
                <a:lnTo>
                  <a:pt x="9286" y="27161"/>
                </a:lnTo>
                <a:lnTo>
                  <a:pt x="9412" y="27552"/>
                </a:lnTo>
                <a:lnTo>
                  <a:pt x="9564" y="27931"/>
                </a:lnTo>
                <a:lnTo>
                  <a:pt x="9715" y="28310"/>
                </a:lnTo>
                <a:lnTo>
                  <a:pt x="9867" y="28702"/>
                </a:lnTo>
                <a:lnTo>
                  <a:pt x="10031" y="29081"/>
                </a:lnTo>
                <a:lnTo>
                  <a:pt x="10208" y="29447"/>
                </a:lnTo>
                <a:lnTo>
                  <a:pt x="10385" y="29826"/>
                </a:lnTo>
                <a:lnTo>
                  <a:pt x="10587" y="30205"/>
                </a:lnTo>
                <a:lnTo>
                  <a:pt x="10789" y="30571"/>
                </a:lnTo>
                <a:lnTo>
                  <a:pt x="10865" y="30736"/>
                </a:lnTo>
                <a:lnTo>
                  <a:pt x="10928" y="30900"/>
                </a:lnTo>
                <a:lnTo>
                  <a:pt x="10991" y="31089"/>
                </a:lnTo>
                <a:lnTo>
                  <a:pt x="11029" y="31279"/>
                </a:lnTo>
                <a:lnTo>
                  <a:pt x="11054" y="31468"/>
                </a:lnTo>
                <a:lnTo>
                  <a:pt x="11080" y="31658"/>
                </a:lnTo>
                <a:lnTo>
                  <a:pt x="11080" y="31847"/>
                </a:lnTo>
                <a:lnTo>
                  <a:pt x="11080" y="32024"/>
                </a:lnTo>
                <a:lnTo>
                  <a:pt x="10953" y="34323"/>
                </a:lnTo>
                <a:lnTo>
                  <a:pt x="10814" y="36610"/>
                </a:lnTo>
                <a:lnTo>
                  <a:pt x="10726" y="37759"/>
                </a:lnTo>
                <a:lnTo>
                  <a:pt x="10638" y="38896"/>
                </a:lnTo>
                <a:lnTo>
                  <a:pt x="10536" y="40046"/>
                </a:lnTo>
                <a:lnTo>
                  <a:pt x="10435" y="41183"/>
                </a:lnTo>
                <a:lnTo>
                  <a:pt x="10410" y="41296"/>
                </a:lnTo>
                <a:lnTo>
                  <a:pt x="10385" y="41410"/>
                </a:lnTo>
                <a:lnTo>
                  <a:pt x="10347" y="41511"/>
                </a:lnTo>
                <a:lnTo>
                  <a:pt x="10296" y="41625"/>
                </a:lnTo>
                <a:lnTo>
                  <a:pt x="10233" y="41739"/>
                </a:lnTo>
                <a:lnTo>
                  <a:pt x="10170" y="41852"/>
                </a:lnTo>
                <a:lnTo>
                  <a:pt x="10018" y="42067"/>
                </a:lnTo>
                <a:lnTo>
                  <a:pt x="9842" y="42282"/>
                </a:lnTo>
                <a:lnTo>
                  <a:pt x="9652" y="42459"/>
                </a:lnTo>
                <a:lnTo>
                  <a:pt x="9450" y="42623"/>
                </a:lnTo>
                <a:lnTo>
                  <a:pt x="9248" y="42762"/>
                </a:lnTo>
                <a:lnTo>
                  <a:pt x="8553" y="43166"/>
                </a:lnTo>
                <a:lnTo>
                  <a:pt x="7883" y="43583"/>
                </a:lnTo>
                <a:lnTo>
                  <a:pt x="7214" y="44025"/>
                </a:lnTo>
                <a:lnTo>
                  <a:pt x="6557" y="44467"/>
                </a:lnTo>
                <a:lnTo>
                  <a:pt x="5925" y="44935"/>
                </a:lnTo>
                <a:lnTo>
                  <a:pt x="5306" y="45415"/>
                </a:lnTo>
                <a:lnTo>
                  <a:pt x="4700" y="45920"/>
                </a:lnTo>
                <a:lnTo>
                  <a:pt x="4106" y="46425"/>
                </a:lnTo>
                <a:lnTo>
                  <a:pt x="3537" y="46968"/>
                </a:lnTo>
                <a:lnTo>
                  <a:pt x="2982" y="47512"/>
                </a:lnTo>
                <a:lnTo>
                  <a:pt x="2438" y="48080"/>
                </a:lnTo>
                <a:lnTo>
                  <a:pt x="1920" y="48674"/>
                </a:lnTo>
                <a:lnTo>
                  <a:pt x="1415" y="49293"/>
                </a:lnTo>
                <a:lnTo>
                  <a:pt x="935" y="49925"/>
                </a:lnTo>
                <a:lnTo>
                  <a:pt x="480" y="50581"/>
                </a:lnTo>
                <a:lnTo>
                  <a:pt x="265" y="50910"/>
                </a:lnTo>
                <a:lnTo>
                  <a:pt x="38" y="51264"/>
                </a:lnTo>
                <a:lnTo>
                  <a:pt x="38" y="51377"/>
                </a:lnTo>
                <a:lnTo>
                  <a:pt x="25" y="51491"/>
                </a:lnTo>
                <a:lnTo>
                  <a:pt x="0" y="51731"/>
                </a:lnTo>
                <a:lnTo>
                  <a:pt x="0" y="51845"/>
                </a:lnTo>
                <a:lnTo>
                  <a:pt x="0" y="51958"/>
                </a:lnTo>
                <a:lnTo>
                  <a:pt x="13" y="52072"/>
                </a:lnTo>
                <a:lnTo>
                  <a:pt x="38" y="52186"/>
                </a:lnTo>
                <a:lnTo>
                  <a:pt x="88" y="52299"/>
                </a:lnTo>
                <a:lnTo>
                  <a:pt x="152" y="52413"/>
                </a:lnTo>
                <a:lnTo>
                  <a:pt x="215" y="52502"/>
                </a:lnTo>
                <a:lnTo>
                  <a:pt x="278" y="52590"/>
                </a:lnTo>
                <a:lnTo>
                  <a:pt x="341" y="52666"/>
                </a:lnTo>
                <a:lnTo>
                  <a:pt x="417" y="52729"/>
                </a:lnTo>
                <a:lnTo>
                  <a:pt x="493" y="52779"/>
                </a:lnTo>
                <a:lnTo>
                  <a:pt x="581" y="52830"/>
                </a:lnTo>
                <a:lnTo>
                  <a:pt x="657" y="52868"/>
                </a:lnTo>
                <a:lnTo>
                  <a:pt x="745" y="52893"/>
                </a:lnTo>
                <a:lnTo>
                  <a:pt x="846" y="52906"/>
                </a:lnTo>
                <a:lnTo>
                  <a:pt x="935" y="52918"/>
                </a:lnTo>
                <a:lnTo>
                  <a:pt x="1124" y="52931"/>
                </a:lnTo>
                <a:lnTo>
                  <a:pt x="1327" y="52906"/>
                </a:lnTo>
                <a:lnTo>
                  <a:pt x="1529" y="52855"/>
                </a:lnTo>
                <a:lnTo>
                  <a:pt x="1743" y="52792"/>
                </a:lnTo>
                <a:lnTo>
                  <a:pt x="1946" y="52704"/>
                </a:lnTo>
                <a:lnTo>
                  <a:pt x="2148" y="52615"/>
                </a:lnTo>
                <a:lnTo>
                  <a:pt x="2350" y="52514"/>
                </a:lnTo>
                <a:lnTo>
                  <a:pt x="2552" y="52401"/>
                </a:lnTo>
                <a:lnTo>
                  <a:pt x="2918" y="52186"/>
                </a:lnTo>
                <a:lnTo>
                  <a:pt x="3424" y="51857"/>
                </a:lnTo>
                <a:lnTo>
                  <a:pt x="3904" y="51516"/>
                </a:lnTo>
                <a:lnTo>
                  <a:pt x="4371" y="51163"/>
                </a:lnTo>
                <a:lnTo>
                  <a:pt x="4813" y="50796"/>
                </a:lnTo>
                <a:lnTo>
                  <a:pt x="5256" y="50405"/>
                </a:lnTo>
                <a:lnTo>
                  <a:pt x="5673" y="50013"/>
                </a:lnTo>
                <a:lnTo>
                  <a:pt x="6077" y="49596"/>
                </a:lnTo>
                <a:lnTo>
                  <a:pt x="6468" y="49167"/>
                </a:lnTo>
                <a:lnTo>
                  <a:pt x="6835" y="48724"/>
                </a:lnTo>
                <a:lnTo>
                  <a:pt x="7201" y="48282"/>
                </a:lnTo>
                <a:lnTo>
                  <a:pt x="7555" y="47815"/>
                </a:lnTo>
                <a:lnTo>
                  <a:pt x="7909" y="47347"/>
                </a:lnTo>
                <a:lnTo>
                  <a:pt x="8237" y="46867"/>
                </a:lnTo>
                <a:lnTo>
                  <a:pt x="8566" y="46387"/>
                </a:lnTo>
                <a:lnTo>
                  <a:pt x="8869" y="45895"/>
                </a:lnTo>
                <a:lnTo>
                  <a:pt x="9185" y="45389"/>
                </a:lnTo>
                <a:lnTo>
                  <a:pt x="9374" y="45061"/>
                </a:lnTo>
                <a:lnTo>
                  <a:pt x="9564" y="44707"/>
                </a:lnTo>
                <a:lnTo>
                  <a:pt x="10044" y="43810"/>
                </a:lnTo>
                <a:lnTo>
                  <a:pt x="10044" y="52552"/>
                </a:lnTo>
                <a:lnTo>
                  <a:pt x="9741" y="52779"/>
                </a:lnTo>
                <a:lnTo>
                  <a:pt x="9399" y="53007"/>
                </a:lnTo>
                <a:lnTo>
                  <a:pt x="8667" y="53500"/>
                </a:lnTo>
                <a:lnTo>
                  <a:pt x="7062" y="54535"/>
                </a:lnTo>
                <a:lnTo>
                  <a:pt x="6228" y="55091"/>
                </a:lnTo>
                <a:lnTo>
                  <a:pt x="5420" y="55660"/>
                </a:lnTo>
                <a:lnTo>
                  <a:pt x="5016" y="55950"/>
                </a:lnTo>
                <a:lnTo>
                  <a:pt x="4637" y="56241"/>
                </a:lnTo>
                <a:lnTo>
                  <a:pt x="4270" y="56544"/>
                </a:lnTo>
                <a:lnTo>
                  <a:pt x="3916" y="56847"/>
                </a:lnTo>
                <a:lnTo>
                  <a:pt x="3588" y="57150"/>
                </a:lnTo>
                <a:lnTo>
                  <a:pt x="3272" y="57454"/>
                </a:lnTo>
                <a:lnTo>
                  <a:pt x="2994" y="57757"/>
                </a:lnTo>
                <a:lnTo>
                  <a:pt x="2742" y="58073"/>
                </a:lnTo>
                <a:lnTo>
                  <a:pt x="2527" y="58388"/>
                </a:lnTo>
                <a:lnTo>
                  <a:pt x="2426" y="58540"/>
                </a:lnTo>
                <a:lnTo>
                  <a:pt x="2337" y="58704"/>
                </a:lnTo>
                <a:lnTo>
                  <a:pt x="2261" y="58856"/>
                </a:lnTo>
                <a:lnTo>
                  <a:pt x="2186" y="59020"/>
                </a:lnTo>
                <a:lnTo>
                  <a:pt x="2135" y="59172"/>
                </a:lnTo>
                <a:lnTo>
                  <a:pt x="2085" y="59336"/>
                </a:lnTo>
                <a:lnTo>
                  <a:pt x="2047" y="59487"/>
                </a:lnTo>
                <a:lnTo>
                  <a:pt x="2021" y="59652"/>
                </a:lnTo>
                <a:lnTo>
                  <a:pt x="2009" y="59803"/>
                </a:lnTo>
                <a:lnTo>
                  <a:pt x="2009" y="59967"/>
                </a:lnTo>
                <a:lnTo>
                  <a:pt x="2021" y="60119"/>
                </a:lnTo>
                <a:lnTo>
                  <a:pt x="2047" y="60283"/>
                </a:lnTo>
                <a:lnTo>
                  <a:pt x="2072" y="60435"/>
                </a:lnTo>
                <a:lnTo>
                  <a:pt x="2122" y="60599"/>
                </a:lnTo>
                <a:lnTo>
                  <a:pt x="2186" y="60751"/>
                </a:lnTo>
                <a:lnTo>
                  <a:pt x="2274" y="60915"/>
                </a:lnTo>
                <a:lnTo>
                  <a:pt x="2363" y="61066"/>
                </a:lnTo>
                <a:lnTo>
                  <a:pt x="2464" y="61231"/>
                </a:lnTo>
                <a:lnTo>
                  <a:pt x="2590" y="61382"/>
                </a:lnTo>
                <a:lnTo>
                  <a:pt x="2729" y="61547"/>
                </a:lnTo>
                <a:lnTo>
                  <a:pt x="2880" y="61698"/>
                </a:lnTo>
                <a:lnTo>
                  <a:pt x="3057" y="61862"/>
                </a:lnTo>
                <a:lnTo>
                  <a:pt x="3209" y="61989"/>
                </a:lnTo>
                <a:lnTo>
                  <a:pt x="3361" y="62102"/>
                </a:lnTo>
                <a:lnTo>
                  <a:pt x="3512" y="62203"/>
                </a:lnTo>
                <a:lnTo>
                  <a:pt x="3664" y="62292"/>
                </a:lnTo>
                <a:lnTo>
                  <a:pt x="3803" y="62355"/>
                </a:lnTo>
                <a:lnTo>
                  <a:pt x="3954" y="62418"/>
                </a:lnTo>
                <a:lnTo>
                  <a:pt x="4093" y="62469"/>
                </a:lnTo>
                <a:lnTo>
                  <a:pt x="4232" y="62507"/>
                </a:lnTo>
                <a:lnTo>
                  <a:pt x="4371" y="62532"/>
                </a:lnTo>
                <a:lnTo>
                  <a:pt x="4510" y="62545"/>
                </a:lnTo>
                <a:lnTo>
                  <a:pt x="4649" y="62545"/>
                </a:lnTo>
                <a:lnTo>
                  <a:pt x="4788" y="62532"/>
                </a:lnTo>
                <a:lnTo>
                  <a:pt x="4915" y="62519"/>
                </a:lnTo>
                <a:lnTo>
                  <a:pt x="5053" y="62481"/>
                </a:lnTo>
                <a:lnTo>
                  <a:pt x="5180" y="62443"/>
                </a:lnTo>
                <a:lnTo>
                  <a:pt x="5319" y="62393"/>
                </a:lnTo>
                <a:lnTo>
                  <a:pt x="5445" y="62330"/>
                </a:lnTo>
                <a:lnTo>
                  <a:pt x="5571" y="62267"/>
                </a:lnTo>
                <a:lnTo>
                  <a:pt x="5698" y="62191"/>
                </a:lnTo>
                <a:lnTo>
                  <a:pt x="5811" y="62102"/>
                </a:lnTo>
                <a:lnTo>
                  <a:pt x="6064" y="61900"/>
                </a:lnTo>
                <a:lnTo>
                  <a:pt x="6292" y="61685"/>
                </a:lnTo>
                <a:lnTo>
                  <a:pt x="6532" y="61433"/>
                </a:lnTo>
                <a:lnTo>
                  <a:pt x="6759" y="61155"/>
                </a:lnTo>
                <a:lnTo>
                  <a:pt x="6986" y="60852"/>
                </a:lnTo>
                <a:lnTo>
                  <a:pt x="7201" y="60536"/>
                </a:lnTo>
                <a:lnTo>
                  <a:pt x="7416" y="60195"/>
                </a:lnTo>
                <a:lnTo>
                  <a:pt x="7618" y="59841"/>
                </a:lnTo>
                <a:lnTo>
                  <a:pt x="7820" y="59475"/>
                </a:lnTo>
                <a:lnTo>
                  <a:pt x="8022" y="59108"/>
                </a:lnTo>
                <a:lnTo>
                  <a:pt x="8414" y="58338"/>
                </a:lnTo>
                <a:lnTo>
                  <a:pt x="8793" y="57555"/>
                </a:lnTo>
                <a:lnTo>
                  <a:pt x="9501" y="56051"/>
                </a:lnTo>
                <a:lnTo>
                  <a:pt x="9829" y="55369"/>
                </a:lnTo>
                <a:lnTo>
                  <a:pt x="9993" y="55053"/>
                </a:lnTo>
                <a:lnTo>
                  <a:pt x="10157" y="54763"/>
                </a:lnTo>
                <a:lnTo>
                  <a:pt x="11054" y="60523"/>
                </a:lnTo>
                <a:lnTo>
                  <a:pt x="10562" y="60991"/>
                </a:lnTo>
                <a:lnTo>
                  <a:pt x="10056" y="61509"/>
                </a:lnTo>
                <a:lnTo>
                  <a:pt x="9551" y="62064"/>
                </a:lnTo>
                <a:lnTo>
                  <a:pt x="9046" y="62646"/>
                </a:lnTo>
                <a:lnTo>
                  <a:pt x="8793" y="62936"/>
                </a:lnTo>
                <a:lnTo>
                  <a:pt x="8553" y="63239"/>
                </a:lnTo>
                <a:lnTo>
                  <a:pt x="8326" y="63555"/>
                </a:lnTo>
                <a:lnTo>
                  <a:pt x="8098" y="63858"/>
                </a:lnTo>
                <a:lnTo>
                  <a:pt x="7883" y="64174"/>
                </a:lnTo>
                <a:lnTo>
                  <a:pt x="7694" y="64490"/>
                </a:lnTo>
                <a:lnTo>
                  <a:pt x="7504" y="64793"/>
                </a:lnTo>
                <a:lnTo>
                  <a:pt x="7328" y="65109"/>
                </a:lnTo>
                <a:lnTo>
                  <a:pt x="7176" y="65412"/>
                </a:lnTo>
                <a:lnTo>
                  <a:pt x="7037" y="65728"/>
                </a:lnTo>
                <a:lnTo>
                  <a:pt x="6911" y="66031"/>
                </a:lnTo>
                <a:lnTo>
                  <a:pt x="6810" y="66322"/>
                </a:lnTo>
                <a:lnTo>
                  <a:pt x="6734" y="66612"/>
                </a:lnTo>
                <a:lnTo>
                  <a:pt x="6683" y="66903"/>
                </a:lnTo>
                <a:lnTo>
                  <a:pt x="6658" y="67181"/>
                </a:lnTo>
                <a:lnTo>
                  <a:pt x="6645" y="67446"/>
                </a:lnTo>
                <a:lnTo>
                  <a:pt x="6671" y="67699"/>
                </a:lnTo>
                <a:lnTo>
                  <a:pt x="6696" y="67825"/>
                </a:lnTo>
                <a:lnTo>
                  <a:pt x="6734" y="67951"/>
                </a:lnTo>
                <a:lnTo>
                  <a:pt x="6772" y="68078"/>
                </a:lnTo>
                <a:lnTo>
                  <a:pt x="6810" y="68191"/>
                </a:lnTo>
                <a:lnTo>
                  <a:pt x="6873" y="68305"/>
                </a:lnTo>
                <a:lnTo>
                  <a:pt x="6936" y="68419"/>
                </a:lnTo>
                <a:lnTo>
                  <a:pt x="6999" y="68520"/>
                </a:lnTo>
                <a:lnTo>
                  <a:pt x="7087" y="68621"/>
                </a:lnTo>
                <a:lnTo>
                  <a:pt x="7176" y="68722"/>
                </a:lnTo>
                <a:lnTo>
                  <a:pt x="7264" y="68823"/>
                </a:lnTo>
                <a:lnTo>
                  <a:pt x="7378" y="68911"/>
                </a:lnTo>
                <a:lnTo>
                  <a:pt x="7492" y="69000"/>
                </a:lnTo>
                <a:lnTo>
                  <a:pt x="7618" y="69088"/>
                </a:lnTo>
                <a:lnTo>
                  <a:pt x="7757" y="69164"/>
                </a:lnTo>
                <a:lnTo>
                  <a:pt x="7947" y="69240"/>
                </a:lnTo>
                <a:lnTo>
                  <a:pt x="8123" y="69278"/>
                </a:lnTo>
                <a:lnTo>
                  <a:pt x="8300" y="69303"/>
                </a:lnTo>
                <a:lnTo>
                  <a:pt x="8465" y="69290"/>
                </a:lnTo>
                <a:lnTo>
                  <a:pt x="8629" y="69265"/>
                </a:lnTo>
                <a:lnTo>
                  <a:pt x="8780" y="69215"/>
                </a:lnTo>
                <a:lnTo>
                  <a:pt x="8919" y="69151"/>
                </a:lnTo>
                <a:lnTo>
                  <a:pt x="9058" y="69063"/>
                </a:lnTo>
                <a:lnTo>
                  <a:pt x="9185" y="68962"/>
                </a:lnTo>
                <a:lnTo>
                  <a:pt x="9298" y="68848"/>
                </a:lnTo>
                <a:lnTo>
                  <a:pt x="9412" y="68722"/>
                </a:lnTo>
                <a:lnTo>
                  <a:pt x="9513" y="68583"/>
                </a:lnTo>
                <a:lnTo>
                  <a:pt x="9602" y="68444"/>
                </a:lnTo>
                <a:lnTo>
                  <a:pt x="9677" y="68292"/>
                </a:lnTo>
                <a:lnTo>
                  <a:pt x="9753" y="68141"/>
                </a:lnTo>
                <a:lnTo>
                  <a:pt x="9816" y="67989"/>
                </a:lnTo>
                <a:lnTo>
                  <a:pt x="10246" y="66776"/>
                </a:lnTo>
                <a:lnTo>
                  <a:pt x="10675" y="65551"/>
                </a:lnTo>
                <a:lnTo>
                  <a:pt x="11547" y="62936"/>
                </a:lnTo>
                <a:lnTo>
                  <a:pt x="11926" y="64250"/>
                </a:lnTo>
                <a:lnTo>
                  <a:pt x="12280" y="65513"/>
                </a:lnTo>
                <a:lnTo>
                  <a:pt x="12444" y="66132"/>
                </a:lnTo>
                <a:lnTo>
                  <a:pt x="12608" y="66751"/>
                </a:lnTo>
                <a:lnTo>
                  <a:pt x="12747" y="67370"/>
                </a:lnTo>
                <a:lnTo>
                  <a:pt x="12861" y="67977"/>
                </a:lnTo>
                <a:lnTo>
                  <a:pt x="12874" y="68103"/>
                </a:lnTo>
                <a:lnTo>
                  <a:pt x="12874" y="68217"/>
                </a:lnTo>
                <a:lnTo>
                  <a:pt x="12848" y="68330"/>
                </a:lnTo>
                <a:lnTo>
                  <a:pt x="12811" y="68457"/>
                </a:lnTo>
                <a:lnTo>
                  <a:pt x="12773" y="68583"/>
                </a:lnTo>
                <a:lnTo>
                  <a:pt x="12709" y="68697"/>
                </a:lnTo>
                <a:lnTo>
                  <a:pt x="12583" y="68949"/>
                </a:lnTo>
                <a:lnTo>
                  <a:pt x="12432" y="69189"/>
                </a:lnTo>
                <a:lnTo>
                  <a:pt x="12293" y="69442"/>
                </a:lnTo>
                <a:lnTo>
                  <a:pt x="12179" y="69695"/>
                </a:lnTo>
                <a:lnTo>
                  <a:pt x="12128" y="69821"/>
                </a:lnTo>
                <a:lnTo>
                  <a:pt x="12090" y="69947"/>
                </a:lnTo>
                <a:lnTo>
                  <a:pt x="12002" y="70326"/>
                </a:lnTo>
                <a:lnTo>
                  <a:pt x="11901" y="70680"/>
                </a:lnTo>
                <a:lnTo>
                  <a:pt x="11724" y="71362"/>
                </a:lnTo>
                <a:lnTo>
                  <a:pt x="11636" y="71691"/>
                </a:lnTo>
                <a:lnTo>
                  <a:pt x="11560" y="72032"/>
                </a:lnTo>
                <a:lnTo>
                  <a:pt x="11497" y="72398"/>
                </a:lnTo>
                <a:lnTo>
                  <a:pt x="11446" y="72777"/>
                </a:lnTo>
                <a:lnTo>
                  <a:pt x="11433" y="72853"/>
                </a:lnTo>
                <a:lnTo>
                  <a:pt x="11446" y="72954"/>
                </a:lnTo>
                <a:lnTo>
                  <a:pt x="11471" y="73169"/>
                </a:lnTo>
                <a:lnTo>
                  <a:pt x="11535" y="73421"/>
                </a:lnTo>
                <a:lnTo>
                  <a:pt x="11636" y="73674"/>
                </a:lnTo>
                <a:lnTo>
                  <a:pt x="11686" y="73800"/>
                </a:lnTo>
                <a:lnTo>
                  <a:pt x="11749" y="73927"/>
                </a:lnTo>
                <a:lnTo>
                  <a:pt x="11812" y="74040"/>
                </a:lnTo>
                <a:lnTo>
                  <a:pt x="11888" y="74141"/>
                </a:lnTo>
                <a:lnTo>
                  <a:pt x="11964" y="74242"/>
                </a:lnTo>
                <a:lnTo>
                  <a:pt x="12053" y="74318"/>
                </a:lnTo>
                <a:lnTo>
                  <a:pt x="12141" y="74381"/>
                </a:lnTo>
                <a:lnTo>
                  <a:pt x="12229" y="74432"/>
                </a:lnTo>
                <a:lnTo>
                  <a:pt x="12368" y="74482"/>
                </a:lnTo>
                <a:lnTo>
                  <a:pt x="12507" y="74508"/>
                </a:lnTo>
                <a:lnTo>
                  <a:pt x="12634" y="74520"/>
                </a:lnTo>
                <a:lnTo>
                  <a:pt x="12747" y="74520"/>
                </a:lnTo>
                <a:lnTo>
                  <a:pt x="12848" y="74495"/>
                </a:lnTo>
                <a:lnTo>
                  <a:pt x="12937" y="74470"/>
                </a:lnTo>
                <a:lnTo>
                  <a:pt x="13025" y="74419"/>
                </a:lnTo>
                <a:lnTo>
                  <a:pt x="13101" y="74356"/>
                </a:lnTo>
                <a:lnTo>
                  <a:pt x="13164" y="74280"/>
                </a:lnTo>
                <a:lnTo>
                  <a:pt x="13227" y="74192"/>
                </a:lnTo>
                <a:lnTo>
                  <a:pt x="13291" y="74103"/>
                </a:lnTo>
                <a:lnTo>
                  <a:pt x="13341" y="73990"/>
                </a:lnTo>
                <a:lnTo>
                  <a:pt x="13417" y="73750"/>
                </a:lnTo>
                <a:lnTo>
                  <a:pt x="13480" y="73484"/>
                </a:lnTo>
                <a:lnTo>
                  <a:pt x="13543" y="73206"/>
                </a:lnTo>
                <a:lnTo>
                  <a:pt x="13581" y="72903"/>
                </a:lnTo>
                <a:lnTo>
                  <a:pt x="13657" y="72284"/>
                </a:lnTo>
                <a:lnTo>
                  <a:pt x="13708" y="71994"/>
                </a:lnTo>
                <a:lnTo>
                  <a:pt x="13758" y="71703"/>
                </a:lnTo>
                <a:lnTo>
                  <a:pt x="13821" y="71451"/>
                </a:lnTo>
                <a:lnTo>
                  <a:pt x="13859" y="71324"/>
                </a:lnTo>
                <a:lnTo>
                  <a:pt x="13910" y="71223"/>
                </a:lnTo>
                <a:lnTo>
                  <a:pt x="14642" y="74407"/>
                </a:lnTo>
                <a:lnTo>
                  <a:pt x="15021" y="76011"/>
                </a:lnTo>
                <a:lnTo>
                  <a:pt x="15413" y="77603"/>
                </a:lnTo>
                <a:lnTo>
                  <a:pt x="15489" y="77982"/>
                </a:lnTo>
                <a:lnTo>
                  <a:pt x="15590" y="78449"/>
                </a:lnTo>
                <a:lnTo>
                  <a:pt x="15716" y="78954"/>
                </a:lnTo>
                <a:lnTo>
                  <a:pt x="15779" y="79194"/>
                </a:lnTo>
                <a:lnTo>
                  <a:pt x="15868" y="79434"/>
                </a:lnTo>
                <a:lnTo>
                  <a:pt x="15956" y="79649"/>
                </a:lnTo>
                <a:lnTo>
                  <a:pt x="16057" y="79839"/>
                </a:lnTo>
                <a:lnTo>
                  <a:pt x="16158" y="80003"/>
                </a:lnTo>
                <a:lnTo>
                  <a:pt x="16222" y="80066"/>
                </a:lnTo>
                <a:lnTo>
                  <a:pt x="16285" y="80129"/>
                </a:lnTo>
                <a:lnTo>
                  <a:pt x="16361" y="80180"/>
                </a:lnTo>
                <a:lnTo>
                  <a:pt x="16424" y="80205"/>
                </a:lnTo>
                <a:lnTo>
                  <a:pt x="16500" y="80230"/>
                </a:lnTo>
                <a:lnTo>
                  <a:pt x="16575" y="80243"/>
                </a:lnTo>
                <a:lnTo>
                  <a:pt x="16664" y="80243"/>
                </a:lnTo>
                <a:lnTo>
                  <a:pt x="16752" y="80218"/>
                </a:lnTo>
                <a:lnTo>
                  <a:pt x="16841" y="80180"/>
                </a:lnTo>
                <a:lnTo>
                  <a:pt x="16929" y="80129"/>
                </a:lnTo>
                <a:lnTo>
                  <a:pt x="17043" y="80053"/>
                </a:lnTo>
                <a:lnTo>
                  <a:pt x="17156" y="79965"/>
                </a:lnTo>
                <a:lnTo>
                  <a:pt x="17245" y="79876"/>
                </a:lnTo>
                <a:lnTo>
                  <a:pt x="17321" y="79775"/>
                </a:lnTo>
                <a:lnTo>
                  <a:pt x="17397" y="79674"/>
                </a:lnTo>
                <a:lnTo>
                  <a:pt x="17460" y="79561"/>
                </a:lnTo>
                <a:lnTo>
                  <a:pt x="17510" y="79447"/>
                </a:lnTo>
                <a:lnTo>
                  <a:pt x="17548" y="79321"/>
                </a:lnTo>
                <a:lnTo>
                  <a:pt x="17573" y="79194"/>
                </a:lnTo>
                <a:lnTo>
                  <a:pt x="17599" y="79068"/>
                </a:lnTo>
                <a:lnTo>
                  <a:pt x="17611" y="78929"/>
                </a:lnTo>
                <a:lnTo>
                  <a:pt x="17611" y="78803"/>
                </a:lnTo>
                <a:lnTo>
                  <a:pt x="17611" y="78512"/>
                </a:lnTo>
                <a:lnTo>
                  <a:pt x="17573" y="78222"/>
                </a:lnTo>
                <a:lnTo>
                  <a:pt x="17510" y="77918"/>
                </a:lnTo>
                <a:lnTo>
                  <a:pt x="17422" y="77615"/>
                </a:lnTo>
                <a:lnTo>
                  <a:pt x="17321" y="77312"/>
                </a:lnTo>
                <a:lnTo>
                  <a:pt x="17220" y="77009"/>
                </a:lnTo>
                <a:lnTo>
                  <a:pt x="17093" y="76706"/>
                </a:lnTo>
                <a:lnTo>
                  <a:pt x="16967" y="76415"/>
                </a:lnTo>
                <a:lnTo>
                  <a:pt x="16689" y="75859"/>
                </a:lnTo>
                <a:lnTo>
                  <a:pt x="16449" y="75354"/>
                </a:lnTo>
                <a:lnTo>
                  <a:pt x="16209" y="74849"/>
                </a:lnTo>
                <a:lnTo>
                  <a:pt x="15994" y="74331"/>
                </a:lnTo>
                <a:lnTo>
                  <a:pt x="15767" y="73800"/>
                </a:lnTo>
                <a:lnTo>
                  <a:pt x="15312" y="72714"/>
                </a:lnTo>
                <a:lnTo>
                  <a:pt x="14832" y="71552"/>
                </a:lnTo>
                <a:lnTo>
                  <a:pt x="14946" y="71589"/>
                </a:lnTo>
                <a:lnTo>
                  <a:pt x="15059" y="71640"/>
                </a:lnTo>
                <a:lnTo>
                  <a:pt x="15299" y="71754"/>
                </a:lnTo>
                <a:lnTo>
                  <a:pt x="15527" y="71905"/>
                </a:lnTo>
                <a:lnTo>
                  <a:pt x="15767" y="72057"/>
                </a:lnTo>
                <a:lnTo>
                  <a:pt x="16222" y="72385"/>
                </a:lnTo>
                <a:lnTo>
                  <a:pt x="16436" y="72550"/>
                </a:lnTo>
                <a:lnTo>
                  <a:pt x="16651" y="72689"/>
                </a:lnTo>
                <a:lnTo>
                  <a:pt x="16853" y="72802"/>
                </a:lnTo>
                <a:lnTo>
                  <a:pt x="17055" y="72891"/>
                </a:lnTo>
                <a:lnTo>
                  <a:pt x="17144" y="72916"/>
                </a:lnTo>
                <a:lnTo>
                  <a:pt x="17232" y="72929"/>
                </a:lnTo>
                <a:lnTo>
                  <a:pt x="17321" y="72941"/>
                </a:lnTo>
                <a:lnTo>
                  <a:pt x="17397" y="72929"/>
                </a:lnTo>
                <a:lnTo>
                  <a:pt x="17472" y="72903"/>
                </a:lnTo>
                <a:lnTo>
                  <a:pt x="17548" y="72865"/>
                </a:lnTo>
                <a:lnTo>
                  <a:pt x="17611" y="72815"/>
                </a:lnTo>
                <a:lnTo>
                  <a:pt x="17674" y="72739"/>
                </a:lnTo>
                <a:lnTo>
                  <a:pt x="17738" y="72651"/>
                </a:lnTo>
                <a:lnTo>
                  <a:pt x="17788" y="72537"/>
                </a:lnTo>
                <a:lnTo>
                  <a:pt x="17839" y="72411"/>
                </a:lnTo>
                <a:lnTo>
                  <a:pt x="17889" y="72259"/>
                </a:lnTo>
                <a:lnTo>
                  <a:pt x="17927" y="72070"/>
                </a:lnTo>
                <a:lnTo>
                  <a:pt x="17940" y="71893"/>
                </a:lnTo>
                <a:lnTo>
                  <a:pt x="17952" y="71703"/>
                </a:lnTo>
                <a:lnTo>
                  <a:pt x="17940" y="71539"/>
                </a:lnTo>
                <a:lnTo>
                  <a:pt x="17915" y="71362"/>
                </a:lnTo>
                <a:lnTo>
                  <a:pt x="17864" y="71198"/>
                </a:lnTo>
                <a:lnTo>
                  <a:pt x="17813" y="71034"/>
                </a:lnTo>
                <a:lnTo>
                  <a:pt x="17738" y="70882"/>
                </a:lnTo>
                <a:lnTo>
                  <a:pt x="17662" y="70730"/>
                </a:lnTo>
                <a:lnTo>
                  <a:pt x="17561" y="70579"/>
                </a:lnTo>
                <a:lnTo>
                  <a:pt x="17460" y="70440"/>
                </a:lnTo>
                <a:lnTo>
                  <a:pt x="17346" y="70301"/>
                </a:lnTo>
                <a:lnTo>
                  <a:pt x="17220" y="70175"/>
                </a:lnTo>
                <a:lnTo>
                  <a:pt x="17081" y="70036"/>
                </a:lnTo>
                <a:lnTo>
                  <a:pt x="16942" y="69909"/>
                </a:lnTo>
                <a:lnTo>
                  <a:pt x="16790" y="69783"/>
                </a:lnTo>
                <a:lnTo>
                  <a:pt x="16474" y="69556"/>
                </a:lnTo>
                <a:lnTo>
                  <a:pt x="16133" y="69328"/>
                </a:lnTo>
                <a:lnTo>
                  <a:pt x="15779" y="69126"/>
                </a:lnTo>
                <a:lnTo>
                  <a:pt x="15413" y="68924"/>
                </a:lnTo>
                <a:lnTo>
                  <a:pt x="15047" y="68734"/>
                </a:lnTo>
                <a:lnTo>
                  <a:pt x="14680" y="68558"/>
                </a:lnTo>
                <a:lnTo>
                  <a:pt x="13973" y="68229"/>
                </a:lnTo>
                <a:lnTo>
                  <a:pt x="12520" y="62456"/>
                </a:lnTo>
                <a:lnTo>
                  <a:pt x="12811" y="62734"/>
                </a:lnTo>
                <a:lnTo>
                  <a:pt x="13088" y="63025"/>
                </a:lnTo>
                <a:lnTo>
                  <a:pt x="13354" y="63328"/>
                </a:lnTo>
                <a:lnTo>
                  <a:pt x="13606" y="63631"/>
                </a:lnTo>
                <a:lnTo>
                  <a:pt x="14087" y="64250"/>
                </a:lnTo>
                <a:lnTo>
                  <a:pt x="14339" y="64540"/>
                </a:lnTo>
                <a:lnTo>
                  <a:pt x="14579" y="64818"/>
                </a:lnTo>
                <a:lnTo>
                  <a:pt x="14845" y="65084"/>
                </a:lnTo>
                <a:lnTo>
                  <a:pt x="15110" y="65324"/>
                </a:lnTo>
                <a:lnTo>
                  <a:pt x="15261" y="65425"/>
                </a:lnTo>
                <a:lnTo>
                  <a:pt x="15400" y="65526"/>
                </a:lnTo>
                <a:lnTo>
                  <a:pt x="15552" y="65627"/>
                </a:lnTo>
                <a:lnTo>
                  <a:pt x="15716" y="65715"/>
                </a:lnTo>
                <a:lnTo>
                  <a:pt x="15868" y="65778"/>
                </a:lnTo>
                <a:lnTo>
                  <a:pt x="16045" y="65854"/>
                </a:lnTo>
                <a:lnTo>
                  <a:pt x="16222" y="65905"/>
                </a:lnTo>
                <a:lnTo>
                  <a:pt x="16398" y="65943"/>
                </a:lnTo>
                <a:lnTo>
                  <a:pt x="16588" y="65981"/>
                </a:lnTo>
                <a:lnTo>
                  <a:pt x="16790" y="65993"/>
                </a:lnTo>
                <a:lnTo>
                  <a:pt x="17005" y="66006"/>
                </a:lnTo>
                <a:lnTo>
                  <a:pt x="17220" y="65993"/>
                </a:lnTo>
                <a:lnTo>
                  <a:pt x="17321" y="65981"/>
                </a:lnTo>
                <a:lnTo>
                  <a:pt x="17422" y="65955"/>
                </a:lnTo>
                <a:lnTo>
                  <a:pt x="17510" y="65917"/>
                </a:lnTo>
                <a:lnTo>
                  <a:pt x="17586" y="65867"/>
                </a:lnTo>
                <a:lnTo>
                  <a:pt x="17662" y="65804"/>
                </a:lnTo>
                <a:lnTo>
                  <a:pt x="17725" y="65728"/>
                </a:lnTo>
                <a:lnTo>
                  <a:pt x="17776" y="65652"/>
                </a:lnTo>
                <a:lnTo>
                  <a:pt x="17826" y="65551"/>
                </a:lnTo>
                <a:lnTo>
                  <a:pt x="17864" y="65463"/>
                </a:lnTo>
                <a:lnTo>
                  <a:pt x="17889" y="65349"/>
                </a:lnTo>
                <a:lnTo>
                  <a:pt x="17940" y="65134"/>
                </a:lnTo>
                <a:lnTo>
                  <a:pt x="17952" y="64894"/>
                </a:lnTo>
                <a:lnTo>
                  <a:pt x="17952" y="64642"/>
                </a:lnTo>
                <a:lnTo>
                  <a:pt x="17940" y="64389"/>
                </a:lnTo>
                <a:lnTo>
                  <a:pt x="17915" y="64149"/>
                </a:lnTo>
                <a:lnTo>
                  <a:pt x="17864" y="63909"/>
                </a:lnTo>
                <a:lnTo>
                  <a:pt x="17813" y="63694"/>
                </a:lnTo>
                <a:lnTo>
                  <a:pt x="17763" y="63505"/>
                </a:lnTo>
                <a:lnTo>
                  <a:pt x="17712" y="63353"/>
                </a:lnTo>
                <a:lnTo>
                  <a:pt x="17662" y="63227"/>
                </a:lnTo>
                <a:lnTo>
                  <a:pt x="17611" y="63164"/>
                </a:lnTo>
                <a:lnTo>
                  <a:pt x="17295" y="62848"/>
                </a:lnTo>
                <a:lnTo>
                  <a:pt x="16967" y="62532"/>
                </a:lnTo>
                <a:lnTo>
                  <a:pt x="16626" y="62229"/>
                </a:lnTo>
                <a:lnTo>
                  <a:pt x="16260" y="61913"/>
                </a:lnTo>
                <a:lnTo>
                  <a:pt x="15893" y="61610"/>
                </a:lnTo>
                <a:lnTo>
                  <a:pt x="15514" y="61319"/>
                </a:lnTo>
                <a:lnTo>
                  <a:pt x="15122" y="61041"/>
                </a:lnTo>
                <a:lnTo>
                  <a:pt x="14743" y="60776"/>
                </a:lnTo>
                <a:lnTo>
                  <a:pt x="14352" y="60523"/>
                </a:lnTo>
                <a:lnTo>
                  <a:pt x="13960" y="60296"/>
                </a:lnTo>
                <a:lnTo>
                  <a:pt x="13581" y="60081"/>
                </a:lnTo>
                <a:lnTo>
                  <a:pt x="13215" y="59892"/>
                </a:lnTo>
                <a:lnTo>
                  <a:pt x="12848" y="59727"/>
                </a:lnTo>
                <a:lnTo>
                  <a:pt x="12507" y="59601"/>
                </a:lnTo>
                <a:lnTo>
                  <a:pt x="12166" y="59500"/>
                </a:lnTo>
                <a:lnTo>
                  <a:pt x="12015" y="59462"/>
                </a:lnTo>
                <a:lnTo>
                  <a:pt x="11863" y="59437"/>
                </a:lnTo>
                <a:lnTo>
                  <a:pt x="11054" y="53436"/>
                </a:lnTo>
                <a:lnTo>
                  <a:pt x="11775" y="54232"/>
                </a:lnTo>
                <a:lnTo>
                  <a:pt x="12065" y="54561"/>
                </a:lnTo>
                <a:lnTo>
                  <a:pt x="12356" y="54851"/>
                </a:lnTo>
                <a:lnTo>
                  <a:pt x="14567" y="57075"/>
                </a:lnTo>
                <a:lnTo>
                  <a:pt x="15678" y="58174"/>
                </a:lnTo>
                <a:lnTo>
                  <a:pt x="16247" y="58717"/>
                </a:lnTo>
                <a:lnTo>
                  <a:pt x="16815" y="59247"/>
                </a:lnTo>
                <a:lnTo>
                  <a:pt x="16954" y="59361"/>
                </a:lnTo>
                <a:lnTo>
                  <a:pt x="17093" y="59475"/>
                </a:lnTo>
                <a:lnTo>
                  <a:pt x="17258" y="59576"/>
                </a:lnTo>
                <a:lnTo>
                  <a:pt x="17422" y="59677"/>
                </a:lnTo>
                <a:lnTo>
                  <a:pt x="17599" y="59778"/>
                </a:lnTo>
                <a:lnTo>
                  <a:pt x="17788" y="59854"/>
                </a:lnTo>
                <a:lnTo>
                  <a:pt x="17978" y="59917"/>
                </a:lnTo>
                <a:lnTo>
                  <a:pt x="18155" y="59955"/>
                </a:lnTo>
                <a:lnTo>
                  <a:pt x="18331" y="59967"/>
                </a:lnTo>
                <a:lnTo>
                  <a:pt x="18508" y="59967"/>
                </a:lnTo>
                <a:lnTo>
                  <a:pt x="18584" y="59942"/>
                </a:lnTo>
                <a:lnTo>
                  <a:pt x="18660" y="59917"/>
                </a:lnTo>
                <a:lnTo>
                  <a:pt x="18736" y="59892"/>
                </a:lnTo>
                <a:lnTo>
                  <a:pt x="18811" y="59841"/>
                </a:lnTo>
                <a:lnTo>
                  <a:pt x="18875" y="59791"/>
                </a:lnTo>
                <a:lnTo>
                  <a:pt x="18938" y="59727"/>
                </a:lnTo>
                <a:lnTo>
                  <a:pt x="18988" y="59664"/>
                </a:lnTo>
                <a:lnTo>
                  <a:pt x="19039" y="59576"/>
                </a:lnTo>
                <a:lnTo>
                  <a:pt x="19077" y="59475"/>
                </a:lnTo>
                <a:lnTo>
                  <a:pt x="19115" y="59374"/>
                </a:lnTo>
                <a:lnTo>
                  <a:pt x="19140" y="59260"/>
                </a:lnTo>
                <a:lnTo>
                  <a:pt x="19165" y="59121"/>
                </a:lnTo>
                <a:lnTo>
                  <a:pt x="19191" y="58793"/>
                </a:lnTo>
                <a:lnTo>
                  <a:pt x="19191" y="58477"/>
                </a:lnTo>
                <a:lnTo>
                  <a:pt x="19153" y="58161"/>
                </a:lnTo>
                <a:lnTo>
                  <a:pt x="19102" y="57858"/>
                </a:lnTo>
                <a:lnTo>
                  <a:pt x="19014" y="57555"/>
                </a:lnTo>
                <a:lnTo>
                  <a:pt x="18900" y="57251"/>
                </a:lnTo>
                <a:lnTo>
                  <a:pt x="18774" y="56961"/>
                </a:lnTo>
                <a:lnTo>
                  <a:pt x="18609" y="56683"/>
                </a:lnTo>
                <a:lnTo>
                  <a:pt x="18432" y="56405"/>
                </a:lnTo>
                <a:lnTo>
                  <a:pt x="18243" y="56140"/>
                </a:lnTo>
                <a:lnTo>
                  <a:pt x="18016" y="55874"/>
                </a:lnTo>
                <a:lnTo>
                  <a:pt x="17788" y="55609"/>
                </a:lnTo>
                <a:lnTo>
                  <a:pt x="17536" y="55357"/>
                </a:lnTo>
                <a:lnTo>
                  <a:pt x="17270" y="55104"/>
                </a:lnTo>
                <a:lnTo>
                  <a:pt x="16992" y="54864"/>
                </a:lnTo>
                <a:lnTo>
                  <a:pt x="16689" y="54636"/>
                </a:lnTo>
                <a:lnTo>
                  <a:pt x="16386" y="54409"/>
                </a:lnTo>
                <a:lnTo>
                  <a:pt x="16070" y="54182"/>
                </a:lnTo>
                <a:lnTo>
                  <a:pt x="15742" y="53967"/>
                </a:lnTo>
                <a:lnTo>
                  <a:pt x="15400" y="53752"/>
                </a:lnTo>
                <a:lnTo>
                  <a:pt x="15059" y="53550"/>
                </a:lnTo>
                <a:lnTo>
                  <a:pt x="14706" y="53348"/>
                </a:lnTo>
                <a:lnTo>
                  <a:pt x="13998" y="52969"/>
                </a:lnTo>
                <a:lnTo>
                  <a:pt x="13278" y="52615"/>
                </a:lnTo>
                <a:lnTo>
                  <a:pt x="12558" y="52274"/>
                </a:lnTo>
                <a:lnTo>
                  <a:pt x="11838" y="51971"/>
                </a:lnTo>
                <a:lnTo>
                  <a:pt x="11143" y="51680"/>
                </a:lnTo>
                <a:lnTo>
                  <a:pt x="11143" y="44341"/>
                </a:lnTo>
                <a:lnTo>
                  <a:pt x="11320" y="44606"/>
                </a:lnTo>
                <a:lnTo>
                  <a:pt x="11497" y="44884"/>
                </a:lnTo>
                <a:lnTo>
                  <a:pt x="11673" y="45187"/>
                </a:lnTo>
                <a:lnTo>
                  <a:pt x="11838" y="45490"/>
                </a:lnTo>
                <a:lnTo>
                  <a:pt x="12002" y="45819"/>
                </a:lnTo>
                <a:lnTo>
                  <a:pt x="12154" y="46147"/>
                </a:lnTo>
                <a:lnTo>
                  <a:pt x="12457" y="46830"/>
                </a:lnTo>
                <a:lnTo>
                  <a:pt x="13038" y="48232"/>
                </a:lnTo>
                <a:lnTo>
                  <a:pt x="13329" y="48927"/>
                </a:lnTo>
                <a:lnTo>
                  <a:pt x="13632" y="49596"/>
                </a:lnTo>
                <a:lnTo>
                  <a:pt x="13783" y="49912"/>
                </a:lnTo>
                <a:lnTo>
                  <a:pt x="13948" y="50228"/>
                </a:lnTo>
                <a:lnTo>
                  <a:pt x="14112" y="50518"/>
                </a:lnTo>
                <a:lnTo>
                  <a:pt x="14276" y="50796"/>
                </a:lnTo>
                <a:lnTo>
                  <a:pt x="14453" y="51061"/>
                </a:lnTo>
                <a:lnTo>
                  <a:pt x="14642" y="51301"/>
                </a:lnTo>
                <a:lnTo>
                  <a:pt x="14832" y="51529"/>
                </a:lnTo>
                <a:lnTo>
                  <a:pt x="15034" y="51731"/>
                </a:lnTo>
                <a:lnTo>
                  <a:pt x="15236" y="51908"/>
                </a:lnTo>
                <a:lnTo>
                  <a:pt x="15464" y="52059"/>
                </a:lnTo>
                <a:lnTo>
                  <a:pt x="15577" y="52123"/>
                </a:lnTo>
                <a:lnTo>
                  <a:pt x="15691" y="52173"/>
                </a:lnTo>
                <a:lnTo>
                  <a:pt x="15805" y="52224"/>
                </a:lnTo>
                <a:lnTo>
                  <a:pt x="15931" y="52274"/>
                </a:lnTo>
                <a:lnTo>
                  <a:pt x="16057" y="52312"/>
                </a:lnTo>
                <a:lnTo>
                  <a:pt x="16184" y="52337"/>
                </a:lnTo>
                <a:lnTo>
                  <a:pt x="16310" y="52350"/>
                </a:lnTo>
                <a:lnTo>
                  <a:pt x="16449" y="52363"/>
                </a:lnTo>
                <a:lnTo>
                  <a:pt x="16588" y="52363"/>
                </a:lnTo>
                <a:lnTo>
                  <a:pt x="16727" y="52350"/>
                </a:lnTo>
                <a:lnTo>
                  <a:pt x="16879" y="52337"/>
                </a:lnTo>
                <a:lnTo>
                  <a:pt x="17018" y="52312"/>
                </a:lnTo>
                <a:lnTo>
                  <a:pt x="17144" y="52287"/>
                </a:lnTo>
                <a:lnTo>
                  <a:pt x="17258" y="52249"/>
                </a:lnTo>
                <a:lnTo>
                  <a:pt x="17359" y="52198"/>
                </a:lnTo>
                <a:lnTo>
                  <a:pt x="17460" y="52148"/>
                </a:lnTo>
                <a:lnTo>
                  <a:pt x="17548" y="52085"/>
                </a:lnTo>
                <a:lnTo>
                  <a:pt x="17637" y="52009"/>
                </a:lnTo>
                <a:lnTo>
                  <a:pt x="17725" y="51933"/>
                </a:lnTo>
                <a:lnTo>
                  <a:pt x="17788" y="51857"/>
                </a:lnTo>
                <a:lnTo>
                  <a:pt x="17864" y="51769"/>
                </a:lnTo>
                <a:lnTo>
                  <a:pt x="17927" y="51668"/>
                </a:lnTo>
                <a:lnTo>
                  <a:pt x="18028" y="51466"/>
                </a:lnTo>
                <a:lnTo>
                  <a:pt x="18117" y="51251"/>
                </a:lnTo>
                <a:lnTo>
                  <a:pt x="18180" y="51011"/>
                </a:lnTo>
                <a:lnTo>
                  <a:pt x="18218" y="50771"/>
                </a:lnTo>
                <a:lnTo>
                  <a:pt x="18230" y="50506"/>
                </a:lnTo>
                <a:lnTo>
                  <a:pt x="18230" y="50240"/>
                </a:lnTo>
                <a:lnTo>
                  <a:pt x="18205" y="49975"/>
                </a:lnTo>
                <a:lnTo>
                  <a:pt x="18167" y="49697"/>
                </a:lnTo>
                <a:lnTo>
                  <a:pt x="18104" y="49432"/>
                </a:lnTo>
                <a:lnTo>
                  <a:pt x="18028" y="49167"/>
                </a:lnTo>
                <a:lnTo>
                  <a:pt x="17927" y="48914"/>
                </a:lnTo>
                <a:lnTo>
                  <a:pt x="17801" y="48623"/>
                </a:lnTo>
                <a:lnTo>
                  <a:pt x="17674" y="48333"/>
                </a:lnTo>
                <a:lnTo>
                  <a:pt x="17536" y="48055"/>
                </a:lnTo>
                <a:lnTo>
                  <a:pt x="17384" y="47790"/>
                </a:lnTo>
                <a:lnTo>
                  <a:pt x="17232" y="47512"/>
                </a:lnTo>
                <a:lnTo>
                  <a:pt x="17081" y="47246"/>
                </a:lnTo>
                <a:lnTo>
                  <a:pt x="16752" y="46741"/>
                </a:lnTo>
                <a:lnTo>
                  <a:pt x="16398" y="46248"/>
                </a:lnTo>
                <a:lnTo>
                  <a:pt x="16032" y="45768"/>
                </a:lnTo>
                <a:lnTo>
                  <a:pt x="15640" y="45314"/>
                </a:lnTo>
                <a:lnTo>
                  <a:pt x="15236" y="44871"/>
                </a:lnTo>
                <a:lnTo>
                  <a:pt x="14807" y="44442"/>
                </a:lnTo>
                <a:lnTo>
                  <a:pt x="14364" y="44038"/>
                </a:lnTo>
                <a:lnTo>
                  <a:pt x="13897" y="43646"/>
                </a:lnTo>
                <a:lnTo>
                  <a:pt x="13417" y="43267"/>
                </a:lnTo>
                <a:lnTo>
                  <a:pt x="12937" y="42888"/>
                </a:lnTo>
                <a:lnTo>
                  <a:pt x="12432" y="42534"/>
                </a:lnTo>
                <a:lnTo>
                  <a:pt x="11914" y="42193"/>
                </a:lnTo>
                <a:lnTo>
                  <a:pt x="11383" y="41852"/>
                </a:lnTo>
                <a:lnTo>
                  <a:pt x="12065" y="32858"/>
                </a:lnTo>
                <a:lnTo>
                  <a:pt x="14617" y="36534"/>
                </a:lnTo>
                <a:lnTo>
                  <a:pt x="14743" y="38378"/>
                </a:lnTo>
                <a:lnTo>
                  <a:pt x="14845" y="40071"/>
                </a:lnTo>
                <a:lnTo>
                  <a:pt x="14971" y="41675"/>
                </a:lnTo>
                <a:lnTo>
                  <a:pt x="15047" y="42459"/>
                </a:lnTo>
                <a:lnTo>
                  <a:pt x="15122" y="43229"/>
                </a:lnTo>
                <a:lnTo>
                  <a:pt x="15160" y="43393"/>
                </a:lnTo>
                <a:lnTo>
                  <a:pt x="15198" y="43570"/>
                </a:lnTo>
                <a:lnTo>
                  <a:pt x="15274" y="43747"/>
                </a:lnTo>
                <a:lnTo>
                  <a:pt x="15350" y="43924"/>
                </a:lnTo>
                <a:lnTo>
                  <a:pt x="15451" y="44088"/>
                </a:lnTo>
                <a:lnTo>
                  <a:pt x="15565" y="44252"/>
                </a:lnTo>
                <a:lnTo>
                  <a:pt x="15678" y="44391"/>
                </a:lnTo>
                <a:lnTo>
                  <a:pt x="15817" y="44518"/>
                </a:lnTo>
                <a:lnTo>
                  <a:pt x="15956" y="44619"/>
                </a:lnTo>
                <a:lnTo>
                  <a:pt x="16108" y="44695"/>
                </a:lnTo>
                <a:lnTo>
                  <a:pt x="16184" y="44720"/>
                </a:lnTo>
                <a:lnTo>
                  <a:pt x="16260" y="44733"/>
                </a:lnTo>
                <a:lnTo>
                  <a:pt x="16335" y="44745"/>
                </a:lnTo>
                <a:lnTo>
                  <a:pt x="16411" y="44733"/>
                </a:lnTo>
                <a:lnTo>
                  <a:pt x="16500" y="44720"/>
                </a:lnTo>
                <a:lnTo>
                  <a:pt x="16575" y="44707"/>
                </a:lnTo>
                <a:lnTo>
                  <a:pt x="16651" y="44669"/>
                </a:lnTo>
                <a:lnTo>
                  <a:pt x="16727" y="44619"/>
                </a:lnTo>
                <a:lnTo>
                  <a:pt x="16815" y="44556"/>
                </a:lnTo>
                <a:lnTo>
                  <a:pt x="16891" y="44480"/>
                </a:lnTo>
                <a:lnTo>
                  <a:pt x="16967" y="44391"/>
                </a:lnTo>
                <a:lnTo>
                  <a:pt x="17043" y="44290"/>
                </a:lnTo>
                <a:lnTo>
                  <a:pt x="17119" y="44177"/>
                </a:lnTo>
                <a:lnTo>
                  <a:pt x="17182" y="44063"/>
                </a:lnTo>
                <a:lnTo>
                  <a:pt x="17232" y="43937"/>
                </a:lnTo>
                <a:lnTo>
                  <a:pt x="17283" y="43810"/>
                </a:lnTo>
                <a:lnTo>
                  <a:pt x="17321" y="43684"/>
                </a:lnTo>
                <a:lnTo>
                  <a:pt x="17359" y="43558"/>
                </a:lnTo>
                <a:lnTo>
                  <a:pt x="17397" y="43280"/>
                </a:lnTo>
                <a:lnTo>
                  <a:pt x="17409" y="43002"/>
                </a:lnTo>
                <a:lnTo>
                  <a:pt x="17409" y="42711"/>
                </a:lnTo>
                <a:lnTo>
                  <a:pt x="17397" y="42408"/>
                </a:lnTo>
                <a:lnTo>
                  <a:pt x="17359" y="42105"/>
                </a:lnTo>
                <a:lnTo>
                  <a:pt x="17270" y="41448"/>
                </a:lnTo>
                <a:lnTo>
                  <a:pt x="17156" y="40778"/>
                </a:lnTo>
                <a:lnTo>
                  <a:pt x="17119" y="40437"/>
                </a:lnTo>
                <a:lnTo>
                  <a:pt x="17081" y="40096"/>
                </a:lnTo>
                <a:lnTo>
                  <a:pt x="17055" y="39743"/>
                </a:lnTo>
                <a:lnTo>
                  <a:pt x="17043" y="39389"/>
                </a:lnTo>
                <a:lnTo>
                  <a:pt x="17043" y="39389"/>
                </a:lnTo>
                <a:lnTo>
                  <a:pt x="19683" y="42939"/>
                </a:lnTo>
                <a:lnTo>
                  <a:pt x="19633" y="43153"/>
                </a:lnTo>
                <a:lnTo>
                  <a:pt x="19582" y="43356"/>
                </a:lnTo>
                <a:lnTo>
                  <a:pt x="19519" y="43570"/>
                </a:lnTo>
                <a:lnTo>
                  <a:pt x="19443" y="43785"/>
                </a:lnTo>
                <a:lnTo>
                  <a:pt x="19266" y="44240"/>
                </a:lnTo>
                <a:lnTo>
                  <a:pt x="19064" y="44695"/>
                </a:lnTo>
                <a:lnTo>
                  <a:pt x="18647" y="45629"/>
                </a:lnTo>
                <a:lnTo>
                  <a:pt x="18445" y="46097"/>
                </a:lnTo>
                <a:lnTo>
                  <a:pt x="18268" y="46552"/>
                </a:lnTo>
                <a:lnTo>
                  <a:pt x="18180" y="46766"/>
                </a:lnTo>
                <a:lnTo>
                  <a:pt x="18117" y="46994"/>
                </a:lnTo>
                <a:lnTo>
                  <a:pt x="18066" y="47208"/>
                </a:lnTo>
                <a:lnTo>
                  <a:pt x="18016" y="47411"/>
                </a:lnTo>
                <a:lnTo>
                  <a:pt x="17990" y="47613"/>
                </a:lnTo>
                <a:lnTo>
                  <a:pt x="17978" y="47802"/>
                </a:lnTo>
                <a:lnTo>
                  <a:pt x="17978" y="47992"/>
                </a:lnTo>
                <a:lnTo>
                  <a:pt x="17990" y="48181"/>
                </a:lnTo>
                <a:lnTo>
                  <a:pt x="18041" y="48345"/>
                </a:lnTo>
                <a:lnTo>
                  <a:pt x="18091" y="48510"/>
                </a:lnTo>
                <a:lnTo>
                  <a:pt x="18180" y="48661"/>
                </a:lnTo>
                <a:lnTo>
                  <a:pt x="18294" y="48800"/>
                </a:lnTo>
                <a:lnTo>
                  <a:pt x="18420" y="48927"/>
                </a:lnTo>
                <a:lnTo>
                  <a:pt x="18584" y="49053"/>
                </a:lnTo>
                <a:lnTo>
                  <a:pt x="18774" y="49154"/>
                </a:lnTo>
                <a:lnTo>
                  <a:pt x="19001" y="49255"/>
                </a:lnTo>
                <a:lnTo>
                  <a:pt x="19191" y="49306"/>
                </a:lnTo>
                <a:lnTo>
                  <a:pt x="19367" y="49343"/>
                </a:lnTo>
                <a:lnTo>
                  <a:pt x="19519" y="49369"/>
                </a:lnTo>
                <a:lnTo>
                  <a:pt x="19671" y="49356"/>
                </a:lnTo>
                <a:lnTo>
                  <a:pt x="19797" y="49331"/>
                </a:lnTo>
                <a:lnTo>
                  <a:pt x="19923" y="49280"/>
                </a:lnTo>
                <a:lnTo>
                  <a:pt x="20024" y="49217"/>
                </a:lnTo>
                <a:lnTo>
                  <a:pt x="20125" y="49141"/>
                </a:lnTo>
                <a:lnTo>
                  <a:pt x="20201" y="49040"/>
                </a:lnTo>
                <a:lnTo>
                  <a:pt x="20277" y="48927"/>
                </a:lnTo>
                <a:lnTo>
                  <a:pt x="20340" y="48800"/>
                </a:lnTo>
                <a:lnTo>
                  <a:pt x="20403" y="48649"/>
                </a:lnTo>
                <a:lnTo>
                  <a:pt x="20441" y="48497"/>
                </a:lnTo>
                <a:lnTo>
                  <a:pt x="20479" y="48333"/>
                </a:lnTo>
                <a:lnTo>
                  <a:pt x="20542" y="47979"/>
                </a:lnTo>
                <a:lnTo>
                  <a:pt x="20580" y="47600"/>
                </a:lnTo>
                <a:lnTo>
                  <a:pt x="20618" y="47196"/>
                </a:lnTo>
                <a:lnTo>
                  <a:pt x="20656" y="46349"/>
                </a:lnTo>
                <a:lnTo>
                  <a:pt x="20669" y="45933"/>
                </a:lnTo>
                <a:lnTo>
                  <a:pt x="20707" y="45528"/>
                </a:lnTo>
                <a:lnTo>
                  <a:pt x="20757" y="45149"/>
                </a:lnTo>
                <a:lnTo>
                  <a:pt x="20782" y="44973"/>
                </a:lnTo>
                <a:lnTo>
                  <a:pt x="20820" y="44808"/>
                </a:lnTo>
                <a:lnTo>
                  <a:pt x="22362" y="48459"/>
                </a:lnTo>
                <a:lnTo>
                  <a:pt x="22185" y="48800"/>
                </a:lnTo>
                <a:lnTo>
                  <a:pt x="21983" y="49154"/>
                </a:lnTo>
                <a:lnTo>
                  <a:pt x="21755" y="49495"/>
                </a:lnTo>
                <a:lnTo>
                  <a:pt x="21528" y="49849"/>
                </a:lnTo>
                <a:lnTo>
                  <a:pt x="21073" y="50544"/>
                </a:lnTo>
                <a:lnTo>
                  <a:pt x="20871" y="50897"/>
                </a:lnTo>
                <a:lnTo>
                  <a:pt x="20681" y="51238"/>
                </a:lnTo>
                <a:lnTo>
                  <a:pt x="20517" y="51579"/>
                </a:lnTo>
                <a:lnTo>
                  <a:pt x="20441" y="51744"/>
                </a:lnTo>
                <a:lnTo>
                  <a:pt x="20378" y="51908"/>
                </a:lnTo>
                <a:lnTo>
                  <a:pt x="20328" y="52072"/>
                </a:lnTo>
                <a:lnTo>
                  <a:pt x="20290" y="52236"/>
                </a:lnTo>
                <a:lnTo>
                  <a:pt x="20264" y="52401"/>
                </a:lnTo>
                <a:lnTo>
                  <a:pt x="20252" y="52565"/>
                </a:lnTo>
                <a:lnTo>
                  <a:pt x="20239" y="52729"/>
                </a:lnTo>
                <a:lnTo>
                  <a:pt x="20252" y="52881"/>
                </a:lnTo>
                <a:lnTo>
                  <a:pt x="20290" y="53045"/>
                </a:lnTo>
                <a:lnTo>
                  <a:pt x="20328" y="53196"/>
                </a:lnTo>
                <a:lnTo>
                  <a:pt x="20391" y="53348"/>
                </a:lnTo>
                <a:lnTo>
                  <a:pt x="20467" y="53512"/>
                </a:lnTo>
                <a:lnTo>
                  <a:pt x="20568" y="53651"/>
                </a:lnTo>
                <a:lnTo>
                  <a:pt x="20681" y="53803"/>
                </a:lnTo>
                <a:lnTo>
                  <a:pt x="20757" y="53866"/>
                </a:lnTo>
                <a:lnTo>
                  <a:pt x="20846" y="53942"/>
                </a:lnTo>
                <a:lnTo>
                  <a:pt x="20959" y="54017"/>
                </a:lnTo>
                <a:lnTo>
                  <a:pt x="21086" y="54081"/>
                </a:lnTo>
                <a:lnTo>
                  <a:pt x="21225" y="54144"/>
                </a:lnTo>
                <a:lnTo>
                  <a:pt x="21338" y="54194"/>
                </a:lnTo>
                <a:lnTo>
                  <a:pt x="21452" y="54220"/>
                </a:lnTo>
                <a:lnTo>
                  <a:pt x="21502" y="54220"/>
                </a:lnTo>
                <a:lnTo>
                  <a:pt x="21540" y="54207"/>
                </a:lnTo>
                <a:lnTo>
                  <a:pt x="21717" y="54144"/>
                </a:lnTo>
                <a:lnTo>
                  <a:pt x="21881" y="54068"/>
                </a:lnTo>
                <a:lnTo>
                  <a:pt x="22033" y="53992"/>
                </a:lnTo>
                <a:lnTo>
                  <a:pt x="22185" y="53891"/>
                </a:lnTo>
                <a:lnTo>
                  <a:pt x="22324" y="53777"/>
                </a:lnTo>
                <a:lnTo>
                  <a:pt x="22463" y="53651"/>
                </a:lnTo>
                <a:lnTo>
                  <a:pt x="22589" y="53512"/>
                </a:lnTo>
                <a:lnTo>
                  <a:pt x="22703" y="53348"/>
                </a:lnTo>
                <a:lnTo>
                  <a:pt x="22816" y="53158"/>
                </a:lnTo>
                <a:lnTo>
                  <a:pt x="22917" y="52956"/>
                </a:lnTo>
                <a:lnTo>
                  <a:pt x="23018" y="52729"/>
                </a:lnTo>
                <a:lnTo>
                  <a:pt x="23120" y="52476"/>
                </a:lnTo>
                <a:lnTo>
                  <a:pt x="23195" y="52211"/>
                </a:lnTo>
                <a:lnTo>
                  <a:pt x="23284" y="51908"/>
                </a:lnTo>
                <a:lnTo>
                  <a:pt x="23347" y="51579"/>
                </a:lnTo>
                <a:lnTo>
                  <a:pt x="23423" y="51213"/>
                </a:lnTo>
                <a:lnTo>
                  <a:pt x="23473" y="51567"/>
                </a:lnTo>
                <a:lnTo>
                  <a:pt x="23511" y="51908"/>
                </a:lnTo>
                <a:lnTo>
                  <a:pt x="23536" y="52236"/>
                </a:lnTo>
                <a:lnTo>
                  <a:pt x="23549" y="52565"/>
                </a:lnTo>
                <a:lnTo>
                  <a:pt x="23574" y="53184"/>
                </a:lnTo>
                <a:lnTo>
                  <a:pt x="23600" y="53462"/>
                </a:lnTo>
                <a:lnTo>
                  <a:pt x="23638" y="53727"/>
                </a:lnTo>
                <a:lnTo>
                  <a:pt x="23612" y="53740"/>
                </a:lnTo>
                <a:lnTo>
                  <a:pt x="23587" y="53790"/>
                </a:lnTo>
                <a:lnTo>
                  <a:pt x="23524" y="53967"/>
                </a:lnTo>
                <a:lnTo>
                  <a:pt x="23360" y="54498"/>
                </a:lnTo>
                <a:lnTo>
                  <a:pt x="23195" y="55041"/>
                </a:lnTo>
                <a:lnTo>
                  <a:pt x="23132" y="55218"/>
                </a:lnTo>
                <a:lnTo>
                  <a:pt x="23107" y="55268"/>
                </a:lnTo>
                <a:lnTo>
                  <a:pt x="23082" y="55281"/>
                </a:lnTo>
                <a:lnTo>
                  <a:pt x="22981" y="55862"/>
                </a:lnTo>
                <a:lnTo>
                  <a:pt x="22905" y="56430"/>
                </a:lnTo>
                <a:lnTo>
                  <a:pt x="22892" y="56696"/>
                </a:lnTo>
                <a:lnTo>
                  <a:pt x="22880" y="56961"/>
                </a:lnTo>
                <a:lnTo>
                  <a:pt x="22880" y="57201"/>
                </a:lnTo>
                <a:lnTo>
                  <a:pt x="22892" y="57428"/>
                </a:lnTo>
                <a:lnTo>
                  <a:pt x="22930" y="57643"/>
                </a:lnTo>
                <a:lnTo>
                  <a:pt x="22981" y="57833"/>
                </a:lnTo>
                <a:lnTo>
                  <a:pt x="23056" y="58009"/>
                </a:lnTo>
                <a:lnTo>
                  <a:pt x="23107" y="58085"/>
                </a:lnTo>
                <a:lnTo>
                  <a:pt x="23157" y="58161"/>
                </a:lnTo>
                <a:lnTo>
                  <a:pt x="23221" y="58224"/>
                </a:lnTo>
                <a:lnTo>
                  <a:pt x="23284" y="58287"/>
                </a:lnTo>
                <a:lnTo>
                  <a:pt x="23360" y="58338"/>
                </a:lnTo>
                <a:lnTo>
                  <a:pt x="23435" y="58388"/>
                </a:lnTo>
                <a:lnTo>
                  <a:pt x="23524" y="58426"/>
                </a:lnTo>
                <a:lnTo>
                  <a:pt x="23625" y="58464"/>
                </a:lnTo>
                <a:lnTo>
                  <a:pt x="23726" y="58489"/>
                </a:lnTo>
                <a:lnTo>
                  <a:pt x="23840" y="58515"/>
                </a:lnTo>
                <a:lnTo>
                  <a:pt x="23979" y="58515"/>
                </a:lnTo>
                <a:lnTo>
                  <a:pt x="24105" y="58489"/>
                </a:lnTo>
                <a:lnTo>
                  <a:pt x="24206" y="58439"/>
                </a:lnTo>
                <a:lnTo>
                  <a:pt x="24307" y="58376"/>
                </a:lnTo>
                <a:lnTo>
                  <a:pt x="24383" y="58287"/>
                </a:lnTo>
                <a:lnTo>
                  <a:pt x="24459" y="58199"/>
                </a:lnTo>
                <a:lnTo>
                  <a:pt x="24522" y="58073"/>
                </a:lnTo>
                <a:lnTo>
                  <a:pt x="24572" y="57946"/>
                </a:lnTo>
                <a:lnTo>
                  <a:pt x="24610" y="57807"/>
                </a:lnTo>
                <a:lnTo>
                  <a:pt x="24636" y="57656"/>
                </a:lnTo>
                <a:lnTo>
                  <a:pt x="24661" y="57491"/>
                </a:lnTo>
                <a:lnTo>
                  <a:pt x="24674" y="57315"/>
                </a:lnTo>
                <a:lnTo>
                  <a:pt x="24686" y="56948"/>
                </a:lnTo>
                <a:lnTo>
                  <a:pt x="24674" y="56557"/>
                </a:lnTo>
                <a:lnTo>
                  <a:pt x="24636" y="56140"/>
                </a:lnTo>
                <a:lnTo>
                  <a:pt x="24585" y="55736"/>
                </a:lnTo>
                <a:lnTo>
                  <a:pt x="24484" y="54940"/>
                </a:lnTo>
                <a:lnTo>
                  <a:pt x="24383" y="54258"/>
                </a:lnTo>
                <a:lnTo>
                  <a:pt x="24358" y="53980"/>
                </a:lnTo>
                <a:lnTo>
                  <a:pt x="24345" y="53752"/>
                </a:lnTo>
                <a:lnTo>
                  <a:pt x="24332" y="53108"/>
                </a:lnTo>
                <a:lnTo>
                  <a:pt x="24307" y="52590"/>
                </a:lnTo>
                <a:lnTo>
                  <a:pt x="24269" y="52173"/>
                </a:lnTo>
                <a:lnTo>
                  <a:pt x="24219" y="51857"/>
                </a:lnTo>
                <a:lnTo>
                  <a:pt x="24181" y="51617"/>
                </a:lnTo>
                <a:lnTo>
                  <a:pt x="24143" y="51440"/>
                </a:lnTo>
                <a:lnTo>
                  <a:pt x="24130" y="51314"/>
                </a:lnTo>
                <a:lnTo>
                  <a:pt x="24118" y="51238"/>
                </a:lnTo>
                <a:lnTo>
                  <a:pt x="24257" y="51276"/>
                </a:lnTo>
                <a:lnTo>
                  <a:pt x="24257" y="51327"/>
                </a:lnTo>
                <a:lnTo>
                  <a:pt x="24282" y="51415"/>
                </a:lnTo>
                <a:lnTo>
                  <a:pt x="24383" y="51668"/>
                </a:lnTo>
                <a:lnTo>
                  <a:pt x="24560" y="52009"/>
                </a:lnTo>
                <a:lnTo>
                  <a:pt x="24762" y="52388"/>
                </a:lnTo>
                <a:lnTo>
                  <a:pt x="24989" y="52767"/>
                </a:lnTo>
                <a:lnTo>
                  <a:pt x="25217" y="53108"/>
                </a:lnTo>
                <a:lnTo>
                  <a:pt x="25318" y="53247"/>
                </a:lnTo>
                <a:lnTo>
                  <a:pt x="25406" y="53361"/>
                </a:lnTo>
                <a:lnTo>
                  <a:pt x="25495" y="53449"/>
                </a:lnTo>
                <a:lnTo>
                  <a:pt x="25558" y="53500"/>
                </a:lnTo>
                <a:lnTo>
                  <a:pt x="25785" y="53613"/>
                </a:lnTo>
                <a:lnTo>
                  <a:pt x="26013" y="53740"/>
                </a:lnTo>
                <a:lnTo>
                  <a:pt x="26126" y="53790"/>
                </a:lnTo>
                <a:lnTo>
                  <a:pt x="26240" y="53841"/>
                </a:lnTo>
                <a:lnTo>
                  <a:pt x="26354" y="53879"/>
                </a:lnTo>
                <a:lnTo>
                  <a:pt x="26480" y="53891"/>
                </a:lnTo>
                <a:lnTo>
                  <a:pt x="26594" y="53879"/>
                </a:lnTo>
                <a:lnTo>
                  <a:pt x="26708" y="53853"/>
                </a:lnTo>
                <a:lnTo>
                  <a:pt x="26821" y="53790"/>
                </a:lnTo>
                <a:lnTo>
                  <a:pt x="26935" y="53702"/>
                </a:lnTo>
                <a:lnTo>
                  <a:pt x="27049" y="53575"/>
                </a:lnTo>
                <a:lnTo>
                  <a:pt x="27150" y="53411"/>
                </a:lnTo>
                <a:lnTo>
                  <a:pt x="27263" y="53209"/>
                </a:lnTo>
                <a:lnTo>
                  <a:pt x="27364" y="52956"/>
                </a:lnTo>
                <a:lnTo>
                  <a:pt x="27364" y="52678"/>
                </a:lnTo>
                <a:lnTo>
                  <a:pt x="27339" y="52401"/>
                </a:lnTo>
                <a:lnTo>
                  <a:pt x="27314" y="52135"/>
                </a:lnTo>
                <a:lnTo>
                  <a:pt x="27276" y="51895"/>
                </a:lnTo>
                <a:lnTo>
                  <a:pt x="27213" y="51655"/>
                </a:lnTo>
                <a:lnTo>
                  <a:pt x="27150" y="51428"/>
                </a:lnTo>
                <a:lnTo>
                  <a:pt x="27074" y="51213"/>
                </a:lnTo>
                <a:lnTo>
                  <a:pt x="26985" y="51024"/>
                </a:lnTo>
                <a:lnTo>
                  <a:pt x="26884" y="50821"/>
                </a:lnTo>
                <a:lnTo>
                  <a:pt x="26783" y="50645"/>
                </a:lnTo>
                <a:lnTo>
                  <a:pt x="26657" y="50480"/>
                </a:lnTo>
                <a:lnTo>
                  <a:pt x="26531" y="50316"/>
                </a:lnTo>
                <a:lnTo>
                  <a:pt x="26404" y="50152"/>
                </a:lnTo>
                <a:lnTo>
                  <a:pt x="26265" y="50013"/>
                </a:lnTo>
                <a:lnTo>
                  <a:pt x="26114" y="49861"/>
                </a:lnTo>
                <a:lnTo>
                  <a:pt x="25962" y="49735"/>
                </a:lnTo>
                <a:lnTo>
                  <a:pt x="25646" y="49482"/>
                </a:lnTo>
                <a:lnTo>
                  <a:pt x="25305" y="49255"/>
                </a:lnTo>
                <a:lnTo>
                  <a:pt x="24951" y="49028"/>
                </a:lnTo>
                <a:lnTo>
                  <a:pt x="24598" y="48825"/>
                </a:lnTo>
                <a:lnTo>
                  <a:pt x="23878" y="48421"/>
                </a:lnTo>
                <a:lnTo>
                  <a:pt x="23536" y="48232"/>
                </a:lnTo>
                <a:lnTo>
                  <a:pt x="23195" y="48017"/>
                </a:lnTo>
                <a:lnTo>
                  <a:pt x="22125" y="45249"/>
                </a:lnTo>
                <a:lnTo>
                  <a:pt x="22125" y="45249"/>
                </a:lnTo>
                <a:lnTo>
                  <a:pt x="22197" y="45288"/>
                </a:lnTo>
                <a:lnTo>
                  <a:pt x="22349" y="45389"/>
                </a:lnTo>
                <a:lnTo>
                  <a:pt x="22501" y="45516"/>
                </a:lnTo>
                <a:lnTo>
                  <a:pt x="22652" y="45655"/>
                </a:lnTo>
                <a:lnTo>
                  <a:pt x="22955" y="45971"/>
                </a:lnTo>
                <a:lnTo>
                  <a:pt x="23271" y="46299"/>
                </a:lnTo>
                <a:lnTo>
                  <a:pt x="23574" y="46627"/>
                </a:lnTo>
                <a:lnTo>
                  <a:pt x="23890" y="46931"/>
                </a:lnTo>
                <a:lnTo>
                  <a:pt x="24042" y="47070"/>
                </a:lnTo>
                <a:lnTo>
                  <a:pt x="24193" y="47183"/>
                </a:lnTo>
                <a:lnTo>
                  <a:pt x="24345" y="47284"/>
                </a:lnTo>
                <a:lnTo>
                  <a:pt x="24484" y="47347"/>
                </a:lnTo>
                <a:lnTo>
                  <a:pt x="24749" y="47449"/>
                </a:lnTo>
                <a:lnTo>
                  <a:pt x="25015" y="47537"/>
                </a:lnTo>
                <a:lnTo>
                  <a:pt x="25154" y="47562"/>
                </a:lnTo>
                <a:lnTo>
                  <a:pt x="25280" y="47587"/>
                </a:lnTo>
                <a:lnTo>
                  <a:pt x="25545" y="47587"/>
                </a:lnTo>
                <a:lnTo>
                  <a:pt x="25672" y="47575"/>
                </a:lnTo>
                <a:lnTo>
                  <a:pt x="25798" y="47550"/>
                </a:lnTo>
                <a:lnTo>
                  <a:pt x="25924" y="47512"/>
                </a:lnTo>
                <a:lnTo>
                  <a:pt x="26038" y="47449"/>
                </a:lnTo>
                <a:lnTo>
                  <a:pt x="26164" y="47373"/>
                </a:lnTo>
                <a:lnTo>
                  <a:pt x="26265" y="47284"/>
                </a:lnTo>
                <a:lnTo>
                  <a:pt x="26379" y="47171"/>
                </a:lnTo>
                <a:lnTo>
                  <a:pt x="26480" y="47044"/>
                </a:lnTo>
                <a:lnTo>
                  <a:pt x="26518" y="46817"/>
                </a:lnTo>
                <a:lnTo>
                  <a:pt x="26543" y="46602"/>
                </a:lnTo>
                <a:lnTo>
                  <a:pt x="26543" y="46375"/>
                </a:lnTo>
                <a:lnTo>
                  <a:pt x="26531" y="46160"/>
                </a:lnTo>
                <a:lnTo>
                  <a:pt x="26493" y="45945"/>
                </a:lnTo>
                <a:lnTo>
                  <a:pt x="26442" y="45730"/>
                </a:lnTo>
                <a:lnTo>
                  <a:pt x="26366" y="45528"/>
                </a:lnTo>
                <a:lnTo>
                  <a:pt x="26291" y="45326"/>
                </a:lnTo>
                <a:lnTo>
                  <a:pt x="26177" y="45124"/>
                </a:lnTo>
                <a:lnTo>
                  <a:pt x="26063" y="44922"/>
                </a:lnTo>
                <a:lnTo>
                  <a:pt x="25924" y="44733"/>
                </a:lnTo>
                <a:lnTo>
                  <a:pt x="25773" y="44543"/>
                </a:lnTo>
                <a:lnTo>
                  <a:pt x="25608" y="44354"/>
                </a:lnTo>
                <a:lnTo>
                  <a:pt x="25432" y="44177"/>
                </a:lnTo>
                <a:lnTo>
                  <a:pt x="25242" y="44000"/>
                </a:lnTo>
                <a:lnTo>
                  <a:pt x="25027" y="43836"/>
                </a:lnTo>
                <a:lnTo>
                  <a:pt x="24812" y="43671"/>
                </a:lnTo>
                <a:lnTo>
                  <a:pt x="24585" y="43520"/>
                </a:lnTo>
                <a:lnTo>
                  <a:pt x="24332" y="43368"/>
                </a:lnTo>
                <a:lnTo>
                  <a:pt x="24080" y="43217"/>
                </a:lnTo>
                <a:lnTo>
                  <a:pt x="23814" y="43078"/>
                </a:lnTo>
                <a:lnTo>
                  <a:pt x="23536" y="42951"/>
                </a:lnTo>
                <a:lnTo>
                  <a:pt x="23246" y="42825"/>
                </a:lnTo>
                <a:lnTo>
                  <a:pt x="22943" y="42711"/>
                </a:lnTo>
                <a:lnTo>
                  <a:pt x="22639" y="42610"/>
                </a:lnTo>
                <a:lnTo>
                  <a:pt x="22324" y="42509"/>
                </a:lnTo>
                <a:lnTo>
                  <a:pt x="21995" y="42408"/>
                </a:lnTo>
                <a:lnTo>
                  <a:pt x="21654" y="42332"/>
                </a:lnTo>
                <a:lnTo>
                  <a:pt x="21313" y="42257"/>
                </a:lnTo>
                <a:lnTo>
                  <a:pt x="20959" y="42193"/>
                </a:lnTo>
                <a:lnTo>
                  <a:pt x="20605" y="42130"/>
                </a:lnTo>
                <a:lnTo>
                  <a:pt x="20239" y="42092"/>
                </a:lnTo>
                <a:lnTo>
                  <a:pt x="18230" y="39288"/>
                </a:lnTo>
                <a:lnTo>
                  <a:pt x="18432" y="39326"/>
                </a:lnTo>
                <a:lnTo>
                  <a:pt x="18635" y="39389"/>
                </a:lnTo>
                <a:lnTo>
                  <a:pt x="19039" y="39515"/>
                </a:lnTo>
                <a:lnTo>
                  <a:pt x="19456" y="39679"/>
                </a:lnTo>
                <a:lnTo>
                  <a:pt x="19873" y="39869"/>
                </a:lnTo>
                <a:lnTo>
                  <a:pt x="20719" y="40248"/>
                </a:lnTo>
                <a:lnTo>
                  <a:pt x="21136" y="40425"/>
                </a:lnTo>
                <a:lnTo>
                  <a:pt x="21553" y="40576"/>
                </a:lnTo>
                <a:lnTo>
                  <a:pt x="21755" y="40652"/>
                </a:lnTo>
                <a:lnTo>
                  <a:pt x="21945" y="40703"/>
                </a:lnTo>
                <a:lnTo>
                  <a:pt x="22147" y="40753"/>
                </a:lnTo>
                <a:lnTo>
                  <a:pt x="22336" y="40791"/>
                </a:lnTo>
                <a:lnTo>
                  <a:pt x="22526" y="40816"/>
                </a:lnTo>
                <a:lnTo>
                  <a:pt x="22703" y="40829"/>
                </a:lnTo>
                <a:lnTo>
                  <a:pt x="22880" y="40816"/>
                </a:lnTo>
                <a:lnTo>
                  <a:pt x="23056" y="40791"/>
                </a:lnTo>
                <a:lnTo>
                  <a:pt x="23221" y="40753"/>
                </a:lnTo>
                <a:lnTo>
                  <a:pt x="23385" y="40703"/>
                </a:lnTo>
                <a:lnTo>
                  <a:pt x="23536" y="40627"/>
                </a:lnTo>
                <a:lnTo>
                  <a:pt x="23688" y="40526"/>
                </a:lnTo>
                <a:lnTo>
                  <a:pt x="23827" y="40400"/>
                </a:lnTo>
                <a:lnTo>
                  <a:pt x="23966" y="40261"/>
                </a:lnTo>
                <a:lnTo>
                  <a:pt x="24092" y="40084"/>
                </a:lnTo>
                <a:lnTo>
                  <a:pt x="24206" y="39894"/>
                </a:lnTo>
                <a:lnTo>
                  <a:pt x="24307" y="39692"/>
                </a:lnTo>
                <a:lnTo>
                  <a:pt x="24383" y="39503"/>
                </a:lnTo>
                <a:lnTo>
                  <a:pt x="24433" y="39326"/>
                </a:lnTo>
                <a:lnTo>
                  <a:pt x="24471" y="39162"/>
                </a:lnTo>
                <a:lnTo>
                  <a:pt x="24484" y="38997"/>
                </a:lnTo>
                <a:lnTo>
                  <a:pt x="24484" y="38833"/>
                </a:lnTo>
                <a:lnTo>
                  <a:pt x="24446" y="38681"/>
                </a:lnTo>
                <a:lnTo>
                  <a:pt x="24396" y="38543"/>
                </a:lnTo>
                <a:lnTo>
                  <a:pt x="24320" y="38404"/>
                </a:lnTo>
                <a:lnTo>
                  <a:pt x="24231" y="38265"/>
                </a:lnTo>
                <a:lnTo>
                  <a:pt x="24105" y="38138"/>
                </a:lnTo>
                <a:lnTo>
                  <a:pt x="23966" y="38025"/>
                </a:lnTo>
                <a:lnTo>
                  <a:pt x="23802" y="37898"/>
                </a:lnTo>
                <a:lnTo>
                  <a:pt x="23612" y="37797"/>
                </a:lnTo>
                <a:lnTo>
                  <a:pt x="23398" y="37683"/>
                </a:lnTo>
                <a:lnTo>
                  <a:pt x="23157" y="37582"/>
                </a:lnTo>
                <a:lnTo>
                  <a:pt x="22892" y="37481"/>
                </a:lnTo>
                <a:lnTo>
                  <a:pt x="22602" y="37393"/>
                </a:lnTo>
                <a:lnTo>
                  <a:pt x="22298" y="37305"/>
                </a:lnTo>
                <a:lnTo>
                  <a:pt x="21957" y="37216"/>
                </a:lnTo>
                <a:lnTo>
                  <a:pt x="21591" y="37140"/>
                </a:lnTo>
                <a:lnTo>
                  <a:pt x="21187" y="37065"/>
                </a:lnTo>
                <a:lnTo>
                  <a:pt x="20328" y="36913"/>
                </a:lnTo>
                <a:lnTo>
                  <a:pt x="19355" y="36787"/>
                </a:lnTo>
                <a:lnTo>
                  <a:pt x="18256" y="36660"/>
                </a:lnTo>
                <a:lnTo>
                  <a:pt x="17055" y="36534"/>
                </a:lnTo>
                <a:lnTo>
                  <a:pt x="15729" y="36420"/>
                </a:lnTo>
                <a:lnTo>
                  <a:pt x="15413" y="35928"/>
                </a:lnTo>
                <a:lnTo>
                  <a:pt x="15085" y="35435"/>
                </a:lnTo>
                <a:lnTo>
                  <a:pt x="14402" y="34462"/>
                </a:lnTo>
                <a:lnTo>
                  <a:pt x="14074" y="33970"/>
                </a:lnTo>
                <a:lnTo>
                  <a:pt x="13745" y="33477"/>
                </a:lnTo>
                <a:lnTo>
                  <a:pt x="13430" y="32984"/>
                </a:lnTo>
                <a:lnTo>
                  <a:pt x="13126" y="32466"/>
                </a:lnTo>
                <a:lnTo>
                  <a:pt x="12987" y="32214"/>
                </a:lnTo>
                <a:lnTo>
                  <a:pt x="12861" y="31948"/>
                </a:lnTo>
                <a:lnTo>
                  <a:pt x="12735" y="31683"/>
                </a:lnTo>
                <a:lnTo>
                  <a:pt x="12608" y="31405"/>
                </a:lnTo>
                <a:lnTo>
                  <a:pt x="12507" y="31127"/>
                </a:lnTo>
                <a:lnTo>
                  <a:pt x="12406" y="30849"/>
                </a:lnTo>
                <a:lnTo>
                  <a:pt x="12305" y="30559"/>
                </a:lnTo>
                <a:lnTo>
                  <a:pt x="12229" y="30268"/>
                </a:lnTo>
                <a:lnTo>
                  <a:pt x="12154" y="29965"/>
                </a:lnTo>
                <a:lnTo>
                  <a:pt x="12103" y="29649"/>
                </a:lnTo>
                <a:lnTo>
                  <a:pt x="12053" y="29333"/>
                </a:lnTo>
                <a:lnTo>
                  <a:pt x="12015" y="29018"/>
                </a:lnTo>
                <a:lnTo>
                  <a:pt x="12002" y="28689"/>
                </a:lnTo>
                <a:lnTo>
                  <a:pt x="11989" y="28348"/>
                </a:lnTo>
                <a:lnTo>
                  <a:pt x="12002" y="27994"/>
                </a:lnTo>
                <a:lnTo>
                  <a:pt x="12027" y="27641"/>
                </a:lnTo>
                <a:lnTo>
                  <a:pt x="12103" y="26630"/>
                </a:lnTo>
                <a:lnTo>
                  <a:pt x="12154" y="25607"/>
                </a:lnTo>
                <a:lnTo>
                  <a:pt x="12179" y="24583"/>
                </a:lnTo>
                <a:lnTo>
                  <a:pt x="12191" y="23573"/>
                </a:lnTo>
                <a:lnTo>
                  <a:pt x="12179" y="22550"/>
                </a:lnTo>
                <a:lnTo>
                  <a:pt x="12154" y="21526"/>
                </a:lnTo>
                <a:lnTo>
                  <a:pt x="12103" y="20516"/>
                </a:lnTo>
                <a:lnTo>
                  <a:pt x="12040" y="19493"/>
                </a:lnTo>
                <a:lnTo>
                  <a:pt x="11951" y="18469"/>
                </a:lnTo>
                <a:lnTo>
                  <a:pt x="11863" y="17459"/>
                </a:lnTo>
                <a:lnTo>
                  <a:pt x="11737" y="16435"/>
                </a:lnTo>
                <a:lnTo>
                  <a:pt x="11610" y="15425"/>
                </a:lnTo>
                <a:lnTo>
                  <a:pt x="11459" y="14402"/>
                </a:lnTo>
                <a:lnTo>
                  <a:pt x="11307" y="13391"/>
                </a:lnTo>
                <a:lnTo>
                  <a:pt x="11130" y="12380"/>
                </a:lnTo>
                <a:lnTo>
                  <a:pt x="10941" y="11370"/>
                </a:lnTo>
                <a:lnTo>
                  <a:pt x="10827" y="10814"/>
                </a:lnTo>
                <a:lnTo>
                  <a:pt x="10688" y="10258"/>
                </a:lnTo>
                <a:lnTo>
                  <a:pt x="10398" y="9146"/>
                </a:lnTo>
                <a:lnTo>
                  <a:pt x="10246" y="8603"/>
                </a:lnTo>
                <a:lnTo>
                  <a:pt x="10094" y="8035"/>
                </a:lnTo>
                <a:lnTo>
                  <a:pt x="9968" y="7479"/>
                </a:lnTo>
                <a:lnTo>
                  <a:pt x="9854" y="6923"/>
                </a:lnTo>
                <a:lnTo>
                  <a:pt x="9753" y="6355"/>
                </a:lnTo>
                <a:lnTo>
                  <a:pt x="9728" y="6077"/>
                </a:lnTo>
                <a:lnTo>
                  <a:pt x="9703" y="5799"/>
                </a:lnTo>
                <a:lnTo>
                  <a:pt x="9677" y="5508"/>
                </a:lnTo>
                <a:lnTo>
                  <a:pt x="9677" y="5230"/>
                </a:lnTo>
                <a:lnTo>
                  <a:pt x="9677" y="4940"/>
                </a:lnTo>
                <a:lnTo>
                  <a:pt x="9690" y="4662"/>
                </a:lnTo>
                <a:lnTo>
                  <a:pt x="9715" y="4371"/>
                </a:lnTo>
                <a:lnTo>
                  <a:pt x="9753" y="4093"/>
                </a:lnTo>
                <a:lnTo>
                  <a:pt x="9804" y="3803"/>
                </a:lnTo>
                <a:lnTo>
                  <a:pt x="9867" y="3512"/>
                </a:lnTo>
                <a:lnTo>
                  <a:pt x="9955" y="3222"/>
                </a:lnTo>
                <a:lnTo>
                  <a:pt x="10044" y="2931"/>
                </a:lnTo>
                <a:lnTo>
                  <a:pt x="10157" y="2641"/>
                </a:lnTo>
                <a:lnTo>
                  <a:pt x="10296" y="2350"/>
                </a:lnTo>
                <a:lnTo>
                  <a:pt x="10296" y="2337"/>
                </a:lnTo>
                <a:lnTo>
                  <a:pt x="10271" y="2312"/>
                </a:lnTo>
                <a:lnTo>
                  <a:pt x="10208" y="2262"/>
                </a:lnTo>
                <a:lnTo>
                  <a:pt x="9993" y="2059"/>
                </a:lnTo>
                <a:lnTo>
                  <a:pt x="9159" y="3740"/>
                </a:lnTo>
                <a:lnTo>
                  <a:pt x="747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9"/>
          <p:cNvSpPr/>
          <p:nvPr/>
        </p:nvSpPr>
        <p:spPr>
          <a:xfrm rot="10800000">
            <a:off x="3437792" y="1679800"/>
            <a:ext cx="228901" cy="747119"/>
          </a:xfrm>
          <a:custGeom>
            <a:rect b="b" l="l" r="r" t="t"/>
            <a:pathLst>
              <a:path extrusionOk="0" h="83175" w="25483">
                <a:moveTo>
                  <a:pt x="18458" y="27768"/>
                </a:moveTo>
                <a:lnTo>
                  <a:pt x="18774" y="28399"/>
                </a:lnTo>
                <a:lnTo>
                  <a:pt x="18938" y="28740"/>
                </a:lnTo>
                <a:lnTo>
                  <a:pt x="19103" y="29107"/>
                </a:lnTo>
                <a:lnTo>
                  <a:pt x="19267" y="29486"/>
                </a:lnTo>
                <a:lnTo>
                  <a:pt x="19418" y="29852"/>
                </a:lnTo>
                <a:lnTo>
                  <a:pt x="19545" y="30231"/>
                </a:lnTo>
                <a:lnTo>
                  <a:pt x="19671" y="30597"/>
                </a:lnTo>
                <a:lnTo>
                  <a:pt x="19760" y="30938"/>
                </a:lnTo>
                <a:lnTo>
                  <a:pt x="19823" y="31267"/>
                </a:lnTo>
                <a:lnTo>
                  <a:pt x="19861" y="31557"/>
                </a:lnTo>
                <a:lnTo>
                  <a:pt x="19873" y="31696"/>
                </a:lnTo>
                <a:lnTo>
                  <a:pt x="19873" y="31823"/>
                </a:lnTo>
                <a:lnTo>
                  <a:pt x="19861" y="31936"/>
                </a:lnTo>
                <a:lnTo>
                  <a:pt x="19835" y="32050"/>
                </a:lnTo>
                <a:lnTo>
                  <a:pt x="19797" y="32138"/>
                </a:lnTo>
                <a:lnTo>
                  <a:pt x="19760" y="32214"/>
                </a:lnTo>
                <a:lnTo>
                  <a:pt x="19696" y="32290"/>
                </a:lnTo>
                <a:lnTo>
                  <a:pt x="19633" y="32341"/>
                </a:lnTo>
                <a:lnTo>
                  <a:pt x="19557" y="32378"/>
                </a:lnTo>
                <a:lnTo>
                  <a:pt x="19456" y="32391"/>
                </a:lnTo>
                <a:lnTo>
                  <a:pt x="19368" y="32404"/>
                </a:lnTo>
                <a:lnTo>
                  <a:pt x="19292" y="32391"/>
                </a:lnTo>
                <a:lnTo>
                  <a:pt x="19216" y="32353"/>
                </a:lnTo>
                <a:lnTo>
                  <a:pt x="19141" y="32303"/>
                </a:lnTo>
                <a:lnTo>
                  <a:pt x="19065" y="32239"/>
                </a:lnTo>
                <a:lnTo>
                  <a:pt x="19002" y="32164"/>
                </a:lnTo>
                <a:lnTo>
                  <a:pt x="18938" y="32075"/>
                </a:lnTo>
                <a:lnTo>
                  <a:pt x="18875" y="31974"/>
                </a:lnTo>
                <a:lnTo>
                  <a:pt x="18825" y="31860"/>
                </a:lnTo>
                <a:lnTo>
                  <a:pt x="18762" y="31734"/>
                </a:lnTo>
                <a:lnTo>
                  <a:pt x="18673" y="31444"/>
                </a:lnTo>
                <a:lnTo>
                  <a:pt x="18597" y="31128"/>
                </a:lnTo>
                <a:lnTo>
                  <a:pt x="18521" y="30787"/>
                </a:lnTo>
                <a:lnTo>
                  <a:pt x="18471" y="30420"/>
                </a:lnTo>
                <a:lnTo>
                  <a:pt x="18433" y="30029"/>
                </a:lnTo>
                <a:lnTo>
                  <a:pt x="18408" y="29637"/>
                </a:lnTo>
                <a:lnTo>
                  <a:pt x="18395" y="29246"/>
                </a:lnTo>
                <a:lnTo>
                  <a:pt x="18395" y="28854"/>
                </a:lnTo>
                <a:lnTo>
                  <a:pt x="18408" y="28475"/>
                </a:lnTo>
                <a:lnTo>
                  <a:pt x="18420" y="28109"/>
                </a:lnTo>
                <a:lnTo>
                  <a:pt x="18458" y="27768"/>
                </a:lnTo>
                <a:close/>
                <a:moveTo>
                  <a:pt x="17827" y="17813"/>
                </a:moveTo>
                <a:lnTo>
                  <a:pt x="17865" y="18369"/>
                </a:lnTo>
                <a:lnTo>
                  <a:pt x="17890" y="18937"/>
                </a:lnTo>
                <a:lnTo>
                  <a:pt x="17902" y="19506"/>
                </a:lnTo>
                <a:lnTo>
                  <a:pt x="17902" y="20062"/>
                </a:lnTo>
                <a:lnTo>
                  <a:pt x="17902" y="20617"/>
                </a:lnTo>
                <a:lnTo>
                  <a:pt x="17877" y="21173"/>
                </a:lnTo>
                <a:lnTo>
                  <a:pt x="17852" y="21729"/>
                </a:lnTo>
                <a:lnTo>
                  <a:pt x="17827" y="22272"/>
                </a:lnTo>
                <a:lnTo>
                  <a:pt x="17776" y="22828"/>
                </a:lnTo>
                <a:lnTo>
                  <a:pt x="17726" y="23371"/>
                </a:lnTo>
                <a:lnTo>
                  <a:pt x="17662" y="23927"/>
                </a:lnTo>
                <a:lnTo>
                  <a:pt x="17587" y="24470"/>
                </a:lnTo>
                <a:lnTo>
                  <a:pt x="17511" y="25014"/>
                </a:lnTo>
                <a:lnTo>
                  <a:pt x="17410" y="25557"/>
                </a:lnTo>
                <a:lnTo>
                  <a:pt x="17321" y="26087"/>
                </a:lnTo>
                <a:lnTo>
                  <a:pt x="17208" y="26631"/>
                </a:lnTo>
                <a:lnTo>
                  <a:pt x="17094" y="27174"/>
                </a:lnTo>
                <a:lnTo>
                  <a:pt x="16980" y="27704"/>
                </a:lnTo>
                <a:lnTo>
                  <a:pt x="16715" y="28778"/>
                </a:lnTo>
                <a:lnTo>
                  <a:pt x="16424" y="29839"/>
                </a:lnTo>
                <a:lnTo>
                  <a:pt x="16108" y="30900"/>
                </a:lnTo>
                <a:lnTo>
                  <a:pt x="15767" y="31949"/>
                </a:lnTo>
                <a:lnTo>
                  <a:pt x="15414" y="32997"/>
                </a:lnTo>
                <a:lnTo>
                  <a:pt x="15022" y="34046"/>
                </a:lnTo>
                <a:lnTo>
                  <a:pt x="14630" y="35082"/>
                </a:lnTo>
                <a:lnTo>
                  <a:pt x="14580" y="34526"/>
                </a:lnTo>
                <a:lnTo>
                  <a:pt x="14567" y="33957"/>
                </a:lnTo>
                <a:lnTo>
                  <a:pt x="14555" y="33402"/>
                </a:lnTo>
                <a:lnTo>
                  <a:pt x="14567" y="32846"/>
                </a:lnTo>
                <a:lnTo>
                  <a:pt x="14580" y="32290"/>
                </a:lnTo>
                <a:lnTo>
                  <a:pt x="14618" y="31734"/>
                </a:lnTo>
                <a:lnTo>
                  <a:pt x="14668" y="31191"/>
                </a:lnTo>
                <a:lnTo>
                  <a:pt x="14731" y="30635"/>
                </a:lnTo>
                <a:lnTo>
                  <a:pt x="14807" y="30092"/>
                </a:lnTo>
                <a:lnTo>
                  <a:pt x="14896" y="29549"/>
                </a:lnTo>
                <a:lnTo>
                  <a:pt x="14984" y="29006"/>
                </a:lnTo>
                <a:lnTo>
                  <a:pt x="15085" y="28475"/>
                </a:lnTo>
                <a:lnTo>
                  <a:pt x="15199" y="27932"/>
                </a:lnTo>
                <a:lnTo>
                  <a:pt x="15325" y="27401"/>
                </a:lnTo>
                <a:lnTo>
                  <a:pt x="15578" y="26327"/>
                </a:lnTo>
                <a:lnTo>
                  <a:pt x="15856" y="25266"/>
                </a:lnTo>
                <a:lnTo>
                  <a:pt x="16146" y="24205"/>
                </a:lnTo>
                <a:lnTo>
                  <a:pt x="16753" y="22083"/>
                </a:lnTo>
                <a:lnTo>
                  <a:pt x="17043" y="21009"/>
                </a:lnTo>
                <a:lnTo>
                  <a:pt x="17321" y="19948"/>
                </a:lnTo>
                <a:lnTo>
                  <a:pt x="17587" y="18887"/>
                </a:lnTo>
                <a:lnTo>
                  <a:pt x="17827" y="17813"/>
                </a:lnTo>
                <a:close/>
                <a:moveTo>
                  <a:pt x="13279" y="32934"/>
                </a:moveTo>
                <a:lnTo>
                  <a:pt x="13013" y="33604"/>
                </a:lnTo>
                <a:lnTo>
                  <a:pt x="12685" y="34374"/>
                </a:lnTo>
                <a:lnTo>
                  <a:pt x="12521" y="34779"/>
                </a:lnTo>
                <a:lnTo>
                  <a:pt x="12331" y="35170"/>
                </a:lnTo>
                <a:lnTo>
                  <a:pt x="12129" y="35549"/>
                </a:lnTo>
                <a:lnTo>
                  <a:pt x="11927" y="35903"/>
                </a:lnTo>
                <a:lnTo>
                  <a:pt x="11725" y="36219"/>
                </a:lnTo>
                <a:lnTo>
                  <a:pt x="11611" y="36358"/>
                </a:lnTo>
                <a:lnTo>
                  <a:pt x="11497" y="36497"/>
                </a:lnTo>
                <a:lnTo>
                  <a:pt x="11396" y="36610"/>
                </a:lnTo>
                <a:lnTo>
                  <a:pt x="11282" y="36711"/>
                </a:lnTo>
                <a:lnTo>
                  <a:pt x="11169" y="36800"/>
                </a:lnTo>
                <a:lnTo>
                  <a:pt x="11055" y="36863"/>
                </a:lnTo>
                <a:lnTo>
                  <a:pt x="10941" y="36914"/>
                </a:lnTo>
                <a:lnTo>
                  <a:pt x="10828" y="36939"/>
                </a:lnTo>
                <a:lnTo>
                  <a:pt x="10714" y="36951"/>
                </a:lnTo>
                <a:lnTo>
                  <a:pt x="10588" y="36939"/>
                </a:lnTo>
                <a:lnTo>
                  <a:pt x="10474" y="36901"/>
                </a:lnTo>
                <a:lnTo>
                  <a:pt x="10360" y="36838"/>
                </a:lnTo>
                <a:lnTo>
                  <a:pt x="10246" y="36749"/>
                </a:lnTo>
                <a:lnTo>
                  <a:pt x="10120" y="36636"/>
                </a:lnTo>
                <a:lnTo>
                  <a:pt x="10095" y="36585"/>
                </a:lnTo>
                <a:lnTo>
                  <a:pt x="10082" y="36535"/>
                </a:lnTo>
                <a:lnTo>
                  <a:pt x="10095" y="36484"/>
                </a:lnTo>
                <a:lnTo>
                  <a:pt x="10107" y="36408"/>
                </a:lnTo>
                <a:lnTo>
                  <a:pt x="10133" y="36332"/>
                </a:lnTo>
                <a:lnTo>
                  <a:pt x="10171" y="36244"/>
                </a:lnTo>
                <a:lnTo>
                  <a:pt x="10284" y="36042"/>
                </a:lnTo>
                <a:lnTo>
                  <a:pt x="10423" y="35814"/>
                </a:lnTo>
                <a:lnTo>
                  <a:pt x="10613" y="35574"/>
                </a:lnTo>
                <a:lnTo>
                  <a:pt x="10828" y="35309"/>
                </a:lnTo>
                <a:lnTo>
                  <a:pt x="11055" y="35031"/>
                </a:lnTo>
                <a:lnTo>
                  <a:pt x="11320" y="34753"/>
                </a:lnTo>
                <a:lnTo>
                  <a:pt x="11586" y="34463"/>
                </a:lnTo>
                <a:lnTo>
                  <a:pt x="11876" y="34185"/>
                </a:lnTo>
                <a:lnTo>
                  <a:pt x="12167" y="33894"/>
                </a:lnTo>
                <a:lnTo>
                  <a:pt x="12457" y="33629"/>
                </a:lnTo>
                <a:lnTo>
                  <a:pt x="12735" y="33376"/>
                </a:lnTo>
                <a:lnTo>
                  <a:pt x="13013" y="33149"/>
                </a:lnTo>
                <a:lnTo>
                  <a:pt x="13279" y="32934"/>
                </a:lnTo>
                <a:close/>
                <a:moveTo>
                  <a:pt x="10512" y="43508"/>
                </a:moveTo>
                <a:lnTo>
                  <a:pt x="10499" y="43546"/>
                </a:lnTo>
                <a:lnTo>
                  <a:pt x="10512" y="43546"/>
                </a:lnTo>
                <a:lnTo>
                  <a:pt x="10499" y="43560"/>
                </a:lnTo>
                <a:lnTo>
                  <a:pt x="10499" y="43546"/>
                </a:lnTo>
                <a:lnTo>
                  <a:pt x="10461" y="43533"/>
                </a:lnTo>
                <a:lnTo>
                  <a:pt x="10512" y="43508"/>
                </a:lnTo>
                <a:close/>
                <a:moveTo>
                  <a:pt x="16462" y="44291"/>
                </a:moveTo>
                <a:lnTo>
                  <a:pt x="16462" y="44342"/>
                </a:lnTo>
                <a:lnTo>
                  <a:pt x="16450" y="44354"/>
                </a:lnTo>
                <a:lnTo>
                  <a:pt x="16450" y="44354"/>
                </a:lnTo>
                <a:lnTo>
                  <a:pt x="16462" y="44291"/>
                </a:lnTo>
                <a:close/>
                <a:moveTo>
                  <a:pt x="13443" y="39920"/>
                </a:moveTo>
                <a:lnTo>
                  <a:pt x="13481" y="40110"/>
                </a:lnTo>
                <a:lnTo>
                  <a:pt x="13556" y="40628"/>
                </a:lnTo>
                <a:lnTo>
                  <a:pt x="13658" y="41360"/>
                </a:lnTo>
                <a:lnTo>
                  <a:pt x="13695" y="41777"/>
                </a:lnTo>
                <a:lnTo>
                  <a:pt x="13746" y="42219"/>
                </a:lnTo>
                <a:lnTo>
                  <a:pt x="13771" y="42661"/>
                </a:lnTo>
                <a:lnTo>
                  <a:pt x="13797" y="43104"/>
                </a:lnTo>
                <a:lnTo>
                  <a:pt x="13797" y="43533"/>
                </a:lnTo>
                <a:lnTo>
                  <a:pt x="13784" y="43925"/>
                </a:lnTo>
                <a:lnTo>
                  <a:pt x="13759" y="44101"/>
                </a:lnTo>
                <a:lnTo>
                  <a:pt x="13746" y="44278"/>
                </a:lnTo>
                <a:lnTo>
                  <a:pt x="13708" y="44430"/>
                </a:lnTo>
                <a:lnTo>
                  <a:pt x="13670" y="44569"/>
                </a:lnTo>
                <a:lnTo>
                  <a:pt x="13632" y="44695"/>
                </a:lnTo>
                <a:lnTo>
                  <a:pt x="13569" y="44796"/>
                </a:lnTo>
                <a:lnTo>
                  <a:pt x="13519" y="44885"/>
                </a:lnTo>
                <a:lnTo>
                  <a:pt x="13443" y="44961"/>
                </a:lnTo>
                <a:lnTo>
                  <a:pt x="13367" y="44998"/>
                </a:lnTo>
                <a:lnTo>
                  <a:pt x="13304" y="45011"/>
                </a:lnTo>
                <a:lnTo>
                  <a:pt x="13241" y="44986"/>
                </a:lnTo>
                <a:lnTo>
                  <a:pt x="13190" y="44948"/>
                </a:lnTo>
                <a:lnTo>
                  <a:pt x="13140" y="44885"/>
                </a:lnTo>
                <a:lnTo>
                  <a:pt x="13089" y="44796"/>
                </a:lnTo>
                <a:lnTo>
                  <a:pt x="13051" y="44695"/>
                </a:lnTo>
                <a:lnTo>
                  <a:pt x="13013" y="44569"/>
                </a:lnTo>
                <a:lnTo>
                  <a:pt x="12988" y="44417"/>
                </a:lnTo>
                <a:lnTo>
                  <a:pt x="12963" y="44266"/>
                </a:lnTo>
                <a:lnTo>
                  <a:pt x="12925" y="43899"/>
                </a:lnTo>
                <a:lnTo>
                  <a:pt x="12900" y="43495"/>
                </a:lnTo>
                <a:lnTo>
                  <a:pt x="12900" y="43053"/>
                </a:lnTo>
                <a:lnTo>
                  <a:pt x="12912" y="42598"/>
                </a:lnTo>
                <a:lnTo>
                  <a:pt x="12950" y="42131"/>
                </a:lnTo>
                <a:lnTo>
                  <a:pt x="13001" y="41676"/>
                </a:lnTo>
                <a:lnTo>
                  <a:pt x="13051" y="41234"/>
                </a:lnTo>
                <a:lnTo>
                  <a:pt x="13140" y="40830"/>
                </a:lnTo>
                <a:lnTo>
                  <a:pt x="13228" y="40463"/>
                </a:lnTo>
                <a:lnTo>
                  <a:pt x="13279" y="40299"/>
                </a:lnTo>
                <a:lnTo>
                  <a:pt x="13329" y="40160"/>
                </a:lnTo>
                <a:lnTo>
                  <a:pt x="13380" y="40021"/>
                </a:lnTo>
                <a:lnTo>
                  <a:pt x="13443" y="39920"/>
                </a:lnTo>
                <a:close/>
                <a:moveTo>
                  <a:pt x="10485" y="43577"/>
                </a:moveTo>
                <a:lnTo>
                  <a:pt x="10246" y="43849"/>
                </a:lnTo>
                <a:lnTo>
                  <a:pt x="9931" y="44177"/>
                </a:lnTo>
                <a:lnTo>
                  <a:pt x="9590" y="44518"/>
                </a:lnTo>
                <a:lnTo>
                  <a:pt x="9236" y="44872"/>
                </a:lnTo>
                <a:lnTo>
                  <a:pt x="8844" y="45213"/>
                </a:lnTo>
                <a:lnTo>
                  <a:pt x="8465" y="45554"/>
                </a:lnTo>
                <a:lnTo>
                  <a:pt x="8073" y="45870"/>
                </a:lnTo>
                <a:lnTo>
                  <a:pt x="7682" y="46186"/>
                </a:lnTo>
                <a:lnTo>
                  <a:pt x="7303" y="46451"/>
                </a:lnTo>
                <a:lnTo>
                  <a:pt x="6949" y="46704"/>
                </a:lnTo>
                <a:lnTo>
                  <a:pt x="6621" y="46906"/>
                </a:lnTo>
                <a:lnTo>
                  <a:pt x="6330" y="47058"/>
                </a:lnTo>
                <a:lnTo>
                  <a:pt x="6191" y="47108"/>
                </a:lnTo>
                <a:lnTo>
                  <a:pt x="6077" y="47159"/>
                </a:lnTo>
                <a:lnTo>
                  <a:pt x="5964" y="47184"/>
                </a:lnTo>
                <a:lnTo>
                  <a:pt x="5875" y="47196"/>
                </a:lnTo>
                <a:lnTo>
                  <a:pt x="5787" y="47196"/>
                </a:lnTo>
                <a:lnTo>
                  <a:pt x="5724" y="47171"/>
                </a:lnTo>
                <a:lnTo>
                  <a:pt x="5673" y="47121"/>
                </a:lnTo>
                <a:lnTo>
                  <a:pt x="5635" y="47070"/>
                </a:lnTo>
                <a:lnTo>
                  <a:pt x="5610" y="46969"/>
                </a:lnTo>
                <a:lnTo>
                  <a:pt x="5597" y="46855"/>
                </a:lnTo>
                <a:lnTo>
                  <a:pt x="5610" y="46754"/>
                </a:lnTo>
                <a:lnTo>
                  <a:pt x="5648" y="46641"/>
                </a:lnTo>
                <a:lnTo>
                  <a:pt x="5698" y="46527"/>
                </a:lnTo>
                <a:lnTo>
                  <a:pt x="5774" y="46413"/>
                </a:lnTo>
                <a:lnTo>
                  <a:pt x="5850" y="46300"/>
                </a:lnTo>
                <a:lnTo>
                  <a:pt x="5951" y="46173"/>
                </a:lnTo>
                <a:lnTo>
                  <a:pt x="6065" y="46060"/>
                </a:lnTo>
                <a:lnTo>
                  <a:pt x="6191" y="45933"/>
                </a:lnTo>
                <a:lnTo>
                  <a:pt x="6494" y="45693"/>
                </a:lnTo>
                <a:lnTo>
                  <a:pt x="6823" y="45441"/>
                </a:lnTo>
                <a:lnTo>
                  <a:pt x="7189" y="45201"/>
                </a:lnTo>
                <a:lnTo>
                  <a:pt x="7593" y="44961"/>
                </a:lnTo>
                <a:lnTo>
                  <a:pt x="8010" y="44720"/>
                </a:lnTo>
                <a:lnTo>
                  <a:pt x="8427" y="44493"/>
                </a:lnTo>
                <a:lnTo>
                  <a:pt x="8869" y="44278"/>
                </a:lnTo>
                <a:lnTo>
                  <a:pt x="9299" y="44076"/>
                </a:lnTo>
                <a:lnTo>
                  <a:pt x="9716" y="43887"/>
                </a:lnTo>
                <a:lnTo>
                  <a:pt x="10120" y="43723"/>
                </a:lnTo>
                <a:lnTo>
                  <a:pt x="10485" y="43577"/>
                </a:lnTo>
                <a:close/>
                <a:moveTo>
                  <a:pt x="16450" y="44354"/>
                </a:moveTo>
                <a:lnTo>
                  <a:pt x="16361" y="44746"/>
                </a:lnTo>
                <a:lnTo>
                  <a:pt x="16222" y="45377"/>
                </a:lnTo>
                <a:lnTo>
                  <a:pt x="16020" y="46173"/>
                </a:lnTo>
                <a:lnTo>
                  <a:pt x="15906" y="46590"/>
                </a:lnTo>
                <a:lnTo>
                  <a:pt x="15780" y="47020"/>
                </a:lnTo>
                <a:lnTo>
                  <a:pt x="15654" y="47449"/>
                </a:lnTo>
                <a:lnTo>
                  <a:pt x="15515" y="47853"/>
                </a:lnTo>
                <a:lnTo>
                  <a:pt x="15376" y="48220"/>
                </a:lnTo>
                <a:lnTo>
                  <a:pt x="15224" y="48561"/>
                </a:lnTo>
                <a:lnTo>
                  <a:pt x="15073" y="48839"/>
                </a:lnTo>
                <a:lnTo>
                  <a:pt x="14997" y="48952"/>
                </a:lnTo>
                <a:lnTo>
                  <a:pt x="14921" y="49041"/>
                </a:lnTo>
                <a:lnTo>
                  <a:pt x="14845" y="49129"/>
                </a:lnTo>
                <a:lnTo>
                  <a:pt x="14769" y="49180"/>
                </a:lnTo>
                <a:lnTo>
                  <a:pt x="14693" y="49218"/>
                </a:lnTo>
                <a:lnTo>
                  <a:pt x="14630" y="49230"/>
                </a:lnTo>
                <a:lnTo>
                  <a:pt x="14491" y="49218"/>
                </a:lnTo>
                <a:lnTo>
                  <a:pt x="14378" y="49180"/>
                </a:lnTo>
                <a:lnTo>
                  <a:pt x="14289" y="49129"/>
                </a:lnTo>
                <a:lnTo>
                  <a:pt x="14226" y="49053"/>
                </a:lnTo>
                <a:lnTo>
                  <a:pt x="14176" y="48965"/>
                </a:lnTo>
                <a:lnTo>
                  <a:pt x="14150" y="48851"/>
                </a:lnTo>
                <a:lnTo>
                  <a:pt x="14138" y="48725"/>
                </a:lnTo>
                <a:lnTo>
                  <a:pt x="14150" y="48586"/>
                </a:lnTo>
                <a:lnTo>
                  <a:pt x="14176" y="48422"/>
                </a:lnTo>
                <a:lnTo>
                  <a:pt x="14213" y="48258"/>
                </a:lnTo>
                <a:lnTo>
                  <a:pt x="14264" y="48081"/>
                </a:lnTo>
                <a:lnTo>
                  <a:pt x="14327" y="47891"/>
                </a:lnTo>
                <a:lnTo>
                  <a:pt x="14479" y="47500"/>
                </a:lnTo>
                <a:lnTo>
                  <a:pt x="14681" y="47095"/>
                </a:lnTo>
                <a:lnTo>
                  <a:pt x="14896" y="46666"/>
                </a:lnTo>
                <a:lnTo>
                  <a:pt x="15136" y="46249"/>
                </a:lnTo>
                <a:lnTo>
                  <a:pt x="15388" y="45832"/>
                </a:lnTo>
                <a:lnTo>
                  <a:pt x="15628" y="45453"/>
                </a:lnTo>
                <a:lnTo>
                  <a:pt x="15868" y="45099"/>
                </a:lnTo>
                <a:lnTo>
                  <a:pt x="16096" y="44796"/>
                </a:lnTo>
                <a:lnTo>
                  <a:pt x="16285" y="44544"/>
                </a:lnTo>
                <a:lnTo>
                  <a:pt x="16450" y="44354"/>
                </a:lnTo>
                <a:close/>
                <a:moveTo>
                  <a:pt x="20025" y="47891"/>
                </a:moveTo>
                <a:lnTo>
                  <a:pt x="20417" y="48005"/>
                </a:lnTo>
                <a:lnTo>
                  <a:pt x="20821" y="48157"/>
                </a:lnTo>
                <a:lnTo>
                  <a:pt x="21263" y="48333"/>
                </a:lnTo>
                <a:lnTo>
                  <a:pt x="21718" y="48536"/>
                </a:lnTo>
                <a:lnTo>
                  <a:pt x="22173" y="48763"/>
                </a:lnTo>
                <a:lnTo>
                  <a:pt x="22615" y="49016"/>
                </a:lnTo>
                <a:lnTo>
                  <a:pt x="23057" y="49268"/>
                </a:lnTo>
                <a:lnTo>
                  <a:pt x="23461" y="49546"/>
                </a:lnTo>
                <a:lnTo>
                  <a:pt x="23840" y="49811"/>
                </a:lnTo>
                <a:lnTo>
                  <a:pt x="24017" y="49950"/>
                </a:lnTo>
                <a:lnTo>
                  <a:pt x="24169" y="50089"/>
                </a:lnTo>
                <a:lnTo>
                  <a:pt x="24320" y="50228"/>
                </a:lnTo>
                <a:lnTo>
                  <a:pt x="24447" y="50367"/>
                </a:lnTo>
                <a:lnTo>
                  <a:pt x="24573" y="50494"/>
                </a:lnTo>
                <a:lnTo>
                  <a:pt x="24674" y="50620"/>
                </a:lnTo>
                <a:lnTo>
                  <a:pt x="24750" y="50759"/>
                </a:lnTo>
                <a:lnTo>
                  <a:pt x="24813" y="50885"/>
                </a:lnTo>
                <a:lnTo>
                  <a:pt x="24851" y="50999"/>
                </a:lnTo>
                <a:lnTo>
                  <a:pt x="24876" y="51113"/>
                </a:lnTo>
                <a:lnTo>
                  <a:pt x="24876" y="51226"/>
                </a:lnTo>
                <a:lnTo>
                  <a:pt x="24851" y="51340"/>
                </a:lnTo>
                <a:lnTo>
                  <a:pt x="24800" y="51441"/>
                </a:lnTo>
                <a:lnTo>
                  <a:pt x="24725" y="51529"/>
                </a:lnTo>
                <a:lnTo>
                  <a:pt x="24674" y="51567"/>
                </a:lnTo>
                <a:lnTo>
                  <a:pt x="24598" y="51605"/>
                </a:lnTo>
                <a:lnTo>
                  <a:pt x="24522" y="51618"/>
                </a:lnTo>
                <a:lnTo>
                  <a:pt x="24434" y="51605"/>
                </a:lnTo>
                <a:lnTo>
                  <a:pt x="24333" y="51593"/>
                </a:lnTo>
                <a:lnTo>
                  <a:pt x="24219" y="51567"/>
                </a:lnTo>
                <a:lnTo>
                  <a:pt x="24106" y="51529"/>
                </a:lnTo>
                <a:lnTo>
                  <a:pt x="23979" y="51479"/>
                </a:lnTo>
                <a:lnTo>
                  <a:pt x="23701" y="51353"/>
                </a:lnTo>
                <a:lnTo>
                  <a:pt x="23385" y="51176"/>
                </a:lnTo>
                <a:lnTo>
                  <a:pt x="23057" y="50961"/>
                </a:lnTo>
                <a:lnTo>
                  <a:pt x="22716" y="50721"/>
                </a:lnTo>
                <a:lnTo>
                  <a:pt x="22362" y="50443"/>
                </a:lnTo>
                <a:lnTo>
                  <a:pt x="21996" y="50140"/>
                </a:lnTo>
                <a:lnTo>
                  <a:pt x="21642" y="49799"/>
                </a:lnTo>
                <a:lnTo>
                  <a:pt x="21288" y="49445"/>
                </a:lnTo>
                <a:lnTo>
                  <a:pt x="20935" y="49079"/>
                </a:lnTo>
                <a:lnTo>
                  <a:pt x="20619" y="48700"/>
                </a:lnTo>
                <a:lnTo>
                  <a:pt x="20303" y="48296"/>
                </a:lnTo>
                <a:lnTo>
                  <a:pt x="20025" y="47891"/>
                </a:lnTo>
                <a:close/>
                <a:moveTo>
                  <a:pt x="9514" y="49546"/>
                </a:moveTo>
                <a:lnTo>
                  <a:pt x="9602" y="49875"/>
                </a:lnTo>
                <a:lnTo>
                  <a:pt x="9703" y="50241"/>
                </a:lnTo>
                <a:lnTo>
                  <a:pt x="9943" y="51037"/>
                </a:lnTo>
                <a:lnTo>
                  <a:pt x="10196" y="51883"/>
                </a:lnTo>
                <a:lnTo>
                  <a:pt x="10322" y="52300"/>
                </a:lnTo>
                <a:lnTo>
                  <a:pt x="10436" y="52717"/>
                </a:lnTo>
                <a:lnTo>
                  <a:pt x="10524" y="53109"/>
                </a:lnTo>
                <a:lnTo>
                  <a:pt x="10588" y="53488"/>
                </a:lnTo>
                <a:lnTo>
                  <a:pt x="10625" y="53816"/>
                </a:lnTo>
                <a:lnTo>
                  <a:pt x="10625" y="53980"/>
                </a:lnTo>
                <a:lnTo>
                  <a:pt x="10613" y="54119"/>
                </a:lnTo>
                <a:lnTo>
                  <a:pt x="10600" y="54258"/>
                </a:lnTo>
                <a:lnTo>
                  <a:pt x="10575" y="54372"/>
                </a:lnTo>
                <a:lnTo>
                  <a:pt x="10537" y="54473"/>
                </a:lnTo>
                <a:lnTo>
                  <a:pt x="10486" y="54574"/>
                </a:lnTo>
                <a:lnTo>
                  <a:pt x="10423" y="54650"/>
                </a:lnTo>
                <a:lnTo>
                  <a:pt x="10348" y="54713"/>
                </a:lnTo>
                <a:lnTo>
                  <a:pt x="10246" y="54751"/>
                </a:lnTo>
                <a:lnTo>
                  <a:pt x="10145" y="54776"/>
                </a:lnTo>
                <a:lnTo>
                  <a:pt x="9943" y="54789"/>
                </a:lnTo>
                <a:lnTo>
                  <a:pt x="9766" y="54776"/>
                </a:lnTo>
                <a:lnTo>
                  <a:pt x="9615" y="54751"/>
                </a:lnTo>
                <a:lnTo>
                  <a:pt x="9476" y="54700"/>
                </a:lnTo>
                <a:lnTo>
                  <a:pt x="9349" y="54637"/>
                </a:lnTo>
                <a:lnTo>
                  <a:pt x="9236" y="54549"/>
                </a:lnTo>
                <a:lnTo>
                  <a:pt x="9147" y="54448"/>
                </a:lnTo>
                <a:lnTo>
                  <a:pt x="9072" y="54321"/>
                </a:lnTo>
                <a:lnTo>
                  <a:pt x="9008" y="54182"/>
                </a:lnTo>
                <a:lnTo>
                  <a:pt x="8958" y="54043"/>
                </a:lnTo>
                <a:lnTo>
                  <a:pt x="8920" y="53879"/>
                </a:lnTo>
                <a:lnTo>
                  <a:pt x="8895" y="53702"/>
                </a:lnTo>
                <a:lnTo>
                  <a:pt x="8882" y="53525"/>
                </a:lnTo>
                <a:lnTo>
                  <a:pt x="8869" y="53323"/>
                </a:lnTo>
                <a:lnTo>
                  <a:pt x="8869" y="53121"/>
                </a:lnTo>
                <a:lnTo>
                  <a:pt x="8882" y="52919"/>
                </a:lnTo>
                <a:lnTo>
                  <a:pt x="8920" y="52490"/>
                </a:lnTo>
                <a:lnTo>
                  <a:pt x="8996" y="52035"/>
                </a:lnTo>
                <a:lnTo>
                  <a:pt x="9072" y="51580"/>
                </a:lnTo>
                <a:lnTo>
                  <a:pt x="9173" y="51138"/>
                </a:lnTo>
                <a:lnTo>
                  <a:pt x="9362" y="50279"/>
                </a:lnTo>
                <a:lnTo>
                  <a:pt x="9451" y="49900"/>
                </a:lnTo>
                <a:lnTo>
                  <a:pt x="9514" y="49546"/>
                </a:lnTo>
                <a:close/>
                <a:moveTo>
                  <a:pt x="5155" y="57770"/>
                </a:moveTo>
                <a:lnTo>
                  <a:pt x="5168" y="57833"/>
                </a:lnTo>
                <a:lnTo>
                  <a:pt x="5117" y="57821"/>
                </a:lnTo>
                <a:lnTo>
                  <a:pt x="5155" y="57770"/>
                </a:lnTo>
                <a:close/>
                <a:moveTo>
                  <a:pt x="19520" y="54713"/>
                </a:moveTo>
                <a:lnTo>
                  <a:pt x="19621" y="54726"/>
                </a:lnTo>
                <a:lnTo>
                  <a:pt x="19545" y="54726"/>
                </a:lnTo>
                <a:lnTo>
                  <a:pt x="19520" y="54751"/>
                </a:lnTo>
                <a:lnTo>
                  <a:pt x="19520" y="54890"/>
                </a:lnTo>
                <a:lnTo>
                  <a:pt x="19507" y="55041"/>
                </a:lnTo>
                <a:lnTo>
                  <a:pt x="19456" y="55357"/>
                </a:lnTo>
                <a:lnTo>
                  <a:pt x="19368" y="55711"/>
                </a:lnTo>
                <a:lnTo>
                  <a:pt x="19254" y="56077"/>
                </a:lnTo>
                <a:lnTo>
                  <a:pt x="19115" y="56456"/>
                </a:lnTo>
                <a:lnTo>
                  <a:pt x="18964" y="56835"/>
                </a:lnTo>
                <a:lnTo>
                  <a:pt x="18799" y="57214"/>
                </a:lnTo>
                <a:lnTo>
                  <a:pt x="18610" y="57568"/>
                </a:lnTo>
                <a:lnTo>
                  <a:pt x="18420" y="57896"/>
                </a:lnTo>
                <a:lnTo>
                  <a:pt x="18218" y="58199"/>
                </a:lnTo>
                <a:lnTo>
                  <a:pt x="18029" y="58452"/>
                </a:lnTo>
                <a:lnTo>
                  <a:pt x="17928" y="58553"/>
                </a:lnTo>
                <a:lnTo>
                  <a:pt x="17827" y="58642"/>
                </a:lnTo>
                <a:lnTo>
                  <a:pt x="17738" y="58717"/>
                </a:lnTo>
                <a:lnTo>
                  <a:pt x="17637" y="58781"/>
                </a:lnTo>
                <a:lnTo>
                  <a:pt x="17549" y="58818"/>
                </a:lnTo>
                <a:lnTo>
                  <a:pt x="17460" y="58844"/>
                </a:lnTo>
                <a:lnTo>
                  <a:pt x="17384" y="58844"/>
                </a:lnTo>
                <a:lnTo>
                  <a:pt x="17309" y="58818"/>
                </a:lnTo>
                <a:lnTo>
                  <a:pt x="17233" y="58768"/>
                </a:lnTo>
                <a:lnTo>
                  <a:pt x="17157" y="58705"/>
                </a:lnTo>
                <a:lnTo>
                  <a:pt x="17119" y="58642"/>
                </a:lnTo>
                <a:lnTo>
                  <a:pt x="17094" y="58566"/>
                </a:lnTo>
                <a:lnTo>
                  <a:pt x="17069" y="58477"/>
                </a:lnTo>
                <a:lnTo>
                  <a:pt x="17069" y="58389"/>
                </a:lnTo>
                <a:lnTo>
                  <a:pt x="17069" y="58301"/>
                </a:lnTo>
                <a:lnTo>
                  <a:pt x="17094" y="58199"/>
                </a:lnTo>
                <a:lnTo>
                  <a:pt x="17119" y="58086"/>
                </a:lnTo>
                <a:lnTo>
                  <a:pt x="17157" y="57972"/>
                </a:lnTo>
                <a:lnTo>
                  <a:pt x="17258" y="57732"/>
                </a:lnTo>
                <a:lnTo>
                  <a:pt x="17397" y="57467"/>
                </a:lnTo>
                <a:lnTo>
                  <a:pt x="17561" y="57202"/>
                </a:lnTo>
                <a:lnTo>
                  <a:pt x="17751" y="56924"/>
                </a:lnTo>
                <a:lnTo>
                  <a:pt x="17953" y="56633"/>
                </a:lnTo>
                <a:lnTo>
                  <a:pt x="18168" y="56343"/>
                </a:lnTo>
                <a:lnTo>
                  <a:pt x="18635" y="55774"/>
                </a:lnTo>
                <a:lnTo>
                  <a:pt x="19090" y="55231"/>
                </a:lnTo>
                <a:lnTo>
                  <a:pt x="19520" y="54751"/>
                </a:lnTo>
                <a:lnTo>
                  <a:pt x="19520" y="54713"/>
                </a:lnTo>
                <a:close/>
                <a:moveTo>
                  <a:pt x="4334" y="57581"/>
                </a:moveTo>
                <a:lnTo>
                  <a:pt x="4372" y="57606"/>
                </a:lnTo>
                <a:lnTo>
                  <a:pt x="4321" y="57593"/>
                </a:lnTo>
                <a:lnTo>
                  <a:pt x="3841" y="58376"/>
                </a:lnTo>
                <a:lnTo>
                  <a:pt x="3374" y="59160"/>
                </a:lnTo>
                <a:lnTo>
                  <a:pt x="3134" y="59551"/>
                </a:lnTo>
                <a:lnTo>
                  <a:pt x="2881" y="59930"/>
                </a:lnTo>
                <a:lnTo>
                  <a:pt x="2628" y="60309"/>
                </a:lnTo>
                <a:lnTo>
                  <a:pt x="2363" y="60675"/>
                </a:lnTo>
                <a:lnTo>
                  <a:pt x="2237" y="60840"/>
                </a:lnTo>
                <a:lnTo>
                  <a:pt x="2060" y="61029"/>
                </a:lnTo>
                <a:lnTo>
                  <a:pt x="1870" y="61206"/>
                </a:lnTo>
                <a:lnTo>
                  <a:pt x="1668" y="61370"/>
                </a:lnTo>
                <a:lnTo>
                  <a:pt x="1567" y="61446"/>
                </a:lnTo>
                <a:lnTo>
                  <a:pt x="1466" y="61497"/>
                </a:lnTo>
                <a:lnTo>
                  <a:pt x="1365" y="61535"/>
                </a:lnTo>
                <a:lnTo>
                  <a:pt x="1264" y="61560"/>
                </a:lnTo>
                <a:lnTo>
                  <a:pt x="1176" y="61560"/>
                </a:lnTo>
                <a:lnTo>
                  <a:pt x="1100" y="61547"/>
                </a:lnTo>
                <a:lnTo>
                  <a:pt x="1011" y="61497"/>
                </a:lnTo>
                <a:lnTo>
                  <a:pt x="948" y="61433"/>
                </a:lnTo>
                <a:lnTo>
                  <a:pt x="898" y="61345"/>
                </a:lnTo>
                <a:lnTo>
                  <a:pt x="872" y="61257"/>
                </a:lnTo>
                <a:lnTo>
                  <a:pt x="860" y="61156"/>
                </a:lnTo>
                <a:lnTo>
                  <a:pt x="860" y="61067"/>
                </a:lnTo>
                <a:lnTo>
                  <a:pt x="885" y="60953"/>
                </a:lnTo>
                <a:lnTo>
                  <a:pt x="923" y="60852"/>
                </a:lnTo>
                <a:lnTo>
                  <a:pt x="973" y="60739"/>
                </a:lnTo>
                <a:lnTo>
                  <a:pt x="1037" y="60625"/>
                </a:lnTo>
                <a:lnTo>
                  <a:pt x="1112" y="60511"/>
                </a:lnTo>
                <a:lnTo>
                  <a:pt x="1201" y="60385"/>
                </a:lnTo>
                <a:lnTo>
                  <a:pt x="1416" y="60145"/>
                </a:lnTo>
                <a:lnTo>
                  <a:pt x="1668" y="59892"/>
                </a:lnTo>
                <a:lnTo>
                  <a:pt x="1946" y="59627"/>
                </a:lnTo>
                <a:lnTo>
                  <a:pt x="2237" y="59362"/>
                </a:lnTo>
                <a:lnTo>
                  <a:pt x="2553" y="59096"/>
                </a:lnTo>
                <a:lnTo>
                  <a:pt x="3197" y="58566"/>
                </a:lnTo>
                <a:lnTo>
                  <a:pt x="3803" y="58061"/>
                </a:lnTo>
                <a:lnTo>
                  <a:pt x="4081" y="57821"/>
                </a:lnTo>
                <a:lnTo>
                  <a:pt x="4321" y="57593"/>
                </a:lnTo>
                <a:lnTo>
                  <a:pt x="4334" y="57581"/>
                </a:lnTo>
                <a:close/>
                <a:moveTo>
                  <a:pt x="19355" y="61547"/>
                </a:moveTo>
                <a:lnTo>
                  <a:pt x="19545" y="61560"/>
                </a:lnTo>
                <a:lnTo>
                  <a:pt x="19734" y="61572"/>
                </a:lnTo>
                <a:lnTo>
                  <a:pt x="19936" y="61585"/>
                </a:lnTo>
                <a:lnTo>
                  <a:pt x="20151" y="61623"/>
                </a:lnTo>
                <a:lnTo>
                  <a:pt x="20353" y="61661"/>
                </a:lnTo>
                <a:lnTo>
                  <a:pt x="20568" y="61711"/>
                </a:lnTo>
                <a:lnTo>
                  <a:pt x="20631" y="61673"/>
                </a:lnTo>
                <a:lnTo>
                  <a:pt x="20631" y="61673"/>
                </a:lnTo>
                <a:lnTo>
                  <a:pt x="20189" y="61951"/>
                </a:lnTo>
                <a:lnTo>
                  <a:pt x="19747" y="62217"/>
                </a:lnTo>
                <a:lnTo>
                  <a:pt x="19482" y="62356"/>
                </a:lnTo>
                <a:lnTo>
                  <a:pt x="19216" y="62495"/>
                </a:lnTo>
                <a:lnTo>
                  <a:pt x="18938" y="62621"/>
                </a:lnTo>
                <a:lnTo>
                  <a:pt x="18660" y="62735"/>
                </a:lnTo>
                <a:lnTo>
                  <a:pt x="18383" y="62836"/>
                </a:lnTo>
                <a:lnTo>
                  <a:pt x="18117" y="62911"/>
                </a:lnTo>
                <a:lnTo>
                  <a:pt x="17865" y="62962"/>
                </a:lnTo>
                <a:lnTo>
                  <a:pt x="17751" y="62975"/>
                </a:lnTo>
                <a:lnTo>
                  <a:pt x="17650" y="62975"/>
                </a:lnTo>
                <a:lnTo>
                  <a:pt x="17549" y="62962"/>
                </a:lnTo>
                <a:lnTo>
                  <a:pt x="17460" y="62937"/>
                </a:lnTo>
                <a:lnTo>
                  <a:pt x="17372" y="62911"/>
                </a:lnTo>
                <a:lnTo>
                  <a:pt x="17296" y="62861"/>
                </a:lnTo>
                <a:lnTo>
                  <a:pt x="17233" y="62810"/>
                </a:lnTo>
                <a:lnTo>
                  <a:pt x="17195" y="62747"/>
                </a:lnTo>
                <a:lnTo>
                  <a:pt x="17157" y="62697"/>
                </a:lnTo>
                <a:lnTo>
                  <a:pt x="17132" y="62634"/>
                </a:lnTo>
                <a:lnTo>
                  <a:pt x="17132" y="62570"/>
                </a:lnTo>
                <a:lnTo>
                  <a:pt x="17132" y="62495"/>
                </a:lnTo>
                <a:lnTo>
                  <a:pt x="17144" y="62431"/>
                </a:lnTo>
                <a:lnTo>
                  <a:pt x="17182" y="62368"/>
                </a:lnTo>
                <a:lnTo>
                  <a:pt x="17220" y="62292"/>
                </a:lnTo>
                <a:lnTo>
                  <a:pt x="17271" y="62229"/>
                </a:lnTo>
                <a:lnTo>
                  <a:pt x="17334" y="62166"/>
                </a:lnTo>
                <a:lnTo>
                  <a:pt x="17410" y="62103"/>
                </a:lnTo>
                <a:lnTo>
                  <a:pt x="17587" y="61977"/>
                </a:lnTo>
                <a:lnTo>
                  <a:pt x="17801" y="61863"/>
                </a:lnTo>
                <a:lnTo>
                  <a:pt x="18041" y="61749"/>
                </a:lnTo>
                <a:lnTo>
                  <a:pt x="18332" y="61673"/>
                </a:lnTo>
                <a:lnTo>
                  <a:pt x="18648" y="61610"/>
                </a:lnTo>
                <a:lnTo>
                  <a:pt x="18989" y="61560"/>
                </a:lnTo>
                <a:lnTo>
                  <a:pt x="19166" y="61560"/>
                </a:lnTo>
                <a:lnTo>
                  <a:pt x="19355" y="61547"/>
                </a:lnTo>
                <a:close/>
                <a:moveTo>
                  <a:pt x="18610" y="63240"/>
                </a:moveTo>
                <a:lnTo>
                  <a:pt x="18660" y="63278"/>
                </a:lnTo>
                <a:lnTo>
                  <a:pt x="18648" y="63290"/>
                </a:lnTo>
                <a:lnTo>
                  <a:pt x="18648" y="63303"/>
                </a:lnTo>
                <a:lnTo>
                  <a:pt x="18623" y="63316"/>
                </a:lnTo>
                <a:lnTo>
                  <a:pt x="18623" y="63316"/>
                </a:lnTo>
                <a:lnTo>
                  <a:pt x="18648" y="63290"/>
                </a:lnTo>
                <a:lnTo>
                  <a:pt x="18610" y="63240"/>
                </a:lnTo>
                <a:close/>
                <a:moveTo>
                  <a:pt x="5774" y="64061"/>
                </a:moveTo>
                <a:lnTo>
                  <a:pt x="5787" y="64099"/>
                </a:lnTo>
                <a:lnTo>
                  <a:pt x="5787" y="64099"/>
                </a:lnTo>
                <a:lnTo>
                  <a:pt x="5749" y="64074"/>
                </a:lnTo>
                <a:lnTo>
                  <a:pt x="5623" y="64086"/>
                </a:lnTo>
                <a:lnTo>
                  <a:pt x="5623" y="64086"/>
                </a:lnTo>
                <a:lnTo>
                  <a:pt x="5774" y="64061"/>
                </a:lnTo>
                <a:close/>
                <a:moveTo>
                  <a:pt x="21023" y="61863"/>
                </a:moveTo>
                <a:lnTo>
                  <a:pt x="21465" y="62141"/>
                </a:lnTo>
                <a:lnTo>
                  <a:pt x="21895" y="62419"/>
                </a:lnTo>
                <a:lnTo>
                  <a:pt x="22135" y="62596"/>
                </a:lnTo>
                <a:lnTo>
                  <a:pt x="22375" y="62773"/>
                </a:lnTo>
                <a:lnTo>
                  <a:pt x="22615" y="62962"/>
                </a:lnTo>
                <a:lnTo>
                  <a:pt x="22842" y="63164"/>
                </a:lnTo>
                <a:lnTo>
                  <a:pt x="23057" y="63366"/>
                </a:lnTo>
                <a:lnTo>
                  <a:pt x="23234" y="63568"/>
                </a:lnTo>
                <a:lnTo>
                  <a:pt x="23385" y="63770"/>
                </a:lnTo>
                <a:lnTo>
                  <a:pt x="23449" y="63872"/>
                </a:lnTo>
                <a:lnTo>
                  <a:pt x="23499" y="63960"/>
                </a:lnTo>
                <a:lnTo>
                  <a:pt x="23537" y="64061"/>
                </a:lnTo>
                <a:lnTo>
                  <a:pt x="23550" y="64149"/>
                </a:lnTo>
                <a:lnTo>
                  <a:pt x="23562" y="64238"/>
                </a:lnTo>
                <a:lnTo>
                  <a:pt x="23550" y="64326"/>
                </a:lnTo>
                <a:lnTo>
                  <a:pt x="23537" y="64402"/>
                </a:lnTo>
                <a:lnTo>
                  <a:pt x="23499" y="64478"/>
                </a:lnTo>
                <a:lnTo>
                  <a:pt x="23461" y="64528"/>
                </a:lnTo>
                <a:lnTo>
                  <a:pt x="23423" y="64579"/>
                </a:lnTo>
                <a:lnTo>
                  <a:pt x="23360" y="64617"/>
                </a:lnTo>
                <a:lnTo>
                  <a:pt x="23310" y="64642"/>
                </a:lnTo>
                <a:lnTo>
                  <a:pt x="23234" y="64655"/>
                </a:lnTo>
                <a:lnTo>
                  <a:pt x="23171" y="64655"/>
                </a:lnTo>
                <a:lnTo>
                  <a:pt x="23082" y="64642"/>
                </a:lnTo>
                <a:lnTo>
                  <a:pt x="23006" y="64630"/>
                </a:lnTo>
                <a:lnTo>
                  <a:pt x="22918" y="64604"/>
                </a:lnTo>
                <a:lnTo>
                  <a:pt x="22830" y="64566"/>
                </a:lnTo>
                <a:lnTo>
                  <a:pt x="22640" y="64465"/>
                </a:lnTo>
                <a:lnTo>
                  <a:pt x="22438" y="64326"/>
                </a:lnTo>
                <a:lnTo>
                  <a:pt x="22236" y="64149"/>
                </a:lnTo>
                <a:lnTo>
                  <a:pt x="22034" y="63935"/>
                </a:lnTo>
                <a:lnTo>
                  <a:pt x="21831" y="63682"/>
                </a:lnTo>
                <a:lnTo>
                  <a:pt x="21642" y="63392"/>
                </a:lnTo>
                <a:lnTo>
                  <a:pt x="21554" y="63240"/>
                </a:lnTo>
                <a:lnTo>
                  <a:pt x="21478" y="63063"/>
                </a:lnTo>
                <a:lnTo>
                  <a:pt x="21389" y="62899"/>
                </a:lnTo>
                <a:lnTo>
                  <a:pt x="21314" y="62709"/>
                </a:lnTo>
                <a:lnTo>
                  <a:pt x="21250" y="62520"/>
                </a:lnTo>
                <a:lnTo>
                  <a:pt x="21187" y="62330"/>
                </a:lnTo>
                <a:lnTo>
                  <a:pt x="21124" y="62116"/>
                </a:lnTo>
                <a:lnTo>
                  <a:pt x="21073" y="61901"/>
                </a:lnTo>
                <a:lnTo>
                  <a:pt x="21023" y="61863"/>
                </a:lnTo>
                <a:close/>
                <a:moveTo>
                  <a:pt x="20000" y="62798"/>
                </a:moveTo>
                <a:lnTo>
                  <a:pt x="19848" y="63189"/>
                </a:lnTo>
                <a:lnTo>
                  <a:pt x="19684" y="63556"/>
                </a:lnTo>
                <a:lnTo>
                  <a:pt x="19494" y="63985"/>
                </a:lnTo>
                <a:lnTo>
                  <a:pt x="19381" y="64200"/>
                </a:lnTo>
                <a:lnTo>
                  <a:pt x="19254" y="64415"/>
                </a:lnTo>
                <a:lnTo>
                  <a:pt x="19128" y="64617"/>
                </a:lnTo>
                <a:lnTo>
                  <a:pt x="19002" y="64781"/>
                </a:lnTo>
                <a:lnTo>
                  <a:pt x="18863" y="64933"/>
                </a:lnTo>
                <a:lnTo>
                  <a:pt x="18724" y="65046"/>
                </a:lnTo>
                <a:lnTo>
                  <a:pt x="18660" y="65084"/>
                </a:lnTo>
                <a:lnTo>
                  <a:pt x="18597" y="65122"/>
                </a:lnTo>
                <a:lnTo>
                  <a:pt x="18521" y="65135"/>
                </a:lnTo>
                <a:lnTo>
                  <a:pt x="18458" y="65147"/>
                </a:lnTo>
                <a:lnTo>
                  <a:pt x="18395" y="65147"/>
                </a:lnTo>
                <a:lnTo>
                  <a:pt x="18332" y="65135"/>
                </a:lnTo>
                <a:lnTo>
                  <a:pt x="18281" y="65110"/>
                </a:lnTo>
                <a:lnTo>
                  <a:pt x="18244" y="65072"/>
                </a:lnTo>
                <a:lnTo>
                  <a:pt x="18206" y="65046"/>
                </a:lnTo>
                <a:lnTo>
                  <a:pt x="18180" y="64996"/>
                </a:lnTo>
                <a:lnTo>
                  <a:pt x="18155" y="64945"/>
                </a:lnTo>
                <a:lnTo>
                  <a:pt x="18142" y="64895"/>
                </a:lnTo>
                <a:lnTo>
                  <a:pt x="18130" y="64756"/>
                </a:lnTo>
                <a:lnTo>
                  <a:pt x="18155" y="64617"/>
                </a:lnTo>
                <a:lnTo>
                  <a:pt x="18206" y="64453"/>
                </a:lnTo>
                <a:lnTo>
                  <a:pt x="18281" y="64276"/>
                </a:lnTo>
                <a:lnTo>
                  <a:pt x="18395" y="64086"/>
                </a:lnTo>
                <a:lnTo>
                  <a:pt x="18534" y="63897"/>
                </a:lnTo>
                <a:lnTo>
                  <a:pt x="18698" y="63707"/>
                </a:lnTo>
                <a:lnTo>
                  <a:pt x="18900" y="63518"/>
                </a:lnTo>
                <a:lnTo>
                  <a:pt x="19128" y="63328"/>
                </a:lnTo>
                <a:lnTo>
                  <a:pt x="19381" y="63151"/>
                </a:lnTo>
                <a:lnTo>
                  <a:pt x="19659" y="62987"/>
                </a:lnTo>
                <a:lnTo>
                  <a:pt x="19974" y="62848"/>
                </a:lnTo>
                <a:lnTo>
                  <a:pt x="20000" y="62798"/>
                </a:lnTo>
                <a:close/>
                <a:moveTo>
                  <a:pt x="20442" y="62583"/>
                </a:moveTo>
                <a:lnTo>
                  <a:pt x="20669" y="63050"/>
                </a:lnTo>
                <a:lnTo>
                  <a:pt x="20884" y="63530"/>
                </a:lnTo>
                <a:lnTo>
                  <a:pt x="20985" y="63796"/>
                </a:lnTo>
                <a:lnTo>
                  <a:pt x="21099" y="64074"/>
                </a:lnTo>
                <a:lnTo>
                  <a:pt x="21200" y="64364"/>
                </a:lnTo>
                <a:lnTo>
                  <a:pt x="21288" y="64655"/>
                </a:lnTo>
                <a:lnTo>
                  <a:pt x="21351" y="64945"/>
                </a:lnTo>
                <a:lnTo>
                  <a:pt x="21402" y="65211"/>
                </a:lnTo>
                <a:lnTo>
                  <a:pt x="21415" y="65463"/>
                </a:lnTo>
                <a:lnTo>
                  <a:pt x="21415" y="65577"/>
                </a:lnTo>
                <a:lnTo>
                  <a:pt x="21402" y="65691"/>
                </a:lnTo>
                <a:lnTo>
                  <a:pt x="21389" y="65792"/>
                </a:lnTo>
                <a:lnTo>
                  <a:pt x="21351" y="65880"/>
                </a:lnTo>
                <a:lnTo>
                  <a:pt x="21314" y="65956"/>
                </a:lnTo>
                <a:lnTo>
                  <a:pt x="21263" y="66019"/>
                </a:lnTo>
                <a:lnTo>
                  <a:pt x="21200" y="66082"/>
                </a:lnTo>
                <a:lnTo>
                  <a:pt x="21137" y="66120"/>
                </a:lnTo>
                <a:lnTo>
                  <a:pt x="21073" y="66145"/>
                </a:lnTo>
                <a:lnTo>
                  <a:pt x="21010" y="66158"/>
                </a:lnTo>
                <a:lnTo>
                  <a:pt x="20947" y="66158"/>
                </a:lnTo>
                <a:lnTo>
                  <a:pt x="20884" y="66145"/>
                </a:lnTo>
                <a:lnTo>
                  <a:pt x="20821" y="66120"/>
                </a:lnTo>
                <a:lnTo>
                  <a:pt x="20758" y="66095"/>
                </a:lnTo>
                <a:lnTo>
                  <a:pt x="20694" y="66044"/>
                </a:lnTo>
                <a:lnTo>
                  <a:pt x="20631" y="65981"/>
                </a:lnTo>
                <a:lnTo>
                  <a:pt x="20568" y="65918"/>
                </a:lnTo>
                <a:lnTo>
                  <a:pt x="20518" y="65830"/>
                </a:lnTo>
                <a:lnTo>
                  <a:pt x="20404" y="65640"/>
                </a:lnTo>
                <a:lnTo>
                  <a:pt x="20315" y="65425"/>
                </a:lnTo>
                <a:lnTo>
                  <a:pt x="20240" y="65160"/>
                </a:lnTo>
                <a:lnTo>
                  <a:pt x="20189" y="64870"/>
                </a:lnTo>
                <a:lnTo>
                  <a:pt x="20151" y="64554"/>
                </a:lnTo>
                <a:lnTo>
                  <a:pt x="20151" y="64213"/>
                </a:lnTo>
                <a:lnTo>
                  <a:pt x="20164" y="64023"/>
                </a:lnTo>
                <a:lnTo>
                  <a:pt x="20176" y="63846"/>
                </a:lnTo>
                <a:lnTo>
                  <a:pt x="20202" y="63657"/>
                </a:lnTo>
                <a:lnTo>
                  <a:pt x="20240" y="63455"/>
                </a:lnTo>
                <a:lnTo>
                  <a:pt x="20278" y="63265"/>
                </a:lnTo>
                <a:lnTo>
                  <a:pt x="20341" y="63063"/>
                </a:lnTo>
                <a:lnTo>
                  <a:pt x="20404" y="62848"/>
                </a:lnTo>
                <a:lnTo>
                  <a:pt x="20467" y="62646"/>
                </a:lnTo>
                <a:lnTo>
                  <a:pt x="20442" y="62583"/>
                </a:lnTo>
                <a:close/>
                <a:moveTo>
                  <a:pt x="5787" y="64099"/>
                </a:moveTo>
                <a:lnTo>
                  <a:pt x="7227" y="65766"/>
                </a:lnTo>
                <a:lnTo>
                  <a:pt x="7947" y="66600"/>
                </a:lnTo>
                <a:lnTo>
                  <a:pt x="8655" y="67447"/>
                </a:lnTo>
                <a:lnTo>
                  <a:pt x="8768" y="67573"/>
                </a:lnTo>
                <a:lnTo>
                  <a:pt x="8907" y="67712"/>
                </a:lnTo>
                <a:lnTo>
                  <a:pt x="9059" y="67851"/>
                </a:lnTo>
                <a:lnTo>
                  <a:pt x="9198" y="68002"/>
                </a:lnTo>
                <a:lnTo>
                  <a:pt x="9248" y="68078"/>
                </a:lnTo>
                <a:lnTo>
                  <a:pt x="9312" y="68154"/>
                </a:lnTo>
                <a:lnTo>
                  <a:pt x="9349" y="68230"/>
                </a:lnTo>
                <a:lnTo>
                  <a:pt x="9375" y="68306"/>
                </a:lnTo>
                <a:lnTo>
                  <a:pt x="9387" y="68394"/>
                </a:lnTo>
                <a:lnTo>
                  <a:pt x="9387" y="68470"/>
                </a:lnTo>
                <a:lnTo>
                  <a:pt x="9362" y="68546"/>
                </a:lnTo>
                <a:lnTo>
                  <a:pt x="9324" y="68621"/>
                </a:lnTo>
                <a:lnTo>
                  <a:pt x="9261" y="68685"/>
                </a:lnTo>
                <a:lnTo>
                  <a:pt x="9198" y="68710"/>
                </a:lnTo>
                <a:lnTo>
                  <a:pt x="9122" y="68722"/>
                </a:lnTo>
                <a:lnTo>
                  <a:pt x="9021" y="68710"/>
                </a:lnTo>
                <a:lnTo>
                  <a:pt x="8920" y="68685"/>
                </a:lnTo>
                <a:lnTo>
                  <a:pt x="8806" y="68634"/>
                </a:lnTo>
                <a:lnTo>
                  <a:pt x="8693" y="68558"/>
                </a:lnTo>
                <a:lnTo>
                  <a:pt x="8554" y="68482"/>
                </a:lnTo>
                <a:lnTo>
                  <a:pt x="8415" y="68369"/>
                </a:lnTo>
                <a:lnTo>
                  <a:pt x="8276" y="68255"/>
                </a:lnTo>
                <a:lnTo>
                  <a:pt x="7985" y="67990"/>
                </a:lnTo>
                <a:lnTo>
                  <a:pt x="7669" y="67661"/>
                </a:lnTo>
                <a:lnTo>
                  <a:pt x="7366" y="67308"/>
                </a:lnTo>
                <a:lnTo>
                  <a:pt x="7050" y="66916"/>
                </a:lnTo>
                <a:lnTo>
                  <a:pt x="6760" y="66512"/>
                </a:lnTo>
                <a:lnTo>
                  <a:pt x="6494" y="66095"/>
                </a:lnTo>
                <a:lnTo>
                  <a:pt x="6368" y="65880"/>
                </a:lnTo>
                <a:lnTo>
                  <a:pt x="6254" y="65665"/>
                </a:lnTo>
                <a:lnTo>
                  <a:pt x="6153" y="65451"/>
                </a:lnTo>
                <a:lnTo>
                  <a:pt x="6065" y="65249"/>
                </a:lnTo>
                <a:lnTo>
                  <a:pt x="5976" y="65046"/>
                </a:lnTo>
                <a:lnTo>
                  <a:pt x="5913" y="64844"/>
                </a:lnTo>
                <a:lnTo>
                  <a:pt x="5850" y="64642"/>
                </a:lnTo>
                <a:lnTo>
                  <a:pt x="5812" y="64453"/>
                </a:lnTo>
                <a:lnTo>
                  <a:pt x="5787" y="64276"/>
                </a:lnTo>
                <a:lnTo>
                  <a:pt x="5787" y="64099"/>
                </a:lnTo>
                <a:close/>
                <a:moveTo>
                  <a:pt x="4321" y="70276"/>
                </a:moveTo>
                <a:lnTo>
                  <a:pt x="4372" y="70302"/>
                </a:lnTo>
                <a:lnTo>
                  <a:pt x="4372" y="70302"/>
                </a:lnTo>
                <a:lnTo>
                  <a:pt x="4309" y="70289"/>
                </a:lnTo>
                <a:lnTo>
                  <a:pt x="4309" y="70289"/>
                </a:lnTo>
                <a:lnTo>
                  <a:pt x="4347" y="70466"/>
                </a:lnTo>
                <a:lnTo>
                  <a:pt x="4359" y="70643"/>
                </a:lnTo>
                <a:lnTo>
                  <a:pt x="4372" y="70819"/>
                </a:lnTo>
                <a:lnTo>
                  <a:pt x="4384" y="70996"/>
                </a:lnTo>
                <a:lnTo>
                  <a:pt x="4384" y="71173"/>
                </a:lnTo>
                <a:lnTo>
                  <a:pt x="4372" y="71350"/>
                </a:lnTo>
                <a:lnTo>
                  <a:pt x="4321" y="71716"/>
                </a:lnTo>
                <a:lnTo>
                  <a:pt x="4258" y="72070"/>
                </a:lnTo>
                <a:lnTo>
                  <a:pt x="4157" y="72424"/>
                </a:lnTo>
                <a:lnTo>
                  <a:pt x="4031" y="72765"/>
                </a:lnTo>
                <a:lnTo>
                  <a:pt x="3879" y="73093"/>
                </a:lnTo>
                <a:lnTo>
                  <a:pt x="3702" y="73409"/>
                </a:lnTo>
                <a:lnTo>
                  <a:pt x="3500" y="73700"/>
                </a:lnTo>
                <a:lnTo>
                  <a:pt x="3285" y="73978"/>
                </a:lnTo>
                <a:lnTo>
                  <a:pt x="3172" y="74117"/>
                </a:lnTo>
                <a:lnTo>
                  <a:pt x="3045" y="74230"/>
                </a:lnTo>
                <a:lnTo>
                  <a:pt x="2919" y="74357"/>
                </a:lnTo>
                <a:lnTo>
                  <a:pt x="2793" y="74458"/>
                </a:lnTo>
                <a:lnTo>
                  <a:pt x="2654" y="74559"/>
                </a:lnTo>
                <a:lnTo>
                  <a:pt x="2515" y="74660"/>
                </a:lnTo>
                <a:lnTo>
                  <a:pt x="2376" y="74748"/>
                </a:lnTo>
                <a:lnTo>
                  <a:pt x="2237" y="74824"/>
                </a:lnTo>
                <a:lnTo>
                  <a:pt x="2085" y="74887"/>
                </a:lnTo>
                <a:lnTo>
                  <a:pt x="1934" y="74950"/>
                </a:lnTo>
                <a:lnTo>
                  <a:pt x="1946" y="74774"/>
                </a:lnTo>
                <a:lnTo>
                  <a:pt x="1959" y="74597"/>
                </a:lnTo>
                <a:lnTo>
                  <a:pt x="1997" y="74420"/>
                </a:lnTo>
                <a:lnTo>
                  <a:pt x="2022" y="74243"/>
                </a:lnTo>
                <a:lnTo>
                  <a:pt x="2110" y="73927"/>
                </a:lnTo>
                <a:lnTo>
                  <a:pt x="2224" y="73611"/>
                </a:lnTo>
                <a:lnTo>
                  <a:pt x="2363" y="73308"/>
                </a:lnTo>
                <a:lnTo>
                  <a:pt x="2515" y="73018"/>
                </a:lnTo>
                <a:lnTo>
                  <a:pt x="2679" y="72727"/>
                </a:lnTo>
                <a:lnTo>
                  <a:pt x="2843" y="72449"/>
                </a:lnTo>
                <a:lnTo>
                  <a:pt x="3033" y="72184"/>
                </a:lnTo>
                <a:lnTo>
                  <a:pt x="3222" y="71906"/>
                </a:lnTo>
                <a:lnTo>
                  <a:pt x="3601" y="71375"/>
                </a:lnTo>
                <a:lnTo>
                  <a:pt x="3791" y="71110"/>
                </a:lnTo>
                <a:lnTo>
                  <a:pt x="3980" y="70845"/>
                </a:lnTo>
                <a:lnTo>
                  <a:pt x="4144" y="70567"/>
                </a:lnTo>
                <a:lnTo>
                  <a:pt x="4309" y="70289"/>
                </a:lnTo>
                <a:lnTo>
                  <a:pt x="4321" y="70276"/>
                </a:lnTo>
                <a:close/>
                <a:moveTo>
                  <a:pt x="8149" y="77111"/>
                </a:moveTo>
                <a:lnTo>
                  <a:pt x="8263" y="77136"/>
                </a:lnTo>
                <a:lnTo>
                  <a:pt x="8579" y="77212"/>
                </a:lnTo>
                <a:lnTo>
                  <a:pt x="9034" y="77351"/>
                </a:lnTo>
                <a:lnTo>
                  <a:pt x="9286" y="77452"/>
                </a:lnTo>
                <a:lnTo>
                  <a:pt x="9564" y="77553"/>
                </a:lnTo>
                <a:lnTo>
                  <a:pt x="9830" y="77679"/>
                </a:lnTo>
                <a:lnTo>
                  <a:pt x="10107" y="77818"/>
                </a:lnTo>
                <a:lnTo>
                  <a:pt x="10360" y="77982"/>
                </a:lnTo>
                <a:lnTo>
                  <a:pt x="10600" y="78159"/>
                </a:lnTo>
                <a:lnTo>
                  <a:pt x="10714" y="78260"/>
                </a:lnTo>
                <a:lnTo>
                  <a:pt x="10815" y="78349"/>
                </a:lnTo>
                <a:lnTo>
                  <a:pt x="10916" y="78462"/>
                </a:lnTo>
                <a:lnTo>
                  <a:pt x="11004" y="78563"/>
                </a:lnTo>
                <a:lnTo>
                  <a:pt x="11080" y="78677"/>
                </a:lnTo>
                <a:lnTo>
                  <a:pt x="11143" y="78803"/>
                </a:lnTo>
                <a:lnTo>
                  <a:pt x="11207" y="78930"/>
                </a:lnTo>
                <a:lnTo>
                  <a:pt x="11245" y="79056"/>
                </a:lnTo>
                <a:lnTo>
                  <a:pt x="11270" y="79170"/>
                </a:lnTo>
                <a:lnTo>
                  <a:pt x="11270" y="79271"/>
                </a:lnTo>
                <a:lnTo>
                  <a:pt x="11257" y="79347"/>
                </a:lnTo>
                <a:lnTo>
                  <a:pt x="11232" y="79397"/>
                </a:lnTo>
                <a:lnTo>
                  <a:pt x="11194" y="79435"/>
                </a:lnTo>
                <a:lnTo>
                  <a:pt x="11131" y="79448"/>
                </a:lnTo>
                <a:lnTo>
                  <a:pt x="11068" y="79448"/>
                </a:lnTo>
                <a:lnTo>
                  <a:pt x="10979" y="79422"/>
                </a:lnTo>
                <a:lnTo>
                  <a:pt x="10891" y="79384"/>
                </a:lnTo>
                <a:lnTo>
                  <a:pt x="10790" y="79347"/>
                </a:lnTo>
                <a:lnTo>
                  <a:pt x="10562" y="79208"/>
                </a:lnTo>
                <a:lnTo>
                  <a:pt x="10297" y="79031"/>
                </a:lnTo>
                <a:lnTo>
                  <a:pt x="10019" y="78829"/>
                </a:lnTo>
                <a:lnTo>
                  <a:pt x="9728" y="78589"/>
                </a:lnTo>
                <a:lnTo>
                  <a:pt x="9451" y="78349"/>
                </a:lnTo>
                <a:lnTo>
                  <a:pt x="8895" y="77856"/>
                </a:lnTo>
                <a:lnTo>
                  <a:pt x="8440" y="77414"/>
                </a:lnTo>
                <a:lnTo>
                  <a:pt x="8149" y="77111"/>
                </a:lnTo>
                <a:close/>
                <a:moveTo>
                  <a:pt x="7998" y="77730"/>
                </a:moveTo>
                <a:lnTo>
                  <a:pt x="8099" y="77805"/>
                </a:lnTo>
                <a:lnTo>
                  <a:pt x="8339" y="78020"/>
                </a:lnTo>
                <a:lnTo>
                  <a:pt x="8680" y="78336"/>
                </a:lnTo>
                <a:lnTo>
                  <a:pt x="8857" y="78538"/>
                </a:lnTo>
                <a:lnTo>
                  <a:pt x="9059" y="78753"/>
                </a:lnTo>
                <a:lnTo>
                  <a:pt x="9236" y="78993"/>
                </a:lnTo>
                <a:lnTo>
                  <a:pt x="9413" y="79245"/>
                </a:lnTo>
                <a:lnTo>
                  <a:pt x="9577" y="79498"/>
                </a:lnTo>
                <a:lnTo>
                  <a:pt x="9716" y="79763"/>
                </a:lnTo>
                <a:lnTo>
                  <a:pt x="9766" y="79902"/>
                </a:lnTo>
                <a:lnTo>
                  <a:pt x="9817" y="80041"/>
                </a:lnTo>
                <a:lnTo>
                  <a:pt x="9855" y="80180"/>
                </a:lnTo>
                <a:lnTo>
                  <a:pt x="9893" y="80319"/>
                </a:lnTo>
                <a:lnTo>
                  <a:pt x="9905" y="80446"/>
                </a:lnTo>
                <a:lnTo>
                  <a:pt x="9905" y="80585"/>
                </a:lnTo>
                <a:lnTo>
                  <a:pt x="9905" y="80723"/>
                </a:lnTo>
                <a:lnTo>
                  <a:pt x="9880" y="80850"/>
                </a:lnTo>
                <a:lnTo>
                  <a:pt x="9855" y="80976"/>
                </a:lnTo>
                <a:lnTo>
                  <a:pt x="9817" y="81065"/>
                </a:lnTo>
                <a:lnTo>
                  <a:pt x="9766" y="81128"/>
                </a:lnTo>
                <a:lnTo>
                  <a:pt x="9716" y="81153"/>
                </a:lnTo>
                <a:lnTo>
                  <a:pt x="9665" y="81166"/>
                </a:lnTo>
                <a:lnTo>
                  <a:pt x="9615" y="81153"/>
                </a:lnTo>
                <a:lnTo>
                  <a:pt x="9552" y="81128"/>
                </a:lnTo>
                <a:lnTo>
                  <a:pt x="9488" y="81065"/>
                </a:lnTo>
                <a:lnTo>
                  <a:pt x="9413" y="81001"/>
                </a:lnTo>
                <a:lnTo>
                  <a:pt x="9349" y="80913"/>
                </a:lnTo>
                <a:lnTo>
                  <a:pt x="9198" y="80686"/>
                </a:lnTo>
                <a:lnTo>
                  <a:pt x="9046" y="80408"/>
                </a:lnTo>
                <a:lnTo>
                  <a:pt x="8895" y="80104"/>
                </a:lnTo>
                <a:lnTo>
                  <a:pt x="8743" y="79763"/>
                </a:lnTo>
                <a:lnTo>
                  <a:pt x="8591" y="79422"/>
                </a:lnTo>
                <a:lnTo>
                  <a:pt x="8326" y="78728"/>
                </a:lnTo>
                <a:lnTo>
                  <a:pt x="8124" y="78134"/>
                </a:lnTo>
                <a:lnTo>
                  <a:pt x="7998" y="77730"/>
                </a:lnTo>
                <a:close/>
                <a:moveTo>
                  <a:pt x="7176" y="77313"/>
                </a:moveTo>
                <a:lnTo>
                  <a:pt x="7101" y="77515"/>
                </a:lnTo>
                <a:lnTo>
                  <a:pt x="6987" y="77793"/>
                </a:lnTo>
                <a:lnTo>
                  <a:pt x="6671" y="78487"/>
                </a:lnTo>
                <a:lnTo>
                  <a:pt x="6469" y="78879"/>
                </a:lnTo>
                <a:lnTo>
                  <a:pt x="6267" y="79283"/>
                </a:lnTo>
                <a:lnTo>
                  <a:pt x="6052" y="79688"/>
                </a:lnTo>
                <a:lnTo>
                  <a:pt x="5825" y="80067"/>
                </a:lnTo>
                <a:lnTo>
                  <a:pt x="5610" y="80420"/>
                </a:lnTo>
                <a:lnTo>
                  <a:pt x="5395" y="80736"/>
                </a:lnTo>
                <a:lnTo>
                  <a:pt x="5294" y="80862"/>
                </a:lnTo>
                <a:lnTo>
                  <a:pt x="5193" y="80989"/>
                </a:lnTo>
                <a:lnTo>
                  <a:pt x="5092" y="81090"/>
                </a:lnTo>
                <a:lnTo>
                  <a:pt x="5004" y="81166"/>
                </a:lnTo>
                <a:lnTo>
                  <a:pt x="4928" y="81216"/>
                </a:lnTo>
                <a:lnTo>
                  <a:pt x="4852" y="81254"/>
                </a:lnTo>
                <a:lnTo>
                  <a:pt x="4776" y="81267"/>
                </a:lnTo>
                <a:lnTo>
                  <a:pt x="4713" y="81241"/>
                </a:lnTo>
                <a:lnTo>
                  <a:pt x="4662" y="81191"/>
                </a:lnTo>
                <a:lnTo>
                  <a:pt x="4612" y="81115"/>
                </a:lnTo>
                <a:lnTo>
                  <a:pt x="4587" y="81001"/>
                </a:lnTo>
                <a:lnTo>
                  <a:pt x="4561" y="80862"/>
                </a:lnTo>
                <a:lnTo>
                  <a:pt x="4549" y="80698"/>
                </a:lnTo>
                <a:lnTo>
                  <a:pt x="4561" y="80534"/>
                </a:lnTo>
                <a:lnTo>
                  <a:pt x="4574" y="80370"/>
                </a:lnTo>
                <a:lnTo>
                  <a:pt x="4612" y="80206"/>
                </a:lnTo>
                <a:lnTo>
                  <a:pt x="4662" y="80041"/>
                </a:lnTo>
                <a:lnTo>
                  <a:pt x="4726" y="79890"/>
                </a:lnTo>
                <a:lnTo>
                  <a:pt x="4801" y="79725"/>
                </a:lnTo>
                <a:lnTo>
                  <a:pt x="4890" y="79574"/>
                </a:lnTo>
                <a:lnTo>
                  <a:pt x="4978" y="79410"/>
                </a:lnTo>
                <a:lnTo>
                  <a:pt x="5079" y="79271"/>
                </a:lnTo>
                <a:lnTo>
                  <a:pt x="5307" y="78968"/>
                </a:lnTo>
                <a:lnTo>
                  <a:pt x="5547" y="78690"/>
                </a:lnTo>
                <a:lnTo>
                  <a:pt x="5799" y="78437"/>
                </a:lnTo>
                <a:lnTo>
                  <a:pt x="6052" y="78197"/>
                </a:lnTo>
                <a:lnTo>
                  <a:pt x="6292" y="77982"/>
                </a:lnTo>
                <a:lnTo>
                  <a:pt x="6532" y="77780"/>
                </a:lnTo>
                <a:lnTo>
                  <a:pt x="6734" y="77628"/>
                </a:lnTo>
                <a:lnTo>
                  <a:pt x="7050" y="77401"/>
                </a:lnTo>
                <a:lnTo>
                  <a:pt x="7176" y="77313"/>
                </a:lnTo>
                <a:close/>
                <a:moveTo>
                  <a:pt x="7315" y="78386"/>
                </a:moveTo>
                <a:lnTo>
                  <a:pt x="7366" y="78500"/>
                </a:lnTo>
                <a:lnTo>
                  <a:pt x="7480" y="78803"/>
                </a:lnTo>
                <a:lnTo>
                  <a:pt x="7631" y="79245"/>
                </a:lnTo>
                <a:lnTo>
                  <a:pt x="7707" y="79511"/>
                </a:lnTo>
                <a:lnTo>
                  <a:pt x="7770" y="79789"/>
                </a:lnTo>
                <a:lnTo>
                  <a:pt x="7833" y="80092"/>
                </a:lnTo>
                <a:lnTo>
                  <a:pt x="7871" y="80382"/>
                </a:lnTo>
                <a:lnTo>
                  <a:pt x="7897" y="80698"/>
                </a:lnTo>
                <a:lnTo>
                  <a:pt x="7897" y="80989"/>
                </a:lnTo>
                <a:lnTo>
                  <a:pt x="7884" y="81140"/>
                </a:lnTo>
                <a:lnTo>
                  <a:pt x="7859" y="81279"/>
                </a:lnTo>
                <a:lnTo>
                  <a:pt x="7833" y="81418"/>
                </a:lnTo>
                <a:lnTo>
                  <a:pt x="7796" y="81557"/>
                </a:lnTo>
                <a:lnTo>
                  <a:pt x="7758" y="81684"/>
                </a:lnTo>
                <a:lnTo>
                  <a:pt x="7694" y="81810"/>
                </a:lnTo>
                <a:lnTo>
                  <a:pt x="7631" y="81924"/>
                </a:lnTo>
                <a:lnTo>
                  <a:pt x="7543" y="82037"/>
                </a:lnTo>
                <a:lnTo>
                  <a:pt x="7467" y="82126"/>
                </a:lnTo>
                <a:lnTo>
                  <a:pt x="7391" y="82189"/>
                </a:lnTo>
                <a:lnTo>
                  <a:pt x="7328" y="82214"/>
                </a:lnTo>
                <a:lnTo>
                  <a:pt x="7265" y="82227"/>
                </a:lnTo>
                <a:lnTo>
                  <a:pt x="7214" y="82214"/>
                </a:lnTo>
                <a:lnTo>
                  <a:pt x="7164" y="82176"/>
                </a:lnTo>
                <a:lnTo>
                  <a:pt x="7126" y="82113"/>
                </a:lnTo>
                <a:lnTo>
                  <a:pt x="7101" y="82037"/>
                </a:lnTo>
                <a:lnTo>
                  <a:pt x="7063" y="81949"/>
                </a:lnTo>
                <a:lnTo>
                  <a:pt x="7050" y="81835"/>
                </a:lnTo>
                <a:lnTo>
                  <a:pt x="7025" y="81570"/>
                </a:lnTo>
                <a:lnTo>
                  <a:pt x="7012" y="81254"/>
                </a:lnTo>
                <a:lnTo>
                  <a:pt x="7012" y="80913"/>
                </a:lnTo>
                <a:lnTo>
                  <a:pt x="7038" y="80547"/>
                </a:lnTo>
                <a:lnTo>
                  <a:pt x="7063" y="80168"/>
                </a:lnTo>
                <a:lnTo>
                  <a:pt x="7139" y="79435"/>
                </a:lnTo>
                <a:lnTo>
                  <a:pt x="7227" y="78803"/>
                </a:lnTo>
                <a:lnTo>
                  <a:pt x="7315" y="78386"/>
                </a:lnTo>
                <a:close/>
                <a:moveTo>
                  <a:pt x="11699" y="1"/>
                </a:moveTo>
                <a:lnTo>
                  <a:pt x="11472" y="216"/>
                </a:lnTo>
                <a:lnTo>
                  <a:pt x="11775" y="582"/>
                </a:lnTo>
                <a:lnTo>
                  <a:pt x="12078" y="948"/>
                </a:lnTo>
                <a:lnTo>
                  <a:pt x="12217" y="1138"/>
                </a:lnTo>
                <a:lnTo>
                  <a:pt x="12356" y="1327"/>
                </a:lnTo>
                <a:lnTo>
                  <a:pt x="12483" y="1517"/>
                </a:lnTo>
                <a:lnTo>
                  <a:pt x="12596" y="1719"/>
                </a:lnTo>
                <a:lnTo>
                  <a:pt x="13632" y="3829"/>
                </a:lnTo>
                <a:lnTo>
                  <a:pt x="14163" y="4877"/>
                </a:lnTo>
                <a:lnTo>
                  <a:pt x="14681" y="5938"/>
                </a:lnTo>
                <a:lnTo>
                  <a:pt x="15186" y="6987"/>
                </a:lnTo>
                <a:lnTo>
                  <a:pt x="15666" y="8061"/>
                </a:lnTo>
                <a:lnTo>
                  <a:pt x="16134" y="9134"/>
                </a:lnTo>
                <a:lnTo>
                  <a:pt x="16361" y="9665"/>
                </a:lnTo>
                <a:lnTo>
                  <a:pt x="16576" y="10208"/>
                </a:lnTo>
                <a:lnTo>
                  <a:pt x="16765" y="10739"/>
                </a:lnTo>
                <a:lnTo>
                  <a:pt x="16942" y="11269"/>
                </a:lnTo>
                <a:lnTo>
                  <a:pt x="17107" y="11800"/>
                </a:lnTo>
                <a:lnTo>
                  <a:pt x="17245" y="12343"/>
                </a:lnTo>
                <a:lnTo>
                  <a:pt x="17359" y="12874"/>
                </a:lnTo>
                <a:lnTo>
                  <a:pt x="17448" y="13417"/>
                </a:lnTo>
                <a:lnTo>
                  <a:pt x="17523" y="13960"/>
                </a:lnTo>
                <a:lnTo>
                  <a:pt x="17574" y="14503"/>
                </a:lnTo>
                <a:lnTo>
                  <a:pt x="17599" y="15046"/>
                </a:lnTo>
                <a:lnTo>
                  <a:pt x="17599" y="15602"/>
                </a:lnTo>
                <a:lnTo>
                  <a:pt x="17574" y="16158"/>
                </a:lnTo>
                <a:lnTo>
                  <a:pt x="17523" y="16714"/>
                </a:lnTo>
                <a:lnTo>
                  <a:pt x="17448" y="17270"/>
                </a:lnTo>
                <a:lnTo>
                  <a:pt x="17347" y="17838"/>
                </a:lnTo>
                <a:lnTo>
                  <a:pt x="17208" y="18394"/>
                </a:lnTo>
                <a:lnTo>
                  <a:pt x="17043" y="18963"/>
                </a:lnTo>
                <a:lnTo>
                  <a:pt x="16652" y="20251"/>
                </a:lnTo>
                <a:lnTo>
                  <a:pt x="16273" y="21552"/>
                </a:lnTo>
                <a:lnTo>
                  <a:pt x="15919" y="22841"/>
                </a:lnTo>
                <a:lnTo>
                  <a:pt x="15578" y="24155"/>
                </a:lnTo>
                <a:lnTo>
                  <a:pt x="15249" y="25456"/>
                </a:lnTo>
                <a:lnTo>
                  <a:pt x="14934" y="26770"/>
                </a:lnTo>
                <a:lnTo>
                  <a:pt x="14630" y="28083"/>
                </a:lnTo>
                <a:lnTo>
                  <a:pt x="14352" y="29410"/>
                </a:lnTo>
                <a:lnTo>
                  <a:pt x="14277" y="29713"/>
                </a:lnTo>
                <a:lnTo>
                  <a:pt x="14201" y="30003"/>
                </a:lnTo>
                <a:lnTo>
                  <a:pt x="14112" y="30294"/>
                </a:lnTo>
                <a:lnTo>
                  <a:pt x="14024" y="30572"/>
                </a:lnTo>
                <a:lnTo>
                  <a:pt x="13923" y="30837"/>
                </a:lnTo>
                <a:lnTo>
                  <a:pt x="13797" y="31090"/>
                </a:lnTo>
                <a:lnTo>
                  <a:pt x="13670" y="31330"/>
                </a:lnTo>
                <a:lnTo>
                  <a:pt x="13531" y="31570"/>
                </a:lnTo>
                <a:lnTo>
                  <a:pt x="13380" y="31810"/>
                </a:lnTo>
                <a:lnTo>
                  <a:pt x="13228" y="32025"/>
                </a:lnTo>
                <a:lnTo>
                  <a:pt x="13051" y="32252"/>
                </a:lnTo>
                <a:lnTo>
                  <a:pt x="12862" y="32454"/>
                </a:lnTo>
                <a:lnTo>
                  <a:pt x="12659" y="32669"/>
                </a:lnTo>
                <a:lnTo>
                  <a:pt x="12445" y="32858"/>
                </a:lnTo>
                <a:lnTo>
                  <a:pt x="12217" y="33061"/>
                </a:lnTo>
                <a:lnTo>
                  <a:pt x="11977" y="33250"/>
                </a:lnTo>
                <a:lnTo>
                  <a:pt x="11762" y="33414"/>
                </a:lnTo>
                <a:lnTo>
                  <a:pt x="11548" y="33604"/>
                </a:lnTo>
                <a:lnTo>
                  <a:pt x="11333" y="33793"/>
                </a:lnTo>
                <a:lnTo>
                  <a:pt x="11118" y="33983"/>
                </a:lnTo>
                <a:lnTo>
                  <a:pt x="10903" y="34198"/>
                </a:lnTo>
                <a:lnTo>
                  <a:pt x="10701" y="34412"/>
                </a:lnTo>
                <a:lnTo>
                  <a:pt x="10499" y="34640"/>
                </a:lnTo>
                <a:lnTo>
                  <a:pt x="10310" y="34867"/>
                </a:lnTo>
                <a:lnTo>
                  <a:pt x="10133" y="35107"/>
                </a:lnTo>
                <a:lnTo>
                  <a:pt x="9981" y="35347"/>
                </a:lnTo>
                <a:lnTo>
                  <a:pt x="9830" y="35587"/>
                </a:lnTo>
                <a:lnTo>
                  <a:pt x="9703" y="35827"/>
                </a:lnTo>
                <a:lnTo>
                  <a:pt x="9590" y="36067"/>
                </a:lnTo>
                <a:lnTo>
                  <a:pt x="9514" y="36320"/>
                </a:lnTo>
                <a:lnTo>
                  <a:pt x="9451" y="36560"/>
                </a:lnTo>
                <a:lnTo>
                  <a:pt x="9413" y="36800"/>
                </a:lnTo>
                <a:lnTo>
                  <a:pt x="9413" y="36850"/>
                </a:lnTo>
                <a:lnTo>
                  <a:pt x="9425" y="36901"/>
                </a:lnTo>
                <a:lnTo>
                  <a:pt x="9463" y="37015"/>
                </a:lnTo>
                <a:lnTo>
                  <a:pt x="9514" y="37128"/>
                </a:lnTo>
                <a:lnTo>
                  <a:pt x="9602" y="37242"/>
                </a:lnTo>
                <a:lnTo>
                  <a:pt x="9703" y="37343"/>
                </a:lnTo>
                <a:lnTo>
                  <a:pt x="9804" y="37419"/>
                </a:lnTo>
                <a:lnTo>
                  <a:pt x="9931" y="37495"/>
                </a:lnTo>
                <a:lnTo>
                  <a:pt x="10057" y="37545"/>
                </a:lnTo>
                <a:lnTo>
                  <a:pt x="10246" y="37583"/>
                </a:lnTo>
                <a:lnTo>
                  <a:pt x="10411" y="37596"/>
                </a:lnTo>
                <a:lnTo>
                  <a:pt x="10588" y="37596"/>
                </a:lnTo>
                <a:lnTo>
                  <a:pt x="10752" y="37583"/>
                </a:lnTo>
                <a:lnTo>
                  <a:pt x="10903" y="37545"/>
                </a:lnTo>
                <a:lnTo>
                  <a:pt x="11055" y="37495"/>
                </a:lnTo>
                <a:lnTo>
                  <a:pt x="11194" y="37431"/>
                </a:lnTo>
                <a:lnTo>
                  <a:pt x="11333" y="37356"/>
                </a:lnTo>
                <a:lnTo>
                  <a:pt x="11459" y="37255"/>
                </a:lnTo>
                <a:lnTo>
                  <a:pt x="11586" y="37154"/>
                </a:lnTo>
                <a:lnTo>
                  <a:pt x="11712" y="37027"/>
                </a:lnTo>
                <a:lnTo>
                  <a:pt x="11838" y="36901"/>
                </a:lnTo>
                <a:lnTo>
                  <a:pt x="11952" y="36762"/>
                </a:lnTo>
                <a:lnTo>
                  <a:pt x="12053" y="36623"/>
                </a:lnTo>
                <a:lnTo>
                  <a:pt x="12268" y="36295"/>
                </a:lnTo>
                <a:lnTo>
                  <a:pt x="12470" y="35953"/>
                </a:lnTo>
                <a:lnTo>
                  <a:pt x="12659" y="35587"/>
                </a:lnTo>
                <a:lnTo>
                  <a:pt x="13038" y="34842"/>
                </a:lnTo>
                <a:lnTo>
                  <a:pt x="13228" y="34463"/>
                </a:lnTo>
                <a:lnTo>
                  <a:pt x="13430" y="34109"/>
                </a:lnTo>
                <a:lnTo>
                  <a:pt x="13632" y="33768"/>
                </a:lnTo>
                <a:lnTo>
                  <a:pt x="13834" y="33440"/>
                </a:lnTo>
                <a:lnTo>
                  <a:pt x="13847" y="33983"/>
                </a:lnTo>
                <a:lnTo>
                  <a:pt x="13872" y="34501"/>
                </a:lnTo>
                <a:lnTo>
                  <a:pt x="13910" y="35499"/>
                </a:lnTo>
                <a:lnTo>
                  <a:pt x="13923" y="35966"/>
                </a:lnTo>
                <a:lnTo>
                  <a:pt x="13898" y="36433"/>
                </a:lnTo>
                <a:lnTo>
                  <a:pt x="13885" y="36661"/>
                </a:lnTo>
                <a:lnTo>
                  <a:pt x="13860" y="36888"/>
                </a:lnTo>
                <a:lnTo>
                  <a:pt x="13822" y="37103"/>
                </a:lnTo>
                <a:lnTo>
                  <a:pt x="13784" y="37330"/>
                </a:lnTo>
                <a:lnTo>
                  <a:pt x="13721" y="37570"/>
                </a:lnTo>
                <a:lnTo>
                  <a:pt x="13645" y="37810"/>
                </a:lnTo>
                <a:lnTo>
                  <a:pt x="13556" y="38050"/>
                </a:lnTo>
                <a:lnTo>
                  <a:pt x="13468" y="38290"/>
                </a:lnTo>
                <a:lnTo>
                  <a:pt x="13266" y="38771"/>
                </a:lnTo>
                <a:lnTo>
                  <a:pt x="13051" y="39238"/>
                </a:lnTo>
                <a:lnTo>
                  <a:pt x="12596" y="40173"/>
                </a:lnTo>
                <a:lnTo>
                  <a:pt x="12382" y="40640"/>
                </a:lnTo>
                <a:lnTo>
                  <a:pt x="12192" y="41120"/>
                </a:lnTo>
                <a:lnTo>
                  <a:pt x="12129" y="41284"/>
                </a:lnTo>
                <a:lnTo>
                  <a:pt x="12066" y="41436"/>
                </a:lnTo>
                <a:lnTo>
                  <a:pt x="11977" y="41575"/>
                </a:lnTo>
                <a:lnTo>
                  <a:pt x="11901" y="41714"/>
                </a:lnTo>
                <a:lnTo>
                  <a:pt x="11813" y="41840"/>
                </a:lnTo>
                <a:lnTo>
                  <a:pt x="11712" y="41954"/>
                </a:lnTo>
                <a:lnTo>
                  <a:pt x="11611" y="42068"/>
                </a:lnTo>
                <a:lnTo>
                  <a:pt x="11510" y="42181"/>
                </a:lnTo>
                <a:lnTo>
                  <a:pt x="11282" y="42371"/>
                </a:lnTo>
                <a:lnTo>
                  <a:pt x="11030" y="42560"/>
                </a:lnTo>
                <a:lnTo>
                  <a:pt x="10764" y="42737"/>
                </a:lnTo>
                <a:lnTo>
                  <a:pt x="10486" y="42901"/>
                </a:lnTo>
                <a:lnTo>
                  <a:pt x="10171" y="43078"/>
                </a:lnTo>
                <a:lnTo>
                  <a:pt x="9880" y="43230"/>
                </a:lnTo>
                <a:lnTo>
                  <a:pt x="9324" y="43508"/>
                </a:lnTo>
                <a:lnTo>
                  <a:pt x="8794" y="43748"/>
                </a:lnTo>
                <a:lnTo>
                  <a:pt x="8288" y="43988"/>
                </a:lnTo>
                <a:lnTo>
                  <a:pt x="8036" y="44101"/>
                </a:lnTo>
                <a:lnTo>
                  <a:pt x="7796" y="44240"/>
                </a:lnTo>
                <a:lnTo>
                  <a:pt x="7543" y="44379"/>
                </a:lnTo>
                <a:lnTo>
                  <a:pt x="7303" y="44531"/>
                </a:lnTo>
                <a:lnTo>
                  <a:pt x="7050" y="44695"/>
                </a:lnTo>
                <a:lnTo>
                  <a:pt x="6797" y="44885"/>
                </a:lnTo>
                <a:lnTo>
                  <a:pt x="6545" y="45087"/>
                </a:lnTo>
                <a:lnTo>
                  <a:pt x="6279" y="45327"/>
                </a:lnTo>
                <a:lnTo>
                  <a:pt x="5787" y="45794"/>
                </a:lnTo>
                <a:lnTo>
                  <a:pt x="5547" y="46047"/>
                </a:lnTo>
                <a:lnTo>
                  <a:pt x="5319" y="46300"/>
                </a:lnTo>
                <a:lnTo>
                  <a:pt x="5218" y="46426"/>
                </a:lnTo>
                <a:lnTo>
                  <a:pt x="5130" y="46552"/>
                </a:lnTo>
                <a:lnTo>
                  <a:pt x="5054" y="46666"/>
                </a:lnTo>
                <a:lnTo>
                  <a:pt x="4991" y="46792"/>
                </a:lnTo>
                <a:lnTo>
                  <a:pt x="4940" y="46906"/>
                </a:lnTo>
                <a:lnTo>
                  <a:pt x="4915" y="47020"/>
                </a:lnTo>
                <a:lnTo>
                  <a:pt x="4902" y="47133"/>
                </a:lnTo>
                <a:lnTo>
                  <a:pt x="4915" y="47234"/>
                </a:lnTo>
                <a:lnTo>
                  <a:pt x="5142" y="47639"/>
                </a:lnTo>
                <a:lnTo>
                  <a:pt x="5244" y="47677"/>
                </a:lnTo>
                <a:lnTo>
                  <a:pt x="5357" y="47702"/>
                </a:lnTo>
                <a:lnTo>
                  <a:pt x="5597" y="47740"/>
                </a:lnTo>
                <a:lnTo>
                  <a:pt x="5863" y="47752"/>
                </a:lnTo>
                <a:lnTo>
                  <a:pt x="6128" y="47740"/>
                </a:lnTo>
                <a:lnTo>
                  <a:pt x="6393" y="47702"/>
                </a:lnTo>
                <a:lnTo>
                  <a:pt x="6633" y="47651"/>
                </a:lnTo>
                <a:lnTo>
                  <a:pt x="6848" y="47575"/>
                </a:lnTo>
                <a:lnTo>
                  <a:pt x="6936" y="47538"/>
                </a:lnTo>
                <a:lnTo>
                  <a:pt x="7012" y="47487"/>
                </a:lnTo>
                <a:lnTo>
                  <a:pt x="7884" y="46906"/>
                </a:lnTo>
                <a:lnTo>
                  <a:pt x="8263" y="46628"/>
                </a:lnTo>
                <a:lnTo>
                  <a:pt x="8642" y="46350"/>
                </a:lnTo>
                <a:lnTo>
                  <a:pt x="9021" y="46022"/>
                </a:lnTo>
                <a:lnTo>
                  <a:pt x="9438" y="45655"/>
                </a:lnTo>
                <a:lnTo>
                  <a:pt x="9880" y="45213"/>
                </a:lnTo>
                <a:lnTo>
                  <a:pt x="10398" y="44670"/>
                </a:lnTo>
                <a:lnTo>
                  <a:pt x="10423" y="44594"/>
                </a:lnTo>
                <a:lnTo>
                  <a:pt x="10474" y="44556"/>
                </a:lnTo>
                <a:lnTo>
                  <a:pt x="10449" y="44619"/>
                </a:lnTo>
                <a:lnTo>
                  <a:pt x="10398" y="44670"/>
                </a:lnTo>
                <a:lnTo>
                  <a:pt x="10259" y="45062"/>
                </a:lnTo>
                <a:lnTo>
                  <a:pt x="10107" y="45441"/>
                </a:lnTo>
                <a:lnTo>
                  <a:pt x="9109" y="47677"/>
                </a:lnTo>
                <a:lnTo>
                  <a:pt x="8111" y="49912"/>
                </a:lnTo>
                <a:lnTo>
                  <a:pt x="7606" y="51024"/>
                </a:lnTo>
                <a:lnTo>
                  <a:pt x="7126" y="52148"/>
                </a:lnTo>
                <a:lnTo>
                  <a:pt x="6646" y="53273"/>
                </a:lnTo>
                <a:lnTo>
                  <a:pt x="6191" y="54397"/>
                </a:lnTo>
                <a:lnTo>
                  <a:pt x="6090" y="54624"/>
                </a:lnTo>
                <a:lnTo>
                  <a:pt x="5989" y="54839"/>
                </a:lnTo>
                <a:lnTo>
                  <a:pt x="5888" y="55054"/>
                </a:lnTo>
                <a:lnTo>
                  <a:pt x="5774" y="55256"/>
                </a:lnTo>
                <a:lnTo>
                  <a:pt x="5660" y="55458"/>
                </a:lnTo>
                <a:lnTo>
                  <a:pt x="5534" y="55648"/>
                </a:lnTo>
                <a:lnTo>
                  <a:pt x="5408" y="55825"/>
                </a:lnTo>
                <a:lnTo>
                  <a:pt x="5281" y="56001"/>
                </a:lnTo>
                <a:lnTo>
                  <a:pt x="5142" y="56178"/>
                </a:lnTo>
                <a:lnTo>
                  <a:pt x="4991" y="56343"/>
                </a:lnTo>
                <a:lnTo>
                  <a:pt x="4839" y="56507"/>
                </a:lnTo>
                <a:lnTo>
                  <a:pt x="4675" y="56671"/>
                </a:lnTo>
                <a:lnTo>
                  <a:pt x="4511" y="56823"/>
                </a:lnTo>
                <a:lnTo>
                  <a:pt x="4334" y="56974"/>
                </a:lnTo>
                <a:lnTo>
                  <a:pt x="3968" y="57265"/>
                </a:lnTo>
                <a:lnTo>
                  <a:pt x="3563" y="57568"/>
                </a:lnTo>
                <a:lnTo>
                  <a:pt x="3159" y="57871"/>
                </a:lnTo>
                <a:lnTo>
                  <a:pt x="2780" y="58187"/>
                </a:lnTo>
                <a:lnTo>
                  <a:pt x="2388" y="58515"/>
                </a:lnTo>
                <a:lnTo>
                  <a:pt x="2009" y="58844"/>
                </a:lnTo>
                <a:lnTo>
                  <a:pt x="1643" y="59185"/>
                </a:lnTo>
                <a:lnTo>
                  <a:pt x="1277" y="59539"/>
                </a:lnTo>
                <a:lnTo>
                  <a:pt x="923" y="59892"/>
                </a:lnTo>
                <a:lnTo>
                  <a:pt x="569" y="60246"/>
                </a:lnTo>
                <a:lnTo>
                  <a:pt x="392" y="60448"/>
                </a:lnTo>
                <a:lnTo>
                  <a:pt x="304" y="60562"/>
                </a:lnTo>
                <a:lnTo>
                  <a:pt x="228" y="60675"/>
                </a:lnTo>
                <a:lnTo>
                  <a:pt x="152" y="60789"/>
                </a:lnTo>
                <a:lnTo>
                  <a:pt x="102" y="60916"/>
                </a:lnTo>
                <a:lnTo>
                  <a:pt x="51" y="61042"/>
                </a:lnTo>
                <a:lnTo>
                  <a:pt x="13" y="61156"/>
                </a:lnTo>
                <a:lnTo>
                  <a:pt x="1" y="61282"/>
                </a:lnTo>
                <a:lnTo>
                  <a:pt x="1" y="61408"/>
                </a:lnTo>
                <a:lnTo>
                  <a:pt x="26" y="61547"/>
                </a:lnTo>
                <a:lnTo>
                  <a:pt x="64" y="61673"/>
                </a:lnTo>
                <a:lnTo>
                  <a:pt x="114" y="61762"/>
                </a:lnTo>
                <a:lnTo>
                  <a:pt x="177" y="61838"/>
                </a:lnTo>
                <a:lnTo>
                  <a:pt x="241" y="61913"/>
                </a:lnTo>
                <a:lnTo>
                  <a:pt x="316" y="61964"/>
                </a:lnTo>
                <a:lnTo>
                  <a:pt x="392" y="62002"/>
                </a:lnTo>
                <a:lnTo>
                  <a:pt x="468" y="62040"/>
                </a:lnTo>
                <a:lnTo>
                  <a:pt x="556" y="62065"/>
                </a:lnTo>
                <a:lnTo>
                  <a:pt x="645" y="62078"/>
                </a:lnTo>
                <a:lnTo>
                  <a:pt x="822" y="62090"/>
                </a:lnTo>
                <a:lnTo>
                  <a:pt x="986" y="62078"/>
                </a:lnTo>
                <a:lnTo>
                  <a:pt x="1125" y="62052"/>
                </a:lnTo>
                <a:lnTo>
                  <a:pt x="1239" y="62027"/>
                </a:lnTo>
                <a:lnTo>
                  <a:pt x="1416" y="61964"/>
                </a:lnTo>
                <a:lnTo>
                  <a:pt x="1580" y="61901"/>
                </a:lnTo>
                <a:lnTo>
                  <a:pt x="1744" y="61825"/>
                </a:lnTo>
                <a:lnTo>
                  <a:pt x="1908" y="61749"/>
                </a:lnTo>
                <a:lnTo>
                  <a:pt x="2060" y="61661"/>
                </a:lnTo>
                <a:lnTo>
                  <a:pt x="2199" y="61572"/>
                </a:lnTo>
                <a:lnTo>
                  <a:pt x="2477" y="61383"/>
                </a:lnTo>
                <a:lnTo>
                  <a:pt x="2729" y="61168"/>
                </a:lnTo>
                <a:lnTo>
                  <a:pt x="2969" y="60928"/>
                </a:lnTo>
                <a:lnTo>
                  <a:pt x="3197" y="60675"/>
                </a:lnTo>
                <a:lnTo>
                  <a:pt x="3424" y="60423"/>
                </a:lnTo>
                <a:lnTo>
                  <a:pt x="3626" y="60145"/>
                </a:lnTo>
                <a:lnTo>
                  <a:pt x="3829" y="59854"/>
                </a:lnTo>
                <a:lnTo>
                  <a:pt x="4220" y="59273"/>
                </a:lnTo>
                <a:lnTo>
                  <a:pt x="4612" y="58667"/>
                </a:lnTo>
                <a:lnTo>
                  <a:pt x="4814" y="58364"/>
                </a:lnTo>
                <a:lnTo>
                  <a:pt x="5029" y="58073"/>
                </a:lnTo>
                <a:lnTo>
                  <a:pt x="5016" y="58465"/>
                </a:lnTo>
                <a:lnTo>
                  <a:pt x="5004" y="58730"/>
                </a:lnTo>
                <a:lnTo>
                  <a:pt x="4902" y="59501"/>
                </a:lnTo>
                <a:lnTo>
                  <a:pt x="4801" y="60271"/>
                </a:lnTo>
                <a:lnTo>
                  <a:pt x="4688" y="61042"/>
                </a:lnTo>
                <a:lnTo>
                  <a:pt x="4574" y="61812"/>
                </a:lnTo>
                <a:lnTo>
                  <a:pt x="4486" y="62583"/>
                </a:lnTo>
                <a:lnTo>
                  <a:pt x="4448" y="62962"/>
                </a:lnTo>
                <a:lnTo>
                  <a:pt x="4422" y="63354"/>
                </a:lnTo>
                <a:lnTo>
                  <a:pt x="4397" y="63733"/>
                </a:lnTo>
                <a:lnTo>
                  <a:pt x="4384" y="64112"/>
                </a:lnTo>
                <a:lnTo>
                  <a:pt x="4384" y="64491"/>
                </a:lnTo>
                <a:lnTo>
                  <a:pt x="4397" y="64882"/>
                </a:lnTo>
                <a:lnTo>
                  <a:pt x="4422" y="65375"/>
                </a:lnTo>
                <a:lnTo>
                  <a:pt x="4448" y="65868"/>
                </a:lnTo>
                <a:lnTo>
                  <a:pt x="4448" y="66335"/>
                </a:lnTo>
                <a:lnTo>
                  <a:pt x="4448" y="66777"/>
                </a:lnTo>
                <a:lnTo>
                  <a:pt x="4422" y="67219"/>
                </a:lnTo>
                <a:lnTo>
                  <a:pt x="4372" y="67636"/>
                </a:lnTo>
                <a:lnTo>
                  <a:pt x="4309" y="68053"/>
                </a:lnTo>
                <a:lnTo>
                  <a:pt x="4220" y="68445"/>
                </a:lnTo>
                <a:lnTo>
                  <a:pt x="4107" y="68849"/>
                </a:lnTo>
                <a:lnTo>
                  <a:pt x="3968" y="69240"/>
                </a:lnTo>
                <a:lnTo>
                  <a:pt x="3879" y="69430"/>
                </a:lnTo>
                <a:lnTo>
                  <a:pt x="3791" y="69619"/>
                </a:lnTo>
                <a:lnTo>
                  <a:pt x="3690" y="69809"/>
                </a:lnTo>
                <a:lnTo>
                  <a:pt x="3589" y="70011"/>
                </a:lnTo>
                <a:lnTo>
                  <a:pt x="3475" y="70200"/>
                </a:lnTo>
                <a:lnTo>
                  <a:pt x="3348" y="70390"/>
                </a:lnTo>
                <a:lnTo>
                  <a:pt x="3210" y="70579"/>
                </a:lnTo>
                <a:lnTo>
                  <a:pt x="3058" y="70769"/>
                </a:lnTo>
                <a:lnTo>
                  <a:pt x="2742" y="71161"/>
                </a:lnTo>
                <a:lnTo>
                  <a:pt x="2376" y="71552"/>
                </a:lnTo>
                <a:lnTo>
                  <a:pt x="2237" y="71716"/>
                </a:lnTo>
                <a:lnTo>
                  <a:pt x="2085" y="71893"/>
                </a:lnTo>
                <a:lnTo>
                  <a:pt x="1946" y="72095"/>
                </a:lnTo>
                <a:lnTo>
                  <a:pt x="1795" y="72323"/>
                </a:lnTo>
                <a:lnTo>
                  <a:pt x="1643" y="72575"/>
                </a:lnTo>
                <a:lnTo>
                  <a:pt x="1504" y="72828"/>
                </a:lnTo>
                <a:lnTo>
                  <a:pt x="1365" y="73093"/>
                </a:lnTo>
                <a:lnTo>
                  <a:pt x="1251" y="73371"/>
                </a:lnTo>
                <a:lnTo>
                  <a:pt x="1150" y="73649"/>
                </a:lnTo>
                <a:lnTo>
                  <a:pt x="1074" y="73927"/>
                </a:lnTo>
                <a:lnTo>
                  <a:pt x="1024" y="74192"/>
                </a:lnTo>
                <a:lnTo>
                  <a:pt x="999" y="74458"/>
                </a:lnTo>
                <a:lnTo>
                  <a:pt x="986" y="74584"/>
                </a:lnTo>
                <a:lnTo>
                  <a:pt x="999" y="74710"/>
                </a:lnTo>
                <a:lnTo>
                  <a:pt x="1011" y="74824"/>
                </a:lnTo>
                <a:lnTo>
                  <a:pt x="1037" y="74938"/>
                </a:lnTo>
                <a:lnTo>
                  <a:pt x="1074" y="75051"/>
                </a:lnTo>
                <a:lnTo>
                  <a:pt x="1112" y="75152"/>
                </a:lnTo>
                <a:lnTo>
                  <a:pt x="1163" y="75254"/>
                </a:lnTo>
                <a:lnTo>
                  <a:pt x="1226" y="75342"/>
                </a:lnTo>
                <a:lnTo>
                  <a:pt x="1352" y="75468"/>
                </a:lnTo>
                <a:lnTo>
                  <a:pt x="1416" y="75519"/>
                </a:lnTo>
                <a:lnTo>
                  <a:pt x="1479" y="75557"/>
                </a:lnTo>
                <a:lnTo>
                  <a:pt x="1542" y="75595"/>
                </a:lnTo>
                <a:lnTo>
                  <a:pt x="1618" y="75620"/>
                </a:lnTo>
                <a:lnTo>
                  <a:pt x="1769" y="75658"/>
                </a:lnTo>
                <a:lnTo>
                  <a:pt x="1921" y="75658"/>
                </a:lnTo>
                <a:lnTo>
                  <a:pt x="2085" y="75645"/>
                </a:lnTo>
                <a:lnTo>
                  <a:pt x="2249" y="75595"/>
                </a:lnTo>
                <a:lnTo>
                  <a:pt x="2426" y="75519"/>
                </a:lnTo>
                <a:lnTo>
                  <a:pt x="2603" y="75418"/>
                </a:lnTo>
                <a:lnTo>
                  <a:pt x="2780" y="75304"/>
                </a:lnTo>
                <a:lnTo>
                  <a:pt x="2957" y="75152"/>
                </a:lnTo>
                <a:lnTo>
                  <a:pt x="3146" y="74988"/>
                </a:lnTo>
                <a:lnTo>
                  <a:pt x="3323" y="74799"/>
                </a:lnTo>
                <a:lnTo>
                  <a:pt x="3500" y="74597"/>
                </a:lnTo>
                <a:lnTo>
                  <a:pt x="3677" y="74369"/>
                </a:lnTo>
                <a:lnTo>
                  <a:pt x="3854" y="74129"/>
                </a:lnTo>
                <a:lnTo>
                  <a:pt x="4031" y="73826"/>
                </a:lnTo>
                <a:lnTo>
                  <a:pt x="4208" y="73510"/>
                </a:lnTo>
                <a:lnTo>
                  <a:pt x="4347" y="73194"/>
                </a:lnTo>
                <a:lnTo>
                  <a:pt x="4473" y="72879"/>
                </a:lnTo>
                <a:lnTo>
                  <a:pt x="4700" y="72285"/>
                </a:lnTo>
                <a:lnTo>
                  <a:pt x="4801" y="72020"/>
                </a:lnTo>
                <a:lnTo>
                  <a:pt x="4902" y="71767"/>
                </a:lnTo>
                <a:lnTo>
                  <a:pt x="6949" y="76972"/>
                </a:lnTo>
                <a:lnTo>
                  <a:pt x="6671" y="77148"/>
                </a:lnTo>
                <a:lnTo>
                  <a:pt x="6393" y="77325"/>
                </a:lnTo>
                <a:lnTo>
                  <a:pt x="6128" y="77515"/>
                </a:lnTo>
                <a:lnTo>
                  <a:pt x="5863" y="77717"/>
                </a:lnTo>
                <a:lnTo>
                  <a:pt x="5623" y="77919"/>
                </a:lnTo>
                <a:lnTo>
                  <a:pt x="5370" y="78134"/>
                </a:lnTo>
                <a:lnTo>
                  <a:pt x="5142" y="78374"/>
                </a:lnTo>
                <a:lnTo>
                  <a:pt x="4928" y="78614"/>
                </a:lnTo>
                <a:lnTo>
                  <a:pt x="4726" y="78854"/>
                </a:lnTo>
                <a:lnTo>
                  <a:pt x="4536" y="79132"/>
                </a:lnTo>
                <a:lnTo>
                  <a:pt x="4372" y="79410"/>
                </a:lnTo>
                <a:lnTo>
                  <a:pt x="4208" y="79700"/>
                </a:lnTo>
                <a:lnTo>
                  <a:pt x="4069" y="80016"/>
                </a:lnTo>
                <a:lnTo>
                  <a:pt x="3955" y="80344"/>
                </a:lnTo>
                <a:lnTo>
                  <a:pt x="3854" y="80686"/>
                </a:lnTo>
                <a:lnTo>
                  <a:pt x="3778" y="81052"/>
                </a:lnTo>
                <a:lnTo>
                  <a:pt x="3791" y="81166"/>
                </a:lnTo>
                <a:lnTo>
                  <a:pt x="3803" y="81279"/>
                </a:lnTo>
                <a:lnTo>
                  <a:pt x="3854" y="81380"/>
                </a:lnTo>
                <a:lnTo>
                  <a:pt x="3904" y="81481"/>
                </a:lnTo>
                <a:lnTo>
                  <a:pt x="3968" y="81570"/>
                </a:lnTo>
                <a:lnTo>
                  <a:pt x="4043" y="81646"/>
                </a:lnTo>
                <a:lnTo>
                  <a:pt x="4119" y="81721"/>
                </a:lnTo>
                <a:lnTo>
                  <a:pt x="4208" y="81785"/>
                </a:lnTo>
                <a:lnTo>
                  <a:pt x="4334" y="81860"/>
                </a:lnTo>
                <a:lnTo>
                  <a:pt x="4448" y="81924"/>
                </a:lnTo>
                <a:lnTo>
                  <a:pt x="4561" y="81961"/>
                </a:lnTo>
                <a:lnTo>
                  <a:pt x="4675" y="81999"/>
                </a:lnTo>
                <a:lnTo>
                  <a:pt x="4776" y="82012"/>
                </a:lnTo>
                <a:lnTo>
                  <a:pt x="4877" y="82012"/>
                </a:lnTo>
                <a:lnTo>
                  <a:pt x="4978" y="81999"/>
                </a:lnTo>
                <a:lnTo>
                  <a:pt x="5067" y="81974"/>
                </a:lnTo>
                <a:lnTo>
                  <a:pt x="5155" y="81936"/>
                </a:lnTo>
                <a:lnTo>
                  <a:pt x="5231" y="81886"/>
                </a:lnTo>
                <a:lnTo>
                  <a:pt x="5307" y="81835"/>
                </a:lnTo>
                <a:lnTo>
                  <a:pt x="5395" y="81759"/>
                </a:lnTo>
                <a:lnTo>
                  <a:pt x="5534" y="81608"/>
                </a:lnTo>
                <a:lnTo>
                  <a:pt x="5673" y="81418"/>
                </a:lnTo>
                <a:lnTo>
                  <a:pt x="5799" y="81216"/>
                </a:lnTo>
                <a:lnTo>
                  <a:pt x="5913" y="80989"/>
                </a:lnTo>
                <a:lnTo>
                  <a:pt x="6153" y="80534"/>
                </a:lnTo>
                <a:lnTo>
                  <a:pt x="6267" y="80307"/>
                </a:lnTo>
                <a:lnTo>
                  <a:pt x="6381" y="80092"/>
                </a:lnTo>
                <a:lnTo>
                  <a:pt x="6507" y="79890"/>
                </a:lnTo>
                <a:lnTo>
                  <a:pt x="6633" y="79725"/>
                </a:lnTo>
                <a:lnTo>
                  <a:pt x="6583" y="79928"/>
                </a:lnTo>
                <a:lnTo>
                  <a:pt x="6532" y="80168"/>
                </a:lnTo>
                <a:lnTo>
                  <a:pt x="6482" y="80433"/>
                </a:lnTo>
                <a:lnTo>
                  <a:pt x="6444" y="80723"/>
                </a:lnTo>
                <a:lnTo>
                  <a:pt x="6406" y="81014"/>
                </a:lnTo>
                <a:lnTo>
                  <a:pt x="6393" y="81317"/>
                </a:lnTo>
                <a:lnTo>
                  <a:pt x="6393" y="81608"/>
                </a:lnTo>
                <a:lnTo>
                  <a:pt x="6406" y="81898"/>
                </a:lnTo>
                <a:lnTo>
                  <a:pt x="6456" y="82176"/>
                </a:lnTo>
                <a:lnTo>
                  <a:pt x="6482" y="82315"/>
                </a:lnTo>
                <a:lnTo>
                  <a:pt x="6520" y="82442"/>
                </a:lnTo>
                <a:lnTo>
                  <a:pt x="6570" y="82555"/>
                </a:lnTo>
                <a:lnTo>
                  <a:pt x="6621" y="82669"/>
                </a:lnTo>
                <a:lnTo>
                  <a:pt x="6684" y="82770"/>
                </a:lnTo>
                <a:lnTo>
                  <a:pt x="6747" y="82858"/>
                </a:lnTo>
                <a:lnTo>
                  <a:pt x="6823" y="82934"/>
                </a:lnTo>
                <a:lnTo>
                  <a:pt x="6911" y="83010"/>
                </a:lnTo>
                <a:lnTo>
                  <a:pt x="7012" y="83073"/>
                </a:lnTo>
                <a:lnTo>
                  <a:pt x="7113" y="83124"/>
                </a:lnTo>
                <a:lnTo>
                  <a:pt x="7227" y="83149"/>
                </a:lnTo>
                <a:lnTo>
                  <a:pt x="7353" y="83174"/>
                </a:lnTo>
                <a:lnTo>
                  <a:pt x="7644" y="83174"/>
                </a:lnTo>
                <a:lnTo>
                  <a:pt x="7770" y="83149"/>
                </a:lnTo>
                <a:lnTo>
                  <a:pt x="7871" y="83111"/>
                </a:lnTo>
                <a:lnTo>
                  <a:pt x="7972" y="83073"/>
                </a:lnTo>
                <a:lnTo>
                  <a:pt x="8073" y="83023"/>
                </a:lnTo>
                <a:lnTo>
                  <a:pt x="8149" y="82972"/>
                </a:lnTo>
                <a:lnTo>
                  <a:pt x="8225" y="82896"/>
                </a:lnTo>
                <a:lnTo>
                  <a:pt x="8288" y="82820"/>
                </a:lnTo>
                <a:lnTo>
                  <a:pt x="8351" y="82745"/>
                </a:lnTo>
                <a:lnTo>
                  <a:pt x="8389" y="82656"/>
                </a:lnTo>
                <a:lnTo>
                  <a:pt x="8440" y="82555"/>
                </a:lnTo>
                <a:lnTo>
                  <a:pt x="8465" y="82454"/>
                </a:lnTo>
                <a:lnTo>
                  <a:pt x="8503" y="82340"/>
                </a:lnTo>
                <a:lnTo>
                  <a:pt x="8541" y="82113"/>
                </a:lnTo>
                <a:lnTo>
                  <a:pt x="8554" y="81873"/>
                </a:lnTo>
                <a:lnTo>
                  <a:pt x="8541" y="81620"/>
                </a:lnTo>
                <a:lnTo>
                  <a:pt x="8528" y="81368"/>
                </a:lnTo>
                <a:lnTo>
                  <a:pt x="8503" y="81102"/>
                </a:lnTo>
                <a:lnTo>
                  <a:pt x="8452" y="80837"/>
                </a:lnTo>
                <a:lnTo>
                  <a:pt x="8364" y="80344"/>
                </a:lnTo>
                <a:lnTo>
                  <a:pt x="8263" y="79902"/>
                </a:lnTo>
                <a:lnTo>
                  <a:pt x="8377" y="80054"/>
                </a:lnTo>
                <a:lnTo>
                  <a:pt x="8490" y="80231"/>
                </a:lnTo>
                <a:lnTo>
                  <a:pt x="8705" y="80635"/>
                </a:lnTo>
                <a:lnTo>
                  <a:pt x="8933" y="81065"/>
                </a:lnTo>
                <a:lnTo>
                  <a:pt x="9046" y="81279"/>
                </a:lnTo>
                <a:lnTo>
                  <a:pt x="9160" y="81481"/>
                </a:lnTo>
                <a:lnTo>
                  <a:pt x="9286" y="81658"/>
                </a:lnTo>
                <a:lnTo>
                  <a:pt x="9400" y="81810"/>
                </a:lnTo>
                <a:lnTo>
                  <a:pt x="9539" y="81924"/>
                </a:lnTo>
                <a:lnTo>
                  <a:pt x="9602" y="81974"/>
                </a:lnTo>
                <a:lnTo>
                  <a:pt x="9665" y="82012"/>
                </a:lnTo>
                <a:lnTo>
                  <a:pt x="9741" y="82037"/>
                </a:lnTo>
                <a:lnTo>
                  <a:pt x="9817" y="82050"/>
                </a:lnTo>
                <a:lnTo>
                  <a:pt x="9880" y="82050"/>
                </a:lnTo>
                <a:lnTo>
                  <a:pt x="9956" y="82037"/>
                </a:lnTo>
                <a:lnTo>
                  <a:pt x="10032" y="82012"/>
                </a:lnTo>
                <a:lnTo>
                  <a:pt x="10120" y="81961"/>
                </a:lnTo>
                <a:lnTo>
                  <a:pt x="10196" y="81911"/>
                </a:lnTo>
                <a:lnTo>
                  <a:pt x="10284" y="81835"/>
                </a:lnTo>
                <a:lnTo>
                  <a:pt x="10335" y="81772"/>
                </a:lnTo>
                <a:lnTo>
                  <a:pt x="10373" y="81709"/>
                </a:lnTo>
                <a:lnTo>
                  <a:pt x="10411" y="81646"/>
                </a:lnTo>
                <a:lnTo>
                  <a:pt x="10436" y="81570"/>
                </a:lnTo>
                <a:lnTo>
                  <a:pt x="10474" y="81431"/>
                </a:lnTo>
                <a:lnTo>
                  <a:pt x="10499" y="81279"/>
                </a:lnTo>
                <a:lnTo>
                  <a:pt x="10499" y="81128"/>
                </a:lnTo>
                <a:lnTo>
                  <a:pt x="10486" y="80976"/>
                </a:lnTo>
                <a:lnTo>
                  <a:pt x="10436" y="80686"/>
                </a:lnTo>
                <a:lnTo>
                  <a:pt x="10385" y="80408"/>
                </a:lnTo>
                <a:lnTo>
                  <a:pt x="10310" y="80155"/>
                </a:lnTo>
                <a:lnTo>
                  <a:pt x="10234" y="79953"/>
                </a:lnTo>
                <a:lnTo>
                  <a:pt x="10145" y="79789"/>
                </a:lnTo>
                <a:lnTo>
                  <a:pt x="10070" y="79650"/>
                </a:lnTo>
                <a:lnTo>
                  <a:pt x="10006" y="79536"/>
                </a:lnTo>
                <a:lnTo>
                  <a:pt x="9931" y="79422"/>
                </a:lnTo>
                <a:lnTo>
                  <a:pt x="10107" y="79511"/>
                </a:lnTo>
                <a:lnTo>
                  <a:pt x="10284" y="79624"/>
                </a:lnTo>
                <a:lnTo>
                  <a:pt x="10651" y="79864"/>
                </a:lnTo>
                <a:lnTo>
                  <a:pt x="10828" y="79953"/>
                </a:lnTo>
                <a:lnTo>
                  <a:pt x="10929" y="80003"/>
                </a:lnTo>
                <a:lnTo>
                  <a:pt x="11017" y="80029"/>
                </a:lnTo>
                <a:lnTo>
                  <a:pt x="11106" y="80054"/>
                </a:lnTo>
                <a:lnTo>
                  <a:pt x="11207" y="80067"/>
                </a:lnTo>
                <a:lnTo>
                  <a:pt x="11295" y="80067"/>
                </a:lnTo>
                <a:lnTo>
                  <a:pt x="11396" y="80054"/>
                </a:lnTo>
                <a:lnTo>
                  <a:pt x="11447" y="80041"/>
                </a:lnTo>
                <a:lnTo>
                  <a:pt x="11497" y="80029"/>
                </a:lnTo>
                <a:lnTo>
                  <a:pt x="11573" y="79953"/>
                </a:lnTo>
                <a:lnTo>
                  <a:pt x="11649" y="79877"/>
                </a:lnTo>
                <a:lnTo>
                  <a:pt x="11687" y="79776"/>
                </a:lnTo>
                <a:lnTo>
                  <a:pt x="11712" y="79637"/>
                </a:lnTo>
                <a:lnTo>
                  <a:pt x="11725" y="79498"/>
                </a:lnTo>
                <a:lnTo>
                  <a:pt x="11699" y="79359"/>
                </a:lnTo>
                <a:lnTo>
                  <a:pt x="11674" y="79208"/>
                </a:lnTo>
                <a:lnTo>
                  <a:pt x="11624" y="79069"/>
                </a:lnTo>
                <a:lnTo>
                  <a:pt x="11573" y="78930"/>
                </a:lnTo>
                <a:lnTo>
                  <a:pt x="11447" y="78677"/>
                </a:lnTo>
                <a:lnTo>
                  <a:pt x="11282" y="78412"/>
                </a:lnTo>
                <a:lnTo>
                  <a:pt x="11118" y="78159"/>
                </a:lnTo>
                <a:lnTo>
                  <a:pt x="10929" y="77944"/>
                </a:lnTo>
                <a:lnTo>
                  <a:pt x="10727" y="77742"/>
                </a:lnTo>
                <a:lnTo>
                  <a:pt x="10524" y="77565"/>
                </a:lnTo>
                <a:lnTo>
                  <a:pt x="10297" y="77414"/>
                </a:lnTo>
                <a:lnTo>
                  <a:pt x="10070" y="77275"/>
                </a:lnTo>
                <a:lnTo>
                  <a:pt x="9830" y="77148"/>
                </a:lnTo>
                <a:lnTo>
                  <a:pt x="9590" y="77047"/>
                </a:lnTo>
                <a:lnTo>
                  <a:pt x="9337" y="76959"/>
                </a:lnTo>
                <a:lnTo>
                  <a:pt x="9072" y="76871"/>
                </a:lnTo>
                <a:lnTo>
                  <a:pt x="8806" y="76807"/>
                </a:lnTo>
                <a:lnTo>
                  <a:pt x="8541" y="76757"/>
                </a:lnTo>
                <a:lnTo>
                  <a:pt x="8276" y="76719"/>
                </a:lnTo>
                <a:lnTo>
                  <a:pt x="8010" y="76681"/>
                </a:lnTo>
                <a:lnTo>
                  <a:pt x="7732" y="76656"/>
                </a:lnTo>
                <a:lnTo>
                  <a:pt x="7518" y="76302"/>
                </a:lnTo>
                <a:lnTo>
                  <a:pt x="7315" y="75948"/>
                </a:lnTo>
                <a:lnTo>
                  <a:pt x="7126" y="75595"/>
                </a:lnTo>
                <a:lnTo>
                  <a:pt x="6949" y="75241"/>
                </a:lnTo>
                <a:lnTo>
                  <a:pt x="6772" y="74887"/>
                </a:lnTo>
                <a:lnTo>
                  <a:pt x="6621" y="74533"/>
                </a:lnTo>
                <a:lnTo>
                  <a:pt x="6469" y="74167"/>
                </a:lnTo>
                <a:lnTo>
                  <a:pt x="6330" y="73813"/>
                </a:lnTo>
                <a:lnTo>
                  <a:pt x="6204" y="73447"/>
                </a:lnTo>
                <a:lnTo>
                  <a:pt x="6077" y="73081"/>
                </a:lnTo>
                <a:lnTo>
                  <a:pt x="5964" y="72714"/>
                </a:lnTo>
                <a:lnTo>
                  <a:pt x="5863" y="72348"/>
                </a:lnTo>
                <a:lnTo>
                  <a:pt x="5774" y="71982"/>
                </a:lnTo>
                <a:lnTo>
                  <a:pt x="5686" y="71615"/>
                </a:lnTo>
                <a:lnTo>
                  <a:pt x="5534" y="70870"/>
                </a:lnTo>
                <a:lnTo>
                  <a:pt x="5408" y="70125"/>
                </a:lnTo>
                <a:lnTo>
                  <a:pt x="5307" y="69367"/>
                </a:lnTo>
                <a:lnTo>
                  <a:pt x="5231" y="68609"/>
                </a:lnTo>
                <a:lnTo>
                  <a:pt x="5180" y="67851"/>
                </a:lnTo>
                <a:lnTo>
                  <a:pt x="5142" y="67093"/>
                </a:lnTo>
                <a:lnTo>
                  <a:pt x="5117" y="66322"/>
                </a:lnTo>
                <a:lnTo>
                  <a:pt x="5105" y="65552"/>
                </a:lnTo>
                <a:lnTo>
                  <a:pt x="5092" y="64781"/>
                </a:lnTo>
                <a:lnTo>
                  <a:pt x="5092" y="64781"/>
                </a:lnTo>
                <a:lnTo>
                  <a:pt x="5206" y="64971"/>
                </a:lnTo>
                <a:lnTo>
                  <a:pt x="5307" y="65173"/>
                </a:lnTo>
                <a:lnTo>
                  <a:pt x="5484" y="65564"/>
                </a:lnTo>
                <a:lnTo>
                  <a:pt x="5572" y="65766"/>
                </a:lnTo>
                <a:lnTo>
                  <a:pt x="5673" y="65956"/>
                </a:lnTo>
                <a:lnTo>
                  <a:pt x="5774" y="66133"/>
                </a:lnTo>
                <a:lnTo>
                  <a:pt x="5888" y="66297"/>
                </a:lnTo>
                <a:lnTo>
                  <a:pt x="6482" y="67042"/>
                </a:lnTo>
                <a:lnTo>
                  <a:pt x="6785" y="67396"/>
                </a:lnTo>
                <a:lnTo>
                  <a:pt x="7088" y="67762"/>
                </a:lnTo>
                <a:lnTo>
                  <a:pt x="7404" y="68116"/>
                </a:lnTo>
                <a:lnTo>
                  <a:pt x="7720" y="68457"/>
                </a:lnTo>
                <a:lnTo>
                  <a:pt x="8048" y="68798"/>
                </a:lnTo>
                <a:lnTo>
                  <a:pt x="8389" y="69114"/>
                </a:lnTo>
                <a:lnTo>
                  <a:pt x="8503" y="69203"/>
                </a:lnTo>
                <a:lnTo>
                  <a:pt x="8617" y="69278"/>
                </a:lnTo>
                <a:lnTo>
                  <a:pt x="8743" y="69329"/>
                </a:lnTo>
                <a:lnTo>
                  <a:pt x="8869" y="69367"/>
                </a:lnTo>
                <a:lnTo>
                  <a:pt x="9008" y="69392"/>
                </a:lnTo>
                <a:lnTo>
                  <a:pt x="9135" y="69392"/>
                </a:lnTo>
                <a:lnTo>
                  <a:pt x="9261" y="69379"/>
                </a:lnTo>
                <a:lnTo>
                  <a:pt x="9387" y="69354"/>
                </a:lnTo>
                <a:lnTo>
                  <a:pt x="9501" y="69304"/>
                </a:lnTo>
                <a:lnTo>
                  <a:pt x="9615" y="69240"/>
                </a:lnTo>
                <a:lnTo>
                  <a:pt x="9703" y="69152"/>
                </a:lnTo>
                <a:lnTo>
                  <a:pt x="9779" y="69051"/>
                </a:lnTo>
                <a:lnTo>
                  <a:pt x="9842" y="68937"/>
                </a:lnTo>
                <a:lnTo>
                  <a:pt x="9880" y="68798"/>
                </a:lnTo>
                <a:lnTo>
                  <a:pt x="9905" y="68634"/>
                </a:lnTo>
                <a:lnTo>
                  <a:pt x="9893" y="68457"/>
                </a:lnTo>
                <a:lnTo>
                  <a:pt x="9880" y="68343"/>
                </a:lnTo>
                <a:lnTo>
                  <a:pt x="9855" y="68242"/>
                </a:lnTo>
                <a:lnTo>
                  <a:pt x="9817" y="68141"/>
                </a:lnTo>
                <a:lnTo>
                  <a:pt x="9779" y="68028"/>
                </a:lnTo>
                <a:lnTo>
                  <a:pt x="9665" y="67826"/>
                </a:lnTo>
                <a:lnTo>
                  <a:pt x="9526" y="67623"/>
                </a:lnTo>
                <a:lnTo>
                  <a:pt x="9375" y="67421"/>
                </a:lnTo>
                <a:lnTo>
                  <a:pt x="9211" y="67219"/>
                </a:lnTo>
                <a:lnTo>
                  <a:pt x="8882" y="66828"/>
                </a:lnTo>
                <a:lnTo>
                  <a:pt x="8465" y="66348"/>
                </a:lnTo>
                <a:lnTo>
                  <a:pt x="8048" y="65868"/>
                </a:lnTo>
                <a:lnTo>
                  <a:pt x="7202" y="64920"/>
                </a:lnTo>
                <a:lnTo>
                  <a:pt x="6343" y="63973"/>
                </a:lnTo>
                <a:lnTo>
                  <a:pt x="5926" y="63493"/>
                </a:lnTo>
                <a:lnTo>
                  <a:pt x="5521" y="63013"/>
                </a:lnTo>
                <a:lnTo>
                  <a:pt x="5420" y="62874"/>
                </a:lnTo>
                <a:lnTo>
                  <a:pt x="5319" y="62697"/>
                </a:lnTo>
                <a:lnTo>
                  <a:pt x="5231" y="62520"/>
                </a:lnTo>
                <a:lnTo>
                  <a:pt x="5168" y="62330"/>
                </a:lnTo>
                <a:lnTo>
                  <a:pt x="5117" y="62141"/>
                </a:lnTo>
                <a:lnTo>
                  <a:pt x="5079" y="61951"/>
                </a:lnTo>
                <a:lnTo>
                  <a:pt x="5079" y="61775"/>
                </a:lnTo>
                <a:lnTo>
                  <a:pt x="5079" y="61699"/>
                </a:lnTo>
                <a:lnTo>
                  <a:pt x="5105" y="61610"/>
                </a:lnTo>
                <a:lnTo>
                  <a:pt x="5660" y="59400"/>
                </a:lnTo>
                <a:lnTo>
                  <a:pt x="6242" y="57189"/>
                </a:lnTo>
                <a:lnTo>
                  <a:pt x="6835" y="54978"/>
                </a:lnTo>
                <a:lnTo>
                  <a:pt x="7442" y="52767"/>
                </a:lnTo>
                <a:lnTo>
                  <a:pt x="7505" y="52603"/>
                </a:lnTo>
                <a:lnTo>
                  <a:pt x="7555" y="52439"/>
                </a:lnTo>
                <a:lnTo>
                  <a:pt x="7707" y="52098"/>
                </a:lnTo>
                <a:lnTo>
                  <a:pt x="8023" y="51454"/>
                </a:lnTo>
                <a:lnTo>
                  <a:pt x="8314" y="50822"/>
                </a:lnTo>
                <a:lnTo>
                  <a:pt x="8629" y="50190"/>
                </a:lnTo>
                <a:lnTo>
                  <a:pt x="8629" y="50190"/>
                </a:lnTo>
                <a:lnTo>
                  <a:pt x="8554" y="50961"/>
                </a:lnTo>
                <a:lnTo>
                  <a:pt x="8478" y="51795"/>
                </a:lnTo>
                <a:lnTo>
                  <a:pt x="8440" y="52224"/>
                </a:lnTo>
                <a:lnTo>
                  <a:pt x="8427" y="52641"/>
                </a:lnTo>
                <a:lnTo>
                  <a:pt x="8427" y="53058"/>
                </a:lnTo>
                <a:lnTo>
                  <a:pt x="8465" y="53462"/>
                </a:lnTo>
                <a:lnTo>
                  <a:pt x="8478" y="53652"/>
                </a:lnTo>
                <a:lnTo>
                  <a:pt x="8516" y="53841"/>
                </a:lnTo>
                <a:lnTo>
                  <a:pt x="8554" y="54018"/>
                </a:lnTo>
                <a:lnTo>
                  <a:pt x="8604" y="54182"/>
                </a:lnTo>
                <a:lnTo>
                  <a:pt x="8655" y="54347"/>
                </a:lnTo>
                <a:lnTo>
                  <a:pt x="8730" y="54498"/>
                </a:lnTo>
                <a:lnTo>
                  <a:pt x="8806" y="54650"/>
                </a:lnTo>
                <a:lnTo>
                  <a:pt x="8895" y="54776"/>
                </a:lnTo>
                <a:lnTo>
                  <a:pt x="8996" y="54890"/>
                </a:lnTo>
                <a:lnTo>
                  <a:pt x="9109" y="55003"/>
                </a:lnTo>
                <a:lnTo>
                  <a:pt x="9236" y="55092"/>
                </a:lnTo>
                <a:lnTo>
                  <a:pt x="9375" y="55168"/>
                </a:lnTo>
                <a:lnTo>
                  <a:pt x="9526" y="55231"/>
                </a:lnTo>
                <a:lnTo>
                  <a:pt x="9703" y="55281"/>
                </a:lnTo>
                <a:lnTo>
                  <a:pt x="9880" y="55319"/>
                </a:lnTo>
                <a:lnTo>
                  <a:pt x="10082" y="55332"/>
                </a:lnTo>
                <a:lnTo>
                  <a:pt x="10196" y="55332"/>
                </a:lnTo>
                <a:lnTo>
                  <a:pt x="10284" y="55319"/>
                </a:lnTo>
                <a:lnTo>
                  <a:pt x="10385" y="55294"/>
                </a:lnTo>
                <a:lnTo>
                  <a:pt x="10474" y="55269"/>
                </a:lnTo>
                <a:lnTo>
                  <a:pt x="10550" y="55231"/>
                </a:lnTo>
                <a:lnTo>
                  <a:pt x="10625" y="55193"/>
                </a:lnTo>
                <a:lnTo>
                  <a:pt x="10689" y="55142"/>
                </a:lnTo>
                <a:lnTo>
                  <a:pt x="10752" y="55079"/>
                </a:lnTo>
                <a:lnTo>
                  <a:pt x="10802" y="55016"/>
                </a:lnTo>
                <a:lnTo>
                  <a:pt x="10853" y="54953"/>
                </a:lnTo>
                <a:lnTo>
                  <a:pt x="10941" y="54801"/>
                </a:lnTo>
                <a:lnTo>
                  <a:pt x="11004" y="54624"/>
                </a:lnTo>
                <a:lnTo>
                  <a:pt x="11055" y="54448"/>
                </a:lnTo>
                <a:lnTo>
                  <a:pt x="11080" y="54245"/>
                </a:lnTo>
                <a:lnTo>
                  <a:pt x="11106" y="54043"/>
                </a:lnTo>
                <a:lnTo>
                  <a:pt x="11106" y="53841"/>
                </a:lnTo>
                <a:lnTo>
                  <a:pt x="11106" y="53639"/>
                </a:lnTo>
                <a:lnTo>
                  <a:pt x="11080" y="53424"/>
                </a:lnTo>
                <a:lnTo>
                  <a:pt x="11055" y="53235"/>
                </a:lnTo>
                <a:lnTo>
                  <a:pt x="10992" y="52869"/>
                </a:lnTo>
                <a:lnTo>
                  <a:pt x="10878" y="52388"/>
                </a:lnTo>
                <a:lnTo>
                  <a:pt x="10764" y="51921"/>
                </a:lnTo>
                <a:lnTo>
                  <a:pt x="10486" y="50974"/>
                </a:lnTo>
                <a:lnTo>
                  <a:pt x="10360" y="50506"/>
                </a:lnTo>
                <a:lnTo>
                  <a:pt x="10234" y="50026"/>
                </a:lnTo>
                <a:lnTo>
                  <a:pt x="10120" y="49559"/>
                </a:lnTo>
                <a:lnTo>
                  <a:pt x="10019" y="49079"/>
                </a:lnTo>
                <a:lnTo>
                  <a:pt x="9981" y="48813"/>
                </a:lnTo>
                <a:lnTo>
                  <a:pt x="9956" y="48536"/>
                </a:lnTo>
                <a:lnTo>
                  <a:pt x="9943" y="48258"/>
                </a:lnTo>
                <a:lnTo>
                  <a:pt x="9956" y="47980"/>
                </a:lnTo>
                <a:lnTo>
                  <a:pt x="9969" y="47702"/>
                </a:lnTo>
                <a:lnTo>
                  <a:pt x="10019" y="47437"/>
                </a:lnTo>
                <a:lnTo>
                  <a:pt x="10082" y="47171"/>
                </a:lnTo>
                <a:lnTo>
                  <a:pt x="10158" y="46919"/>
                </a:lnTo>
                <a:lnTo>
                  <a:pt x="10385" y="46375"/>
                </a:lnTo>
                <a:lnTo>
                  <a:pt x="10613" y="45832"/>
                </a:lnTo>
                <a:lnTo>
                  <a:pt x="10866" y="45289"/>
                </a:lnTo>
                <a:lnTo>
                  <a:pt x="11118" y="44758"/>
                </a:lnTo>
                <a:lnTo>
                  <a:pt x="11649" y="43697"/>
                </a:lnTo>
                <a:lnTo>
                  <a:pt x="12167" y="42623"/>
                </a:lnTo>
                <a:lnTo>
                  <a:pt x="12280" y="42396"/>
                </a:lnTo>
                <a:lnTo>
                  <a:pt x="12331" y="42282"/>
                </a:lnTo>
                <a:lnTo>
                  <a:pt x="12394" y="42169"/>
                </a:lnTo>
                <a:lnTo>
                  <a:pt x="12457" y="42093"/>
                </a:lnTo>
                <a:lnTo>
                  <a:pt x="12521" y="42017"/>
                </a:lnTo>
                <a:lnTo>
                  <a:pt x="12647" y="41891"/>
                </a:lnTo>
                <a:lnTo>
                  <a:pt x="12634" y="42131"/>
                </a:lnTo>
                <a:lnTo>
                  <a:pt x="12609" y="42371"/>
                </a:lnTo>
                <a:lnTo>
                  <a:pt x="12571" y="42623"/>
                </a:lnTo>
                <a:lnTo>
                  <a:pt x="12521" y="42863"/>
                </a:lnTo>
                <a:lnTo>
                  <a:pt x="12419" y="43369"/>
                </a:lnTo>
                <a:lnTo>
                  <a:pt x="12331" y="43861"/>
                </a:lnTo>
                <a:lnTo>
                  <a:pt x="12306" y="44101"/>
                </a:lnTo>
                <a:lnTo>
                  <a:pt x="12280" y="44342"/>
                </a:lnTo>
                <a:lnTo>
                  <a:pt x="12280" y="44569"/>
                </a:lnTo>
                <a:lnTo>
                  <a:pt x="12293" y="44784"/>
                </a:lnTo>
                <a:lnTo>
                  <a:pt x="12331" y="44986"/>
                </a:lnTo>
                <a:lnTo>
                  <a:pt x="12369" y="45087"/>
                </a:lnTo>
                <a:lnTo>
                  <a:pt x="12407" y="45188"/>
                </a:lnTo>
                <a:lnTo>
                  <a:pt x="12457" y="45276"/>
                </a:lnTo>
                <a:lnTo>
                  <a:pt x="12508" y="45377"/>
                </a:lnTo>
                <a:lnTo>
                  <a:pt x="12571" y="45453"/>
                </a:lnTo>
                <a:lnTo>
                  <a:pt x="12647" y="45542"/>
                </a:lnTo>
                <a:lnTo>
                  <a:pt x="12710" y="45605"/>
                </a:lnTo>
                <a:lnTo>
                  <a:pt x="12786" y="45668"/>
                </a:lnTo>
                <a:lnTo>
                  <a:pt x="12862" y="45718"/>
                </a:lnTo>
                <a:lnTo>
                  <a:pt x="12937" y="45744"/>
                </a:lnTo>
                <a:lnTo>
                  <a:pt x="13013" y="45769"/>
                </a:lnTo>
                <a:lnTo>
                  <a:pt x="13089" y="45794"/>
                </a:lnTo>
                <a:lnTo>
                  <a:pt x="13228" y="45794"/>
                </a:lnTo>
                <a:lnTo>
                  <a:pt x="13304" y="45769"/>
                </a:lnTo>
                <a:lnTo>
                  <a:pt x="13380" y="45756"/>
                </a:lnTo>
                <a:lnTo>
                  <a:pt x="13455" y="45718"/>
                </a:lnTo>
                <a:lnTo>
                  <a:pt x="13519" y="45681"/>
                </a:lnTo>
                <a:lnTo>
                  <a:pt x="13658" y="45580"/>
                </a:lnTo>
                <a:lnTo>
                  <a:pt x="13797" y="45466"/>
                </a:lnTo>
                <a:lnTo>
                  <a:pt x="13910" y="45314"/>
                </a:lnTo>
                <a:lnTo>
                  <a:pt x="14024" y="45150"/>
                </a:lnTo>
                <a:lnTo>
                  <a:pt x="14125" y="44961"/>
                </a:lnTo>
                <a:lnTo>
                  <a:pt x="14213" y="44758"/>
                </a:lnTo>
                <a:lnTo>
                  <a:pt x="14277" y="44556"/>
                </a:lnTo>
                <a:lnTo>
                  <a:pt x="14327" y="44329"/>
                </a:lnTo>
                <a:lnTo>
                  <a:pt x="14365" y="44114"/>
                </a:lnTo>
                <a:lnTo>
                  <a:pt x="14378" y="43887"/>
                </a:lnTo>
                <a:lnTo>
                  <a:pt x="14365" y="43318"/>
                </a:lnTo>
                <a:lnTo>
                  <a:pt x="14340" y="42750"/>
                </a:lnTo>
                <a:lnTo>
                  <a:pt x="14314" y="42169"/>
                </a:lnTo>
                <a:lnTo>
                  <a:pt x="14264" y="41600"/>
                </a:lnTo>
                <a:lnTo>
                  <a:pt x="14176" y="40451"/>
                </a:lnTo>
                <a:lnTo>
                  <a:pt x="14125" y="39870"/>
                </a:lnTo>
                <a:lnTo>
                  <a:pt x="14087" y="39301"/>
                </a:lnTo>
                <a:lnTo>
                  <a:pt x="14087" y="38998"/>
                </a:lnTo>
                <a:lnTo>
                  <a:pt x="14100" y="38707"/>
                </a:lnTo>
                <a:lnTo>
                  <a:pt x="14150" y="38101"/>
                </a:lnTo>
                <a:lnTo>
                  <a:pt x="14289" y="38126"/>
                </a:lnTo>
                <a:lnTo>
                  <a:pt x="16121" y="43179"/>
                </a:lnTo>
                <a:lnTo>
                  <a:pt x="16083" y="43381"/>
                </a:lnTo>
                <a:lnTo>
                  <a:pt x="16033" y="43596"/>
                </a:lnTo>
                <a:lnTo>
                  <a:pt x="15957" y="43811"/>
                </a:lnTo>
                <a:lnTo>
                  <a:pt x="15868" y="44026"/>
                </a:lnTo>
                <a:lnTo>
                  <a:pt x="15767" y="44253"/>
                </a:lnTo>
                <a:lnTo>
                  <a:pt x="15654" y="44480"/>
                </a:lnTo>
                <a:lnTo>
                  <a:pt x="15401" y="44935"/>
                </a:lnTo>
                <a:lnTo>
                  <a:pt x="15123" y="45403"/>
                </a:lnTo>
                <a:lnTo>
                  <a:pt x="14820" y="45883"/>
                </a:lnTo>
                <a:lnTo>
                  <a:pt x="14529" y="46350"/>
                </a:lnTo>
                <a:lnTo>
                  <a:pt x="14239" y="46818"/>
                </a:lnTo>
                <a:lnTo>
                  <a:pt x="13986" y="47272"/>
                </a:lnTo>
                <a:lnTo>
                  <a:pt x="13885" y="47500"/>
                </a:lnTo>
                <a:lnTo>
                  <a:pt x="13784" y="47714"/>
                </a:lnTo>
                <a:lnTo>
                  <a:pt x="13695" y="47929"/>
                </a:lnTo>
                <a:lnTo>
                  <a:pt x="13632" y="48131"/>
                </a:lnTo>
                <a:lnTo>
                  <a:pt x="13582" y="48333"/>
                </a:lnTo>
                <a:lnTo>
                  <a:pt x="13544" y="48536"/>
                </a:lnTo>
                <a:lnTo>
                  <a:pt x="13531" y="48725"/>
                </a:lnTo>
                <a:lnTo>
                  <a:pt x="13544" y="48902"/>
                </a:lnTo>
                <a:lnTo>
                  <a:pt x="13582" y="49079"/>
                </a:lnTo>
                <a:lnTo>
                  <a:pt x="13645" y="49230"/>
                </a:lnTo>
                <a:lnTo>
                  <a:pt x="13695" y="49319"/>
                </a:lnTo>
                <a:lnTo>
                  <a:pt x="13746" y="49395"/>
                </a:lnTo>
                <a:lnTo>
                  <a:pt x="13797" y="49458"/>
                </a:lnTo>
                <a:lnTo>
                  <a:pt x="13860" y="49534"/>
                </a:lnTo>
                <a:lnTo>
                  <a:pt x="14011" y="49672"/>
                </a:lnTo>
                <a:lnTo>
                  <a:pt x="14201" y="49786"/>
                </a:lnTo>
                <a:lnTo>
                  <a:pt x="14327" y="49849"/>
                </a:lnTo>
                <a:lnTo>
                  <a:pt x="14453" y="49900"/>
                </a:lnTo>
                <a:lnTo>
                  <a:pt x="14567" y="49938"/>
                </a:lnTo>
                <a:lnTo>
                  <a:pt x="14668" y="49950"/>
                </a:lnTo>
                <a:lnTo>
                  <a:pt x="14769" y="49963"/>
                </a:lnTo>
                <a:lnTo>
                  <a:pt x="14870" y="49950"/>
                </a:lnTo>
                <a:lnTo>
                  <a:pt x="14959" y="49938"/>
                </a:lnTo>
                <a:lnTo>
                  <a:pt x="15047" y="49900"/>
                </a:lnTo>
                <a:lnTo>
                  <a:pt x="15136" y="49862"/>
                </a:lnTo>
                <a:lnTo>
                  <a:pt x="15211" y="49811"/>
                </a:lnTo>
                <a:lnTo>
                  <a:pt x="15275" y="49748"/>
                </a:lnTo>
                <a:lnTo>
                  <a:pt x="15350" y="49685"/>
                </a:lnTo>
                <a:lnTo>
                  <a:pt x="15477" y="49534"/>
                </a:lnTo>
                <a:lnTo>
                  <a:pt x="15590" y="49344"/>
                </a:lnTo>
                <a:lnTo>
                  <a:pt x="15692" y="49142"/>
                </a:lnTo>
                <a:lnTo>
                  <a:pt x="15780" y="48927"/>
                </a:lnTo>
                <a:lnTo>
                  <a:pt x="15868" y="48712"/>
                </a:lnTo>
                <a:lnTo>
                  <a:pt x="15944" y="48485"/>
                </a:lnTo>
                <a:lnTo>
                  <a:pt x="16083" y="48056"/>
                </a:lnTo>
                <a:lnTo>
                  <a:pt x="16146" y="47866"/>
                </a:lnTo>
                <a:lnTo>
                  <a:pt x="16210" y="47702"/>
                </a:lnTo>
                <a:lnTo>
                  <a:pt x="16349" y="47348"/>
                </a:lnTo>
                <a:lnTo>
                  <a:pt x="16475" y="46982"/>
                </a:lnTo>
                <a:lnTo>
                  <a:pt x="16576" y="46603"/>
                </a:lnTo>
                <a:lnTo>
                  <a:pt x="16664" y="46224"/>
                </a:lnTo>
                <a:lnTo>
                  <a:pt x="16829" y="45428"/>
                </a:lnTo>
                <a:lnTo>
                  <a:pt x="16917" y="45036"/>
                </a:lnTo>
                <a:lnTo>
                  <a:pt x="17018" y="44619"/>
                </a:lnTo>
                <a:lnTo>
                  <a:pt x="17182" y="44847"/>
                </a:lnTo>
                <a:lnTo>
                  <a:pt x="17296" y="45024"/>
                </a:lnTo>
                <a:lnTo>
                  <a:pt x="17536" y="45441"/>
                </a:lnTo>
                <a:lnTo>
                  <a:pt x="17751" y="45857"/>
                </a:lnTo>
                <a:lnTo>
                  <a:pt x="17966" y="46274"/>
                </a:lnTo>
                <a:lnTo>
                  <a:pt x="18168" y="46691"/>
                </a:lnTo>
                <a:lnTo>
                  <a:pt x="18357" y="47121"/>
                </a:lnTo>
                <a:lnTo>
                  <a:pt x="18534" y="47550"/>
                </a:lnTo>
                <a:lnTo>
                  <a:pt x="18711" y="47992"/>
                </a:lnTo>
                <a:lnTo>
                  <a:pt x="18875" y="48422"/>
                </a:lnTo>
                <a:lnTo>
                  <a:pt x="19027" y="48864"/>
                </a:lnTo>
                <a:lnTo>
                  <a:pt x="19166" y="49319"/>
                </a:lnTo>
                <a:lnTo>
                  <a:pt x="19305" y="49761"/>
                </a:lnTo>
                <a:lnTo>
                  <a:pt x="19431" y="50216"/>
                </a:lnTo>
                <a:lnTo>
                  <a:pt x="19557" y="50670"/>
                </a:lnTo>
                <a:lnTo>
                  <a:pt x="19671" y="51125"/>
                </a:lnTo>
                <a:lnTo>
                  <a:pt x="19873" y="52047"/>
                </a:lnTo>
                <a:lnTo>
                  <a:pt x="19924" y="52363"/>
                </a:lnTo>
                <a:lnTo>
                  <a:pt x="19949" y="52654"/>
                </a:lnTo>
                <a:lnTo>
                  <a:pt x="19949" y="52793"/>
                </a:lnTo>
                <a:lnTo>
                  <a:pt x="19936" y="52919"/>
                </a:lnTo>
                <a:lnTo>
                  <a:pt x="19911" y="53058"/>
                </a:lnTo>
                <a:lnTo>
                  <a:pt x="19886" y="53172"/>
                </a:lnTo>
                <a:lnTo>
                  <a:pt x="19861" y="53298"/>
                </a:lnTo>
                <a:lnTo>
                  <a:pt x="19810" y="53424"/>
                </a:lnTo>
                <a:lnTo>
                  <a:pt x="19760" y="53538"/>
                </a:lnTo>
                <a:lnTo>
                  <a:pt x="19696" y="53652"/>
                </a:lnTo>
                <a:lnTo>
                  <a:pt x="19621" y="53765"/>
                </a:lnTo>
                <a:lnTo>
                  <a:pt x="19545" y="53879"/>
                </a:lnTo>
                <a:lnTo>
                  <a:pt x="19456" y="53993"/>
                </a:lnTo>
                <a:lnTo>
                  <a:pt x="19355" y="54107"/>
                </a:lnTo>
                <a:lnTo>
                  <a:pt x="18938" y="54536"/>
                </a:lnTo>
                <a:lnTo>
                  <a:pt x="18534" y="54978"/>
                </a:lnTo>
                <a:lnTo>
                  <a:pt x="18155" y="55433"/>
                </a:lnTo>
                <a:lnTo>
                  <a:pt x="17966" y="55660"/>
                </a:lnTo>
                <a:lnTo>
                  <a:pt x="17789" y="55900"/>
                </a:lnTo>
                <a:lnTo>
                  <a:pt x="17498" y="56292"/>
                </a:lnTo>
                <a:lnTo>
                  <a:pt x="17170" y="56709"/>
                </a:lnTo>
                <a:lnTo>
                  <a:pt x="17018" y="56936"/>
                </a:lnTo>
                <a:lnTo>
                  <a:pt x="16866" y="57164"/>
                </a:lnTo>
                <a:lnTo>
                  <a:pt x="16728" y="57391"/>
                </a:lnTo>
                <a:lnTo>
                  <a:pt x="16601" y="57618"/>
                </a:lnTo>
                <a:lnTo>
                  <a:pt x="16500" y="57858"/>
                </a:lnTo>
                <a:lnTo>
                  <a:pt x="16437" y="58086"/>
                </a:lnTo>
                <a:lnTo>
                  <a:pt x="16412" y="58199"/>
                </a:lnTo>
                <a:lnTo>
                  <a:pt x="16386" y="58313"/>
                </a:lnTo>
                <a:lnTo>
                  <a:pt x="16386" y="58427"/>
                </a:lnTo>
                <a:lnTo>
                  <a:pt x="16386" y="58528"/>
                </a:lnTo>
                <a:lnTo>
                  <a:pt x="16399" y="58642"/>
                </a:lnTo>
                <a:lnTo>
                  <a:pt x="16424" y="58743"/>
                </a:lnTo>
                <a:lnTo>
                  <a:pt x="16462" y="58844"/>
                </a:lnTo>
                <a:lnTo>
                  <a:pt x="16513" y="58945"/>
                </a:lnTo>
                <a:lnTo>
                  <a:pt x="16576" y="59046"/>
                </a:lnTo>
                <a:lnTo>
                  <a:pt x="16652" y="59147"/>
                </a:lnTo>
                <a:lnTo>
                  <a:pt x="16740" y="59235"/>
                </a:lnTo>
                <a:lnTo>
                  <a:pt x="16841" y="59324"/>
                </a:lnTo>
                <a:lnTo>
                  <a:pt x="16942" y="59400"/>
                </a:lnTo>
                <a:lnTo>
                  <a:pt x="17031" y="59463"/>
                </a:lnTo>
                <a:lnTo>
                  <a:pt x="17132" y="59501"/>
                </a:lnTo>
                <a:lnTo>
                  <a:pt x="17233" y="59526"/>
                </a:lnTo>
                <a:lnTo>
                  <a:pt x="17321" y="59551"/>
                </a:lnTo>
                <a:lnTo>
                  <a:pt x="17410" y="59551"/>
                </a:lnTo>
                <a:lnTo>
                  <a:pt x="17498" y="59539"/>
                </a:lnTo>
                <a:lnTo>
                  <a:pt x="17587" y="59526"/>
                </a:lnTo>
                <a:lnTo>
                  <a:pt x="17662" y="59488"/>
                </a:lnTo>
                <a:lnTo>
                  <a:pt x="17751" y="59450"/>
                </a:lnTo>
                <a:lnTo>
                  <a:pt x="17827" y="59400"/>
                </a:lnTo>
                <a:lnTo>
                  <a:pt x="17902" y="59349"/>
                </a:lnTo>
                <a:lnTo>
                  <a:pt x="18054" y="59210"/>
                </a:lnTo>
                <a:lnTo>
                  <a:pt x="18206" y="59046"/>
                </a:lnTo>
                <a:lnTo>
                  <a:pt x="18345" y="58869"/>
                </a:lnTo>
                <a:lnTo>
                  <a:pt x="18471" y="58667"/>
                </a:lnTo>
                <a:lnTo>
                  <a:pt x="18597" y="58465"/>
                </a:lnTo>
                <a:lnTo>
                  <a:pt x="18711" y="58250"/>
                </a:lnTo>
                <a:lnTo>
                  <a:pt x="18938" y="57846"/>
                </a:lnTo>
                <a:lnTo>
                  <a:pt x="19128" y="57479"/>
                </a:lnTo>
                <a:lnTo>
                  <a:pt x="19317" y="57138"/>
                </a:lnTo>
                <a:lnTo>
                  <a:pt x="19482" y="56785"/>
                </a:lnTo>
                <a:lnTo>
                  <a:pt x="19646" y="56418"/>
                </a:lnTo>
                <a:lnTo>
                  <a:pt x="19797" y="56052"/>
                </a:lnTo>
                <a:lnTo>
                  <a:pt x="20113" y="55269"/>
                </a:lnTo>
                <a:lnTo>
                  <a:pt x="20442" y="54460"/>
                </a:lnTo>
                <a:lnTo>
                  <a:pt x="20505" y="55395"/>
                </a:lnTo>
                <a:lnTo>
                  <a:pt x="20568" y="56292"/>
                </a:lnTo>
                <a:lnTo>
                  <a:pt x="20606" y="57164"/>
                </a:lnTo>
                <a:lnTo>
                  <a:pt x="20619" y="57593"/>
                </a:lnTo>
                <a:lnTo>
                  <a:pt x="20631" y="58010"/>
                </a:lnTo>
                <a:lnTo>
                  <a:pt x="20619" y="58793"/>
                </a:lnTo>
                <a:lnTo>
                  <a:pt x="20593" y="59513"/>
                </a:lnTo>
                <a:lnTo>
                  <a:pt x="20543" y="60233"/>
                </a:lnTo>
                <a:lnTo>
                  <a:pt x="20505" y="61029"/>
                </a:lnTo>
                <a:lnTo>
                  <a:pt x="20202" y="61054"/>
                </a:lnTo>
                <a:lnTo>
                  <a:pt x="19886" y="61067"/>
                </a:lnTo>
                <a:lnTo>
                  <a:pt x="19229" y="61092"/>
                </a:lnTo>
                <a:lnTo>
                  <a:pt x="18888" y="61118"/>
                </a:lnTo>
                <a:lnTo>
                  <a:pt x="18559" y="61143"/>
                </a:lnTo>
                <a:lnTo>
                  <a:pt x="18231" y="61181"/>
                </a:lnTo>
                <a:lnTo>
                  <a:pt x="17915" y="61231"/>
                </a:lnTo>
                <a:lnTo>
                  <a:pt x="17612" y="61307"/>
                </a:lnTo>
                <a:lnTo>
                  <a:pt x="17473" y="61345"/>
                </a:lnTo>
                <a:lnTo>
                  <a:pt x="17347" y="61396"/>
                </a:lnTo>
                <a:lnTo>
                  <a:pt x="17220" y="61459"/>
                </a:lnTo>
                <a:lnTo>
                  <a:pt x="17107" y="61535"/>
                </a:lnTo>
                <a:lnTo>
                  <a:pt x="16993" y="61610"/>
                </a:lnTo>
                <a:lnTo>
                  <a:pt x="16892" y="61686"/>
                </a:lnTo>
                <a:lnTo>
                  <a:pt x="16803" y="61787"/>
                </a:lnTo>
                <a:lnTo>
                  <a:pt x="16728" y="61888"/>
                </a:lnTo>
                <a:lnTo>
                  <a:pt x="16664" y="62002"/>
                </a:lnTo>
                <a:lnTo>
                  <a:pt x="16601" y="62141"/>
                </a:lnTo>
                <a:lnTo>
                  <a:pt x="16563" y="62280"/>
                </a:lnTo>
                <a:lnTo>
                  <a:pt x="16525" y="62431"/>
                </a:lnTo>
                <a:lnTo>
                  <a:pt x="16513" y="62596"/>
                </a:lnTo>
                <a:lnTo>
                  <a:pt x="16513" y="62773"/>
                </a:lnTo>
                <a:lnTo>
                  <a:pt x="16513" y="62874"/>
                </a:lnTo>
                <a:lnTo>
                  <a:pt x="16538" y="62987"/>
                </a:lnTo>
                <a:lnTo>
                  <a:pt x="16563" y="63101"/>
                </a:lnTo>
                <a:lnTo>
                  <a:pt x="16601" y="63215"/>
                </a:lnTo>
                <a:lnTo>
                  <a:pt x="16652" y="63328"/>
                </a:lnTo>
                <a:lnTo>
                  <a:pt x="16728" y="63429"/>
                </a:lnTo>
                <a:lnTo>
                  <a:pt x="16829" y="63518"/>
                </a:lnTo>
                <a:lnTo>
                  <a:pt x="16942" y="63581"/>
                </a:lnTo>
                <a:lnTo>
                  <a:pt x="17043" y="63632"/>
                </a:lnTo>
                <a:lnTo>
                  <a:pt x="17144" y="63657"/>
                </a:lnTo>
                <a:lnTo>
                  <a:pt x="17245" y="63669"/>
                </a:lnTo>
                <a:lnTo>
                  <a:pt x="17347" y="63669"/>
                </a:lnTo>
                <a:lnTo>
                  <a:pt x="17448" y="63657"/>
                </a:lnTo>
                <a:lnTo>
                  <a:pt x="17549" y="63644"/>
                </a:lnTo>
                <a:lnTo>
                  <a:pt x="17763" y="63581"/>
                </a:lnTo>
                <a:lnTo>
                  <a:pt x="17978" y="63505"/>
                </a:lnTo>
                <a:lnTo>
                  <a:pt x="18193" y="63429"/>
                </a:lnTo>
                <a:lnTo>
                  <a:pt x="18408" y="63366"/>
                </a:lnTo>
                <a:lnTo>
                  <a:pt x="18623" y="63316"/>
                </a:lnTo>
                <a:lnTo>
                  <a:pt x="18383" y="63581"/>
                </a:lnTo>
                <a:lnTo>
                  <a:pt x="18168" y="63834"/>
                </a:lnTo>
                <a:lnTo>
                  <a:pt x="17966" y="64074"/>
                </a:lnTo>
                <a:lnTo>
                  <a:pt x="17789" y="64301"/>
                </a:lnTo>
                <a:lnTo>
                  <a:pt x="17637" y="64528"/>
                </a:lnTo>
                <a:lnTo>
                  <a:pt x="17511" y="64731"/>
                </a:lnTo>
                <a:lnTo>
                  <a:pt x="17410" y="64933"/>
                </a:lnTo>
                <a:lnTo>
                  <a:pt x="17334" y="65110"/>
                </a:lnTo>
                <a:lnTo>
                  <a:pt x="17283" y="65286"/>
                </a:lnTo>
                <a:lnTo>
                  <a:pt x="17271" y="65451"/>
                </a:lnTo>
                <a:lnTo>
                  <a:pt x="17271" y="65526"/>
                </a:lnTo>
                <a:lnTo>
                  <a:pt x="17283" y="65602"/>
                </a:lnTo>
                <a:lnTo>
                  <a:pt x="17296" y="65678"/>
                </a:lnTo>
                <a:lnTo>
                  <a:pt x="17321" y="65754"/>
                </a:lnTo>
                <a:lnTo>
                  <a:pt x="17359" y="65817"/>
                </a:lnTo>
                <a:lnTo>
                  <a:pt x="17397" y="65880"/>
                </a:lnTo>
                <a:lnTo>
                  <a:pt x="17448" y="65943"/>
                </a:lnTo>
                <a:lnTo>
                  <a:pt x="17511" y="66006"/>
                </a:lnTo>
                <a:lnTo>
                  <a:pt x="17650" y="66120"/>
                </a:lnTo>
                <a:lnTo>
                  <a:pt x="17827" y="66221"/>
                </a:lnTo>
                <a:lnTo>
                  <a:pt x="17915" y="66259"/>
                </a:lnTo>
                <a:lnTo>
                  <a:pt x="18004" y="66297"/>
                </a:lnTo>
                <a:lnTo>
                  <a:pt x="18079" y="66310"/>
                </a:lnTo>
                <a:lnTo>
                  <a:pt x="18168" y="66322"/>
                </a:lnTo>
                <a:lnTo>
                  <a:pt x="18244" y="66322"/>
                </a:lnTo>
                <a:lnTo>
                  <a:pt x="18319" y="66310"/>
                </a:lnTo>
                <a:lnTo>
                  <a:pt x="18383" y="66297"/>
                </a:lnTo>
                <a:lnTo>
                  <a:pt x="18458" y="66259"/>
                </a:lnTo>
                <a:lnTo>
                  <a:pt x="18585" y="66183"/>
                </a:lnTo>
                <a:lnTo>
                  <a:pt x="18711" y="66082"/>
                </a:lnTo>
                <a:lnTo>
                  <a:pt x="18825" y="65956"/>
                </a:lnTo>
                <a:lnTo>
                  <a:pt x="18938" y="65817"/>
                </a:lnTo>
                <a:lnTo>
                  <a:pt x="19039" y="65665"/>
                </a:lnTo>
                <a:lnTo>
                  <a:pt x="19141" y="65501"/>
                </a:lnTo>
                <a:lnTo>
                  <a:pt x="19343" y="65160"/>
                </a:lnTo>
                <a:lnTo>
                  <a:pt x="19444" y="64996"/>
                </a:lnTo>
                <a:lnTo>
                  <a:pt x="19545" y="64844"/>
                </a:lnTo>
                <a:lnTo>
                  <a:pt x="19659" y="64693"/>
                </a:lnTo>
                <a:lnTo>
                  <a:pt x="19772" y="64579"/>
                </a:lnTo>
                <a:lnTo>
                  <a:pt x="19760" y="64541"/>
                </a:lnTo>
                <a:lnTo>
                  <a:pt x="19810" y="64503"/>
                </a:lnTo>
                <a:lnTo>
                  <a:pt x="19785" y="64554"/>
                </a:lnTo>
                <a:lnTo>
                  <a:pt x="19772" y="64579"/>
                </a:lnTo>
                <a:lnTo>
                  <a:pt x="20164" y="66562"/>
                </a:lnTo>
                <a:lnTo>
                  <a:pt x="20202" y="66651"/>
                </a:lnTo>
                <a:lnTo>
                  <a:pt x="20265" y="66727"/>
                </a:lnTo>
                <a:lnTo>
                  <a:pt x="20315" y="66802"/>
                </a:lnTo>
                <a:lnTo>
                  <a:pt x="20391" y="66878"/>
                </a:lnTo>
                <a:lnTo>
                  <a:pt x="20454" y="66941"/>
                </a:lnTo>
                <a:lnTo>
                  <a:pt x="20543" y="66992"/>
                </a:lnTo>
                <a:lnTo>
                  <a:pt x="20619" y="67030"/>
                </a:lnTo>
                <a:lnTo>
                  <a:pt x="20720" y="67055"/>
                </a:lnTo>
                <a:lnTo>
                  <a:pt x="20909" y="67055"/>
                </a:lnTo>
                <a:lnTo>
                  <a:pt x="21023" y="67017"/>
                </a:lnTo>
                <a:lnTo>
                  <a:pt x="21137" y="66967"/>
                </a:lnTo>
                <a:lnTo>
                  <a:pt x="21250" y="66903"/>
                </a:lnTo>
                <a:lnTo>
                  <a:pt x="21377" y="66802"/>
                </a:lnTo>
                <a:lnTo>
                  <a:pt x="21503" y="66676"/>
                </a:lnTo>
                <a:lnTo>
                  <a:pt x="21629" y="66524"/>
                </a:lnTo>
                <a:lnTo>
                  <a:pt x="21718" y="66398"/>
                </a:lnTo>
                <a:lnTo>
                  <a:pt x="21768" y="66259"/>
                </a:lnTo>
                <a:lnTo>
                  <a:pt x="21806" y="66120"/>
                </a:lnTo>
                <a:lnTo>
                  <a:pt x="21819" y="65981"/>
                </a:lnTo>
                <a:lnTo>
                  <a:pt x="21819" y="65842"/>
                </a:lnTo>
                <a:lnTo>
                  <a:pt x="21806" y="65691"/>
                </a:lnTo>
                <a:lnTo>
                  <a:pt x="21781" y="65552"/>
                </a:lnTo>
                <a:lnTo>
                  <a:pt x="21756" y="65400"/>
                </a:lnTo>
                <a:lnTo>
                  <a:pt x="21693" y="65110"/>
                </a:lnTo>
                <a:lnTo>
                  <a:pt x="21629" y="64832"/>
                </a:lnTo>
                <a:lnTo>
                  <a:pt x="21617" y="64693"/>
                </a:lnTo>
                <a:lnTo>
                  <a:pt x="21604" y="64554"/>
                </a:lnTo>
                <a:lnTo>
                  <a:pt x="21617" y="64427"/>
                </a:lnTo>
                <a:lnTo>
                  <a:pt x="21642" y="64301"/>
                </a:lnTo>
                <a:lnTo>
                  <a:pt x="21743" y="64364"/>
                </a:lnTo>
                <a:lnTo>
                  <a:pt x="21831" y="64440"/>
                </a:lnTo>
                <a:lnTo>
                  <a:pt x="22021" y="64604"/>
                </a:lnTo>
                <a:lnTo>
                  <a:pt x="22223" y="64794"/>
                </a:lnTo>
                <a:lnTo>
                  <a:pt x="22425" y="64983"/>
                </a:lnTo>
                <a:lnTo>
                  <a:pt x="22526" y="65059"/>
                </a:lnTo>
                <a:lnTo>
                  <a:pt x="22640" y="65147"/>
                </a:lnTo>
                <a:lnTo>
                  <a:pt x="22754" y="65211"/>
                </a:lnTo>
                <a:lnTo>
                  <a:pt x="22867" y="65274"/>
                </a:lnTo>
                <a:lnTo>
                  <a:pt x="22981" y="65324"/>
                </a:lnTo>
                <a:lnTo>
                  <a:pt x="23107" y="65350"/>
                </a:lnTo>
                <a:lnTo>
                  <a:pt x="23234" y="65362"/>
                </a:lnTo>
                <a:lnTo>
                  <a:pt x="23360" y="65350"/>
                </a:lnTo>
                <a:lnTo>
                  <a:pt x="23436" y="65324"/>
                </a:lnTo>
                <a:lnTo>
                  <a:pt x="23512" y="65286"/>
                </a:lnTo>
                <a:lnTo>
                  <a:pt x="23600" y="65236"/>
                </a:lnTo>
                <a:lnTo>
                  <a:pt x="23701" y="65173"/>
                </a:lnTo>
                <a:lnTo>
                  <a:pt x="23777" y="65097"/>
                </a:lnTo>
                <a:lnTo>
                  <a:pt x="23853" y="65034"/>
                </a:lnTo>
                <a:lnTo>
                  <a:pt x="23916" y="64958"/>
                </a:lnTo>
                <a:lnTo>
                  <a:pt x="23954" y="64895"/>
                </a:lnTo>
                <a:lnTo>
                  <a:pt x="24017" y="64731"/>
                </a:lnTo>
                <a:lnTo>
                  <a:pt x="24068" y="64566"/>
                </a:lnTo>
                <a:lnTo>
                  <a:pt x="24093" y="64415"/>
                </a:lnTo>
                <a:lnTo>
                  <a:pt x="24106" y="64263"/>
                </a:lnTo>
                <a:lnTo>
                  <a:pt x="24106" y="64112"/>
                </a:lnTo>
                <a:lnTo>
                  <a:pt x="24080" y="63973"/>
                </a:lnTo>
                <a:lnTo>
                  <a:pt x="24055" y="63834"/>
                </a:lnTo>
                <a:lnTo>
                  <a:pt x="24004" y="63695"/>
                </a:lnTo>
                <a:lnTo>
                  <a:pt x="23954" y="63556"/>
                </a:lnTo>
                <a:lnTo>
                  <a:pt x="23878" y="63429"/>
                </a:lnTo>
                <a:lnTo>
                  <a:pt x="23802" y="63303"/>
                </a:lnTo>
                <a:lnTo>
                  <a:pt x="23714" y="63177"/>
                </a:lnTo>
                <a:lnTo>
                  <a:pt x="23613" y="63050"/>
                </a:lnTo>
                <a:lnTo>
                  <a:pt x="23499" y="62937"/>
                </a:lnTo>
                <a:lnTo>
                  <a:pt x="23259" y="62697"/>
                </a:lnTo>
                <a:lnTo>
                  <a:pt x="23006" y="62482"/>
                </a:lnTo>
                <a:lnTo>
                  <a:pt x="22728" y="62255"/>
                </a:lnTo>
                <a:lnTo>
                  <a:pt x="22438" y="62052"/>
                </a:lnTo>
                <a:lnTo>
                  <a:pt x="22135" y="61838"/>
                </a:lnTo>
                <a:lnTo>
                  <a:pt x="21554" y="61433"/>
                </a:lnTo>
                <a:lnTo>
                  <a:pt x="21288" y="61231"/>
                </a:lnTo>
                <a:lnTo>
                  <a:pt x="21036" y="61029"/>
                </a:lnTo>
                <a:lnTo>
                  <a:pt x="21099" y="60625"/>
                </a:lnTo>
                <a:lnTo>
                  <a:pt x="21149" y="60233"/>
                </a:lnTo>
                <a:lnTo>
                  <a:pt x="21200" y="59842"/>
                </a:lnTo>
                <a:lnTo>
                  <a:pt x="21238" y="59437"/>
                </a:lnTo>
                <a:lnTo>
                  <a:pt x="21263" y="59046"/>
                </a:lnTo>
                <a:lnTo>
                  <a:pt x="21276" y="58654"/>
                </a:lnTo>
                <a:lnTo>
                  <a:pt x="21276" y="58263"/>
                </a:lnTo>
                <a:lnTo>
                  <a:pt x="21276" y="57871"/>
                </a:lnTo>
                <a:lnTo>
                  <a:pt x="21263" y="57479"/>
                </a:lnTo>
                <a:lnTo>
                  <a:pt x="21250" y="57100"/>
                </a:lnTo>
                <a:lnTo>
                  <a:pt x="21200" y="56330"/>
                </a:lnTo>
                <a:lnTo>
                  <a:pt x="21111" y="55559"/>
                </a:lnTo>
                <a:lnTo>
                  <a:pt x="21010" y="54801"/>
                </a:lnTo>
                <a:lnTo>
                  <a:pt x="20884" y="54043"/>
                </a:lnTo>
                <a:lnTo>
                  <a:pt x="20745" y="53298"/>
                </a:lnTo>
                <a:lnTo>
                  <a:pt x="20593" y="52553"/>
                </a:lnTo>
                <a:lnTo>
                  <a:pt x="20429" y="51807"/>
                </a:lnTo>
                <a:lnTo>
                  <a:pt x="20075" y="50355"/>
                </a:lnTo>
                <a:lnTo>
                  <a:pt x="19734" y="48915"/>
                </a:lnTo>
                <a:lnTo>
                  <a:pt x="20581" y="49609"/>
                </a:lnTo>
                <a:lnTo>
                  <a:pt x="21478" y="50342"/>
                </a:lnTo>
                <a:lnTo>
                  <a:pt x="22400" y="51075"/>
                </a:lnTo>
                <a:lnTo>
                  <a:pt x="22880" y="51441"/>
                </a:lnTo>
                <a:lnTo>
                  <a:pt x="23360" y="51795"/>
                </a:lnTo>
                <a:lnTo>
                  <a:pt x="23499" y="51871"/>
                </a:lnTo>
                <a:lnTo>
                  <a:pt x="23651" y="51946"/>
                </a:lnTo>
                <a:lnTo>
                  <a:pt x="23828" y="52022"/>
                </a:lnTo>
                <a:lnTo>
                  <a:pt x="24004" y="52073"/>
                </a:lnTo>
                <a:lnTo>
                  <a:pt x="24207" y="52123"/>
                </a:lnTo>
                <a:lnTo>
                  <a:pt x="24396" y="52148"/>
                </a:lnTo>
                <a:lnTo>
                  <a:pt x="24586" y="52161"/>
                </a:lnTo>
                <a:lnTo>
                  <a:pt x="24775" y="52161"/>
                </a:lnTo>
                <a:lnTo>
                  <a:pt x="24952" y="52136"/>
                </a:lnTo>
                <a:lnTo>
                  <a:pt x="25104" y="52085"/>
                </a:lnTo>
                <a:lnTo>
                  <a:pt x="25179" y="52060"/>
                </a:lnTo>
                <a:lnTo>
                  <a:pt x="25243" y="52022"/>
                </a:lnTo>
                <a:lnTo>
                  <a:pt x="25306" y="51972"/>
                </a:lnTo>
                <a:lnTo>
                  <a:pt x="25356" y="51921"/>
                </a:lnTo>
                <a:lnTo>
                  <a:pt x="25394" y="51858"/>
                </a:lnTo>
                <a:lnTo>
                  <a:pt x="25432" y="51795"/>
                </a:lnTo>
                <a:lnTo>
                  <a:pt x="25457" y="51719"/>
                </a:lnTo>
                <a:lnTo>
                  <a:pt x="25470" y="51643"/>
                </a:lnTo>
                <a:lnTo>
                  <a:pt x="25483" y="51555"/>
                </a:lnTo>
                <a:lnTo>
                  <a:pt x="25470" y="51454"/>
                </a:lnTo>
                <a:lnTo>
                  <a:pt x="25457" y="51353"/>
                </a:lnTo>
                <a:lnTo>
                  <a:pt x="25432" y="51239"/>
                </a:lnTo>
                <a:lnTo>
                  <a:pt x="25280" y="50999"/>
                </a:lnTo>
                <a:lnTo>
                  <a:pt x="25116" y="50772"/>
                </a:lnTo>
                <a:lnTo>
                  <a:pt x="24952" y="50557"/>
                </a:lnTo>
                <a:lnTo>
                  <a:pt x="24775" y="50342"/>
                </a:lnTo>
                <a:lnTo>
                  <a:pt x="24598" y="50140"/>
                </a:lnTo>
                <a:lnTo>
                  <a:pt x="24421" y="49950"/>
                </a:lnTo>
                <a:lnTo>
                  <a:pt x="24232" y="49761"/>
                </a:lnTo>
                <a:lnTo>
                  <a:pt x="24030" y="49584"/>
                </a:lnTo>
                <a:lnTo>
                  <a:pt x="23828" y="49407"/>
                </a:lnTo>
                <a:lnTo>
                  <a:pt x="23625" y="49243"/>
                </a:lnTo>
                <a:lnTo>
                  <a:pt x="23196" y="48940"/>
                </a:lnTo>
                <a:lnTo>
                  <a:pt x="22766" y="48637"/>
                </a:lnTo>
                <a:lnTo>
                  <a:pt x="22312" y="48371"/>
                </a:lnTo>
                <a:lnTo>
                  <a:pt x="21857" y="48106"/>
                </a:lnTo>
                <a:lnTo>
                  <a:pt x="21402" y="47853"/>
                </a:lnTo>
                <a:lnTo>
                  <a:pt x="20480" y="47348"/>
                </a:lnTo>
                <a:lnTo>
                  <a:pt x="20025" y="47095"/>
                </a:lnTo>
                <a:lnTo>
                  <a:pt x="19570" y="46843"/>
                </a:lnTo>
                <a:lnTo>
                  <a:pt x="19128" y="46577"/>
                </a:lnTo>
                <a:lnTo>
                  <a:pt x="18698" y="46300"/>
                </a:lnTo>
                <a:lnTo>
                  <a:pt x="18269" y="45516"/>
                </a:lnTo>
                <a:lnTo>
                  <a:pt x="17852" y="44784"/>
                </a:lnTo>
                <a:lnTo>
                  <a:pt x="17372" y="43963"/>
                </a:lnTo>
                <a:lnTo>
                  <a:pt x="16917" y="43116"/>
                </a:lnTo>
                <a:lnTo>
                  <a:pt x="16702" y="42699"/>
                </a:lnTo>
                <a:lnTo>
                  <a:pt x="16487" y="42270"/>
                </a:lnTo>
                <a:lnTo>
                  <a:pt x="16273" y="41840"/>
                </a:lnTo>
                <a:lnTo>
                  <a:pt x="16083" y="41411"/>
                </a:lnTo>
                <a:lnTo>
                  <a:pt x="15894" y="40981"/>
                </a:lnTo>
                <a:lnTo>
                  <a:pt x="15717" y="40539"/>
                </a:lnTo>
                <a:lnTo>
                  <a:pt x="15553" y="40097"/>
                </a:lnTo>
                <a:lnTo>
                  <a:pt x="15401" y="39642"/>
                </a:lnTo>
                <a:lnTo>
                  <a:pt x="15249" y="39187"/>
                </a:lnTo>
                <a:lnTo>
                  <a:pt x="15123" y="38733"/>
                </a:lnTo>
                <a:lnTo>
                  <a:pt x="15022" y="38265"/>
                </a:lnTo>
                <a:lnTo>
                  <a:pt x="14921" y="37785"/>
                </a:lnTo>
                <a:lnTo>
                  <a:pt x="14870" y="37457"/>
                </a:lnTo>
                <a:lnTo>
                  <a:pt x="14845" y="37293"/>
                </a:lnTo>
                <a:lnTo>
                  <a:pt x="14845" y="37116"/>
                </a:lnTo>
                <a:lnTo>
                  <a:pt x="14845" y="36951"/>
                </a:lnTo>
                <a:lnTo>
                  <a:pt x="14858" y="36787"/>
                </a:lnTo>
                <a:lnTo>
                  <a:pt x="14883" y="36623"/>
                </a:lnTo>
                <a:lnTo>
                  <a:pt x="14921" y="36471"/>
                </a:lnTo>
                <a:lnTo>
                  <a:pt x="15603" y="34412"/>
                </a:lnTo>
                <a:lnTo>
                  <a:pt x="16298" y="32391"/>
                </a:lnTo>
                <a:lnTo>
                  <a:pt x="17599" y="28601"/>
                </a:lnTo>
                <a:lnTo>
                  <a:pt x="17940" y="30256"/>
                </a:lnTo>
                <a:lnTo>
                  <a:pt x="18155" y="31204"/>
                </a:lnTo>
                <a:lnTo>
                  <a:pt x="18269" y="31696"/>
                </a:lnTo>
                <a:lnTo>
                  <a:pt x="18395" y="32176"/>
                </a:lnTo>
                <a:lnTo>
                  <a:pt x="18433" y="32303"/>
                </a:lnTo>
                <a:lnTo>
                  <a:pt x="18484" y="32429"/>
                </a:lnTo>
                <a:lnTo>
                  <a:pt x="18547" y="32568"/>
                </a:lnTo>
                <a:lnTo>
                  <a:pt x="18623" y="32694"/>
                </a:lnTo>
                <a:lnTo>
                  <a:pt x="18698" y="32821"/>
                </a:lnTo>
                <a:lnTo>
                  <a:pt x="18787" y="32934"/>
                </a:lnTo>
                <a:lnTo>
                  <a:pt x="18888" y="33035"/>
                </a:lnTo>
                <a:lnTo>
                  <a:pt x="18989" y="33124"/>
                </a:lnTo>
                <a:lnTo>
                  <a:pt x="19103" y="33200"/>
                </a:lnTo>
                <a:lnTo>
                  <a:pt x="19216" y="33250"/>
                </a:lnTo>
                <a:lnTo>
                  <a:pt x="19330" y="33288"/>
                </a:lnTo>
                <a:lnTo>
                  <a:pt x="19456" y="33288"/>
                </a:lnTo>
                <a:lnTo>
                  <a:pt x="19520" y="33275"/>
                </a:lnTo>
                <a:lnTo>
                  <a:pt x="19583" y="33263"/>
                </a:lnTo>
                <a:lnTo>
                  <a:pt x="19646" y="33237"/>
                </a:lnTo>
                <a:lnTo>
                  <a:pt x="19709" y="33200"/>
                </a:lnTo>
                <a:lnTo>
                  <a:pt x="19772" y="33162"/>
                </a:lnTo>
                <a:lnTo>
                  <a:pt x="19835" y="33111"/>
                </a:lnTo>
                <a:lnTo>
                  <a:pt x="19962" y="32972"/>
                </a:lnTo>
                <a:lnTo>
                  <a:pt x="20050" y="32858"/>
                </a:lnTo>
                <a:lnTo>
                  <a:pt x="20113" y="32719"/>
                </a:lnTo>
                <a:lnTo>
                  <a:pt x="20151" y="32568"/>
                </a:lnTo>
                <a:lnTo>
                  <a:pt x="20176" y="32416"/>
                </a:lnTo>
                <a:lnTo>
                  <a:pt x="20202" y="32252"/>
                </a:lnTo>
                <a:lnTo>
                  <a:pt x="20202" y="32088"/>
                </a:lnTo>
                <a:lnTo>
                  <a:pt x="20214" y="31747"/>
                </a:lnTo>
                <a:lnTo>
                  <a:pt x="20214" y="31393"/>
                </a:lnTo>
                <a:lnTo>
                  <a:pt x="20189" y="31052"/>
                </a:lnTo>
                <a:lnTo>
                  <a:pt x="20151" y="30711"/>
                </a:lnTo>
                <a:lnTo>
                  <a:pt x="20101" y="30370"/>
                </a:lnTo>
                <a:lnTo>
                  <a:pt x="20025" y="30041"/>
                </a:lnTo>
                <a:lnTo>
                  <a:pt x="19936" y="29726"/>
                </a:lnTo>
                <a:lnTo>
                  <a:pt x="19835" y="29397"/>
                </a:lnTo>
                <a:lnTo>
                  <a:pt x="19722" y="29081"/>
                </a:lnTo>
                <a:lnTo>
                  <a:pt x="19595" y="28778"/>
                </a:lnTo>
                <a:lnTo>
                  <a:pt x="19456" y="28462"/>
                </a:lnTo>
                <a:lnTo>
                  <a:pt x="19305" y="28159"/>
                </a:lnTo>
                <a:lnTo>
                  <a:pt x="19153" y="27856"/>
                </a:lnTo>
                <a:lnTo>
                  <a:pt x="18989" y="27565"/>
                </a:lnTo>
                <a:lnTo>
                  <a:pt x="18812" y="27262"/>
                </a:lnTo>
                <a:lnTo>
                  <a:pt x="18446" y="26681"/>
                </a:lnTo>
                <a:lnTo>
                  <a:pt x="18370" y="26542"/>
                </a:lnTo>
                <a:lnTo>
                  <a:pt x="18294" y="26391"/>
                </a:lnTo>
                <a:lnTo>
                  <a:pt x="18231" y="26226"/>
                </a:lnTo>
                <a:lnTo>
                  <a:pt x="18180" y="26062"/>
                </a:lnTo>
                <a:lnTo>
                  <a:pt x="18142" y="25898"/>
                </a:lnTo>
                <a:lnTo>
                  <a:pt x="18117" y="25734"/>
                </a:lnTo>
                <a:lnTo>
                  <a:pt x="18117" y="25569"/>
                </a:lnTo>
                <a:lnTo>
                  <a:pt x="18130" y="25405"/>
                </a:lnTo>
                <a:lnTo>
                  <a:pt x="18231" y="24774"/>
                </a:lnTo>
                <a:lnTo>
                  <a:pt x="18319" y="24129"/>
                </a:lnTo>
                <a:lnTo>
                  <a:pt x="18395" y="23498"/>
                </a:lnTo>
                <a:lnTo>
                  <a:pt x="18458" y="22853"/>
                </a:lnTo>
                <a:lnTo>
                  <a:pt x="18521" y="22209"/>
                </a:lnTo>
                <a:lnTo>
                  <a:pt x="18559" y="21578"/>
                </a:lnTo>
                <a:lnTo>
                  <a:pt x="18585" y="20933"/>
                </a:lnTo>
                <a:lnTo>
                  <a:pt x="18597" y="20302"/>
                </a:lnTo>
                <a:lnTo>
                  <a:pt x="18597" y="19657"/>
                </a:lnTo>
                <a:lnTo>
                  <a:pt x="18597" y="19013"/>
                </a:lnTo>
                <a:lnTo>
                  <a:pt x="18572" y="18381"/>
                </a:lnTo>
                <a:lnTo>
                  <a:pt x="18547" y="17737"/>
                </a:lnTo>
                <a:lnTo>
                  <a:pt x="18509" y="17093"/>
                </a:lnTo>
                <a:lnTo>
                  <a:pt x="18458" y="16461"/>
                </a:lnTo>
                <a:lnTo>
                  <a:pt x="18395" y="15817"/>
                </a:lnTo>
                <a:lnTo>
                  <a:pt x="18319" y="15173"/>
                </a:lnTo>
                <a:lnTo>
                  <a:pt x="18256" y="14705"/>
                </a:lnTo>
                <a:lnTo>
                  <a:pt x="18193" y="14225"/>
                </a:lnTo>
                <a:lnTo>
                  <a:pt x="18105" y="13745"/>
                </a:lnTo>
                <a:lnTo>
                  <a:pt x="18016" y="13278"/>
                </a:lnTo>
                <a:lnTo>
                  <a:pt x="17928" y="12810"/>
                </a:lnTo>
                <a:lnTo>
                  <a:pt x="17827" y="12356"/>
                </a:lnTo>
                <a:lnTo>
                  <a:pt x="17713" y="11888"/>
                </a:lnTo>
                <a:lnTo>
                  <a:pt x="17587" y="11434"/>
                </a:lnTo>
                <a:lnTo>
                  <a:pt x="17460" y="10979"/>
                </a:lnTo>
                <a:lnTo>
                  <a:pt x="17321" y="10524"/>
                </a:lnTo>
                <a:lnTo>
                  <a:pt x="17182" y="10082"/>
                </a:lnTo>
                <a:lnTo>
                  <a:pt x="17031" y="9627"/>
                </a:lnTo>
                <a:lnTo>
                  <a:pt x="16715" y="8743"/>
                </a:lnTo>
                <a:lnTo>
                  <a:pt x="16374" y="7871"/>
                </a:lnTo>
                <a:lnTo>
                  <a:pt x="16007" y="6999"/>
                </a:lnTo>
                <a:lnTo>
                  <a:pt x="15616" y="6153"/>
                </a:lnTo>
                <a:lnTo>
                  <a:pt x="15199" y="5307"/>
                </a:lnTo>
                <a:lnTo>
                  <a:pt x="14757" y="4460"/>
                </a:lnTo>
                <a:lnTo>
                  <a:pt x="14302" y="3627"/>
                </a:lnTo>
                <a:lnTo>
                  <a:pt x="13834" y="2805"/>
                </a:lnTo>
                <a:lnTo>
                  <a:pt x="13342" y="1984"/>
                </a:lnTo>
                <a:lnTo>
                  <a:pt x="12824" y="1176"/>
                </a:lnTo>
                <a:lnTo>
                  <a:pt x="12710" y="1012"/>
                </a:lnTo>
                <a:lnTo>
                  <a:pt x="12584" y="860"/>
                </a:lnTo>
                <a:lnTo>
                  <a:pt x="12445" y="708"/>
                </a:lnTo>
                <a:lnTo>
                  <a:pt x="12306" y="569"/>
                </a:lnTo>
                <a:lnTo>
                  <a:pt x="12003" y="292"/>
                </a:lnTo>
                <a:lnTo>
                  <a:pt x="1169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9"/>
          <p:cNvSpPr/>
          <p:nvPr/>
        </p:nvSpPr>
        <p:spPr>
          <a:xfrm rot="10800000">
            <a:off x="7252227" y="1711591"/>
            <a:ext cx="269861" cy="723513"/>
          </a:xfrm>
          <a:custGeom>
            <a:rect b="b" l="l" r="r" t="t"/>
            <a:pathLst>
              <a:path extrusionOk="0" h="80547" w="30043">
                <a:moveTo>
                  <a:pt x="11080" y="29182"/>
                </a:moveTo>
                <a:lnTo>
                  <a:pt x="11168" y="29498"/>
                </a:lnTo>
                <a:lnTo>
                  <a:pt x="11244" y="29801"/>
                </a:lnTo>
                <a:lnTo>
                  <a:pt x="11307" y="30104"/>
                </a:lnTo>
                <a:lnTo>
                  <a:pt x="11370" y="30408"/>
                </a:lnTo>
                <a:lnTo>
                  <a:pt x="11421" y="30711"/>
                </a:lnTo>
                <a:lnTo>
                  <a:pt x="11459" y="31001"/>
                </a:lnTo>
                <a:lnTo>
                  <a:pt x="11484" y="31304"/>
                </a:lnTo>
                <a:lnTo>
                  <a:pt x="11509" y="31595"/>
                </a:lnTo>
                <a:lnTo>
                  <a:pt x="11509" y="31886"/>
                </a:lnTo>
                <a:lnTo>
                  <a:pt x="11522" y="32176"/>
                </a:lnTo>
                <a:lnTo>
                  <a:pt x="11509" y="32467"/>
                </a:lnTo>
                <a:lnTo>
                  <a:pt x="11497" y="32757"/>
                </a:lnTo>
                <a:lnTo>
                  <a:pt x="11472" y="33035"/>
                </a:lnTo>
                <a:lnTo>
                  <a:pt x="11434" y="33313"/>
                </a:lnTo>
                <a:lnTo>
                  <a:pt x="11396" y="33591"/>
                </a:lnTo>
                <a:lnTo>
                  <a:pt x="11345" y="33869"/>
                </a:lnTo>
                <a:lnTo>
                  <a:pt x="11295" y="34147"/>
                </a:lnTo>
                <a:lnTo>
                  <a:pt x="11219" y="34425"/>
                </a:lnTo>
                <a:lnTo>
                  <a:pt x="11143" y="34690"/>
                </a:lnTo>
                <a:lnTo>
                  <a:pt x="11067" y="34968"/>
                </a:lnTo>
                <a:lnTo>
                  <a:pt x="10966" y="35233"/>
                </a:lnTo>
                <a:lnTo>
                  <a:pt x="10865" y="35498"/>
                </a:lnTo>
                <a:lnTo>
                  <a:pt x="10764" y="35764"/>
                </a:lnTo>
                <a:lnTo>
                  <a:pt x="10638" y="36029"/>
                </a:lnTo>
                <a:lnTo>
                  <a:pt x="10511" y="36282"/>
                </a:lnTo>
                <a:lnTo>
                  <a:pt x="10385" y="36547"/>
                </a:lnTo>
                <a:lnTo>
                  <a:pt x="10233" y="36800"/>
                </a:lnTo>
                <a:lnTo>
                  <a:pt x="10094" y="37052"/>
                </a:lnTo>
                <a:lnTo>
                  <a:pt x="9930" y="37318"/>
                </a:lnTo>
                <a:lnTo>
                  <a:pt x="9766" y="37558"/>
                </a:lnTo>
                <a:lnTo>
                  <a:pt x="9412" y="38063"/>
                </a:lnTo>
                <a:lnTo>
                  <a:pt x="9261" y="38240"/>
                </a:lnTo>
                <a:lnTo>
                  <a:pt x="9109" y="38417"/>
                </a:lnTo>
                <a:lnTo>
                  <a:pt x="8945" y="38568"/>
                </a:lnTo>
                <a:lnTo>
                  <a:pt x="8781" y="38720"/>
                </a:lnTo>
                <a:lnTo>
                  <a:pt x="8604" y="38846"/>
                </a:lnTo>
                <a:lnTo>
                  <a:pt x="8427" y="38960"/>
                </a:lnTo>
                <a:lnTo>
                  <a:pt x="8237" y="39061"/>
                </a:lnTo>
                <a:lnTo>
                  <a:pt x="8060" y="39137"/>
                </a:lnTo>
                <a:lnTo>
                  <a:pt x="7871" y="39200"/>
                </a:lnTo>
                <a:lnTo>
                  <a:pt x="7681" y="39250"/>
                </a:lnTo>
                <a:lnTo>
                  <a:pt x="7505" y="39288"/>
                </a:lnTo>
                <a:lnTo>
                  <a:pt x="7315" y="39301"/>
                </a:lnTo>
                <a:lnTo>
                  <a:pt x="7138" y="39301"/>
                </a:lnTo>
                <a:lnTo>
                  <a:pt x="6961" y="39288"/>
                </a:lnTo>
                <a:lnTo>
                  <a:pt x="6784" y="39250"/>
                </a:lnTo>
                <a:lnTo>
                  <a:pt x="6620" y="39187"/>
                </a:lnTo>
                <a:lnTo>
                  <a:pt x="6443" y="39111"/>
                </a:lnTo>
                <a:lnTo>
                  <a:pt x="6292" y="39010"/>
                </a:lnTo>
                <a:lnTo>
                  <a:pt x="6140" y="38897"/>
                </a:lnTo>
                <a:lnTo>
                  <a:pt x="6014" y="38758"/>
                </a:lnTo>
                <a:lnTo>
                  <a:pt x="5887" y="38593"/>
                </a:lnTo>
                <a:lnTo>
                  <a:pt x="5774" y="38429"/>
                </a:lnTo>
                <a:lnTo>
                  <a:pt x="5673" y="38240"/>
                </a:lnTo>
                <a:lnTo>
                  <a:pt x="5584" y="38050"/>
                </a:lnTo>
                <a:lnTo>
                  <a:pt x="5521" y="37835"/>
                </a:lnTo>
                <a:lnTo>
                  <a:pt x="5458" y="37621"/>
                </a:lnTo>
                <a:lnTo>
                  <a:pt x="5420" y="37393"/>
                </a:lnTo>
                <a:lnTo>
                  <a:pt x="5395" y="37153"/>
                </a:lnTo>
                <a:lnTo>
                  <a:pt x="5382" y="36913"/>
                </a:lnTo>
                <a:lnTo>
                  <a:pt x="5382" y="36673"/>
                </a:lnTo>
                <a:lnTo>
                  <a:pt x="5420" y="36421"/>
                </a:lnTo>
                <a:lnTo>
                  <a:pt x="5458" y="36181"/>
                </a:lnTo>
                <a:lnTo>
                  <a:pt x="5584" y="35650"/>
                </a:lnTo>
                <a:lnTo>
                  <a:pt x="5736" y="35132"/>
                </a:lnTo>
                <a:lnTo>
                  <a:pt x="5900" y="34627"/>
                </a:lnTo>
                <a:lnTo>
                  <a:pt x="6102" y="34147"/>
                </a:lnTo>
                <a:lnTo>
                  <a:pt x="6317" y="33667"/>
                </a:lnTo>
                <a:lnTo>
                  <a:pt x="6557" y="33212"/>
                </a:lnTo>
                <a:lnTo>
                  <a:pt x="6810" y="32770"/>
                </a:lnTo>
                <a:lnTo>
                  <a:pt x="7100" y="32340"/>
                </a:lnTo>
                <a:lnTo>
                  <a:pt x="7404" y="31911"/>
                </a:lnTo>
                <a:lnTo>
                  <a:pt x="7732" y="31507"/>
                </a:lnTo>
                <a:lnTo>
                  <a:pt x="8086" y="31115"/>
                </a:lnTo>
                <a:lnTo>
                  <a:pt x="8452" y="30736"/>
                </a:lnTo>
                <a:lnTo>
                  <a:pt x="8856" y="30357"/>
                </a:lnTo>
                <a:lnTo>
                  <a:pt x="9273" y="30003"/>
                </a:lnTo>
                <a:lnTo>
                  <a:pt x="9715" y="29650"/>
                </a:lnTo>
                <a:lnTo>
                  <a:pt x="10183" y="29321"/>
                </a:lnTo>
                <a:lnTo>
                  <a:pt x="10183" y="29321"/>
                </a:lnTo>
                <a:lnTo>
                  <a:pt x="9981" y="29839"/>
                </a:lnTo>
                <a:lnTo>
                  <a:pt x="9779" y="30344"/>
                </a:lnTo>
                <a:lnTo>
                  <a:pt x="9336" y="31355"/>
                </a:lnTo>
                <a:lnTo>
                  <a:pt x="8894" y="32353"/>
                </a:lnTo>
                <a:lnTo>
                  <a:pt x="8465" y="33326"/>
                </a:lnTo>
                <a:lnTo>
                  <a:pt x="8263" y="33818"/>
                </a:lnTo>
                <a:lnTo>
                  <a:pt x="8060" y="34324"/>
                </a:lnTo>
                <a:lnTo>
                  <a:pt x="7871" y="34816"/>
                </a:lnTo>
                <a:lnTo>
                  <a:pt x="7707" y="35309"/>
                </a:lnTo>
                <a:lnTo>
                  <a:pt x="7542" y="35814"/>
                </a:lnTo>
                <a:lnTo>
                  <a:pt x="7416" y="36332"/>
                </a:lnTo>
                <a:lnTo>
                  <a:pt x="7302" y="36850"/>
                </a:lnTo>
                <a:lnTo>
                  <a:pt x="7201" y="37368"/>
                </a:lnTo>
                <a:lnTo>
                  <a:pt x="7618" y="37545"/>
                </a:lnTo>
                <a:lnTo>
                  <a:pt x="11080" y="29182"/>
                </a:lnTo>
                <a:close/>
                <a:moveTo>
                  <a:pt x="23322" y="34715"/>
                </a:moveTo>
                <a:lnTo>
                  <a:pt x="23486" y="34778"/>
                </a:lnTo>
                <a:lnTo>
                  <a:pt x="23663" y="34867"/>
                </a:lnTo>
                <a:lnTo>
                  <a:pt x="23827" y="34981"/>
                </a:lnTo>
                <a:lnTo>
                  <a:pt x="24004" y="35094"/>
                </a:lnTo>
                <a:lnTo>
                  <a:pt x="24194" y="35233"/>
                </a:lnTo>
                <a:lnTo>
                  <a:pt x="24370" y="35385"/>
                </a:lnTo>
                <a:lnTo>
                  <a:pt x="24547" y="35549"/>
                </a:lnTo>
                <a:lnTo>
                  <a:pt x="24737" y="35713"/>
                </a:lnTo>
                <a:lnTo>
                  <a:pt x="24926" y="35903"/>
                </a:lnTo>
                <a:lnTo>
                  <a:pt x="25103" y="36105"/>
                </a:lnTo>
                <a:lnTo>
                  <a:pt x="25482" y="36534"/>
                </a:lnTo>
                <a:lnTo>
                  <a:pt x="25836" y="36989"/>
                </a:lnTo>
                <a:lnTo>
                  <a:pt x="26190" y="37482"/>
                </a:lnTo>
                <a:lnTo>
                  <a:pt x="26518" y="37987"/>
                </a:lnTo>
                <a:lnTo>
                  <a:pt x="26834" y="38518"/>
                </a:lnTo>
                <a:lnTo>
                  <a:pt x="27125" y="39048"/>
                </a:lnTo>
                <a:lnTo>
                  <a:pt x="27377" y="39579"/>
                </a:lnTo>
                <a:lnTo>
                  <a:pt x="27605" y="40097"/>
                </a:lnTo>
                <a:lnTo>
                  <a:pt x="27706" y="40349"/>
                </a:lnTo>
                <a:lnTo>
                  <a:pt x="27794" y="40602"/>
                </a:lnTo>
                <a:lnTo>
                  <a:pt x="27870" y="40855"/>
                </a:lnTo>
                <a:lnTo>
                  <a:pt x="27946" y="41095"/>
                </a:lnTo>
                <a:lnTo>
                  <a:pt x="27996" y="41335"/>
                </a:lnTo>
                <a:lnTo>
                  <a:pt x="28034" y="41562"/>
                </a:lnTo>
                <a:lnTo>
                  <a:pt x="28123" y="42118"/>
                </a:lnTo>
                <a:lnTo>
                  <a:pt x="28148" y="42396"/>
                </a:lnTo>
                <a:lnTo>
                  <a:pt x="28173" y="42686"/>
                </a:lnTo>
                <a:lnTo>
                  <a:pt x="28173" y="42964"/>
                </a:lnTo>
                <a:lnTo>
                  <a:pt x="28173" y="43242"/>
                </a:lnTo>
                <a:lnTo>
                  <a:pt x="28148" y="43520"/>
                </a:lnTo>
                <a:lnTo>
                  <a:pt x="28097" y="43785"/>
                </a:lnTo>
                <a:lnTo>
                  <a:pt x="28059" y="43937"/>
                </a:lnTo>
                <a:lnTo>
                  <a:pt x="28022" y="44089"/>
                </a:lnTo>
                <a:lnTo>
                  <a:pt x="27971" y="44215"/>
                </a:lnTo>
                <a:lnTo>
                  <a:pt x="27921" y="44341"/>
                </a:lnTo>
                <a:lnTo>
                  <a:pt x="27857" y="44468"/>
                </a:lnTo>
                <a:lnTo>
                  <a:pt x="27794" y="44581"/>
                </a:lnTo>
                <a:lnTo>
                  <a:pt x="27731" y="44682"/>
                </a:lnTo>
                <a:lnTo>
                  <a:pt x="27655" y="44783"/>
                </a:lnTo>
                <a:lnTo>
                  <a:pt x="27579" y="44872"/>
                </a:lnTo>
                <a:lnTo>
                  <a:pt x="27491" y="44948"/>
                </a:lnTo>
                <a:lnTo>
                  <a:pt x="27403" y="45023"/>
                </a:lnTo>
                <a:lnTo>
                  <a:pt x="27314" y="45087"/>
                </a:lnTo>
                <a:lnTo>
                  <a:pt x="27213" y="45150"/>
                </a:lnTo>
                <a:lnTo>
                  <a:pt x="27125" y="45200"/>
                </a:lnTo>
                <a:lnTo>
                  <a:pt x="27024" y="45238"/>
                </a:lnTo>
                <a:lnTo>
                  <a:pt x="26910" y="45276"/>
                </a:lnTo>
                <a:lnTo>
                  <a:pt x="26809" y="45301"/>
                </a:lnTo>
                <a:lnTo>
                  <a:pt x="26695" y="45314"/>
                </a:lnTo>
                <a:lnTo>
                  <a:pt x="26581" y="45327"/>
                </a:lnTo>
                <a:lnTo>
                  <a:pt x="26354" y="45327"/>
                </a:lnTo>
                <a:lnTo>
                  <a:pt x="26240" y="45314"/>
                </a:lnTo>
                <a:lnTo>
                  <a:pt x="26114" y="45289"/>
                </a:lnTo>
                <a:lnTo>
                  <a:pt x="26000" y="45251"/>
                </a:lnTo>
                <a:lnTo>
                  <a:pt x="25874" y="45213"/>
                </a:lnTo>
                <a:lnTo>
                  <a:pt x="25760" y="45162"/>
                </a:lnTo>
                <a:lnTo>
                  <a:pt x="25634" y="45112"/>
                </a:lnTo>
                <a:lnTo>
                  <a:pt x="25507" y="45049"/>
                </a:lnTo>
                <a:lnTo>
                  <a:pt x="25394" y="44973"/>
                </a:lnTo>
                <a:lnTo>
                  <a:pt x="25267" y="44885"/>
                </a:lnTo>
                <a:lnTo>
                  <a:pt x="25027" y="44695"/>
                </a:lnTo>
                <a:lnTo>
                  <a:pt x="24800" y="44480"/>
                </a:lnTo>
                <a:lnTo>
                  <a:pt x="24585" y="44253"/>
                </a:lnTo>
                <a:lnTo>
                  <a:pt x="24396" y="44013"/>
                </a:lnTo>
                <a:lnTo>
                  <a:pt x="24206" y="43773"/>
                </a:lnTo>
                <a:lnTo>
                  <a:pt x="24042" y="43520"/>
                </a:lnTo>
                <a:lnTo>
                  <a:pt x="23903" y="43268"/>
                </a:lnTo>
                <a:lnTo>
                  <a:pt x="23764" y="43002"/>
                </a:lnTo>
                <a:lnTo>
                  <a:pt x="23638" y="42737"/>
                </a:lnTo>
                <a:lnTo>
                  <a:pt x="23524" y="42459"/>
                </a:lnTo>
                <a:lnTo>
                  <a:pt x="23436" y="42181"/>
                </a:lnTo>
                <a:lnTo>
                  <a:pt x="23347" y="41903"/>
                </a:lnTo>
                <a:lnTo>
                  <a:pt x="23271" y="41613"/>
                </a:lnTo>
                <a:lnTo>
                  <a:pt x="23196" y="41322"/>
                </a:lnTo>
                <a:lnTo>
                  <a:pt x="23145" y="41032"/>
                </a:lnTo>
                <a:lnTo>
                  <a:pt x="23094" y="40741"/>
                </a:lnTo>
                <a:lnTo>
                  <a:pt x="23044" y="40438"/>
                </a:lnTo>
                <a:lnTo>
                  <a:pt x="22993" y="39907"/>
                </a:lnTo>
                <a:lnTo>
                  <a:pt x="22968" y="39377"/>
                </a:lnTo>
                <a:lnTo>
                  <a:pt x="22955" y="38833"/>
                </a:lnTo>
                <a:lnTo>
                  <a:pt x="22955" y="38265"/>
                </a:lnTo>
                <a:lnTo>
                  <a:pt x="22993" y="37078"/>
                </a:lnTo>
                <a:lnTo>
                  <a:pt x="23006" y="36459"/>
                </a:lnTo>
                <a:lnTo>
                  <a:pt x="23006" y="35802"/>
                </a:lnTo>
                <a:lnTo>
                  <a:pt x="24990" y="40223"/>
                </a:lnTo>
                <a:lnTo>
                  <a:pt x="25470" y="40008"/>
                </a:lnTo>
                <a:lnTo>
                  <a:pt x="23322" y="34715"/>
                </a:lnTo>
                <a:close/>
                <a:moveTo>
                  <a:pt x="1794" y="48434"/>
                </a:moveTo>
                <a:lnTo>
                  <a:pt x="1908" y="48460"/>
                </a:lnTo>
                <a:lnTo>
                  <a:pt x="2009" y="48485"/>
                </a:lnTo>
                <a:lnTo>
                  <a:pt x="2097" y="48523"/>
                </a:lnTo>
                <a:lnTo>
                  <a:pt x="2161" y="48561"/>
                </a:lnTo>
                <a:lnTo>
                  <a:pt x="2224" y="48624"/>
                </a:lnTo>
                <a:lnTo>
                  <a:pt x="2274" y="48687"/>
                </a:lnTo>
                <a:lnTo>
                  <a:pt x="2325" y="48750"/>
                </a:lnTo>
                <a:lnTo>
                  <a:pt x="2350" y="48813"/>
                </a:lnTo>
                <a:lnTo>
                  <a:pt x="2401" y="48965"/>
                </a:lnTo>
                <a:lnTo>
                  <a:pt x="2426" y="49116"/>
                </a:lnTo>
                <a:lnTo>
                  <a:pt x="2426" y="49268"/>
                </a:lnTo>
                <a:lnTo>
                  <a:pt x="2426" y="49394"/>
                </a:lnTo>
                <a:lnTo>
                  <a:pt x="2426" y="49432"/>
                </a:lnTo>
                <a:lnTo>
                  <a:pt x="2401" y="49483"/>
                </a:lnTo>
                <a:lnTo>
                  <a:pt x="2337" y="49584"/>
                </a:lnTo>
                <a:lnTo>
                  <a:pt x="2249" y="49698"/>
                </a:lnTo>
                <a:lnTo>
                  <a:pt x="2135" y="49799"/>
                </a:lnTo>
                <a:lnTo>
                  <a:pt x="2022" y="49887"/>
                </a:lnTo>
                <a:lnTo>
                  <a:pt x="1895" y="49950"/>
                </a:lnTo>
                <a:lnTo>
                  <a:pt x="1794" y="50001"/>
                </a:lnTo>
                <a:lnTo>
                  <a:pt x="1718" y="50001"/>
                </a:lnTo>
                <a:lnTo>
                  <a:pt x="1592" y="49950"/>
                </a:lnTo>
                <a:lnTo>
                  <a:pt x="1466" y="49887"/>
                </a:lnTo>
                <a:lnTo>
                  <a:pt x="1352" y="49799"/>
                </a:lnTo>
                <a:lnTo>
                  <a:pt x="1238" y="49698"/>
                </a:lnTo>
                <a:lnTo>
                  <a:pt x="1137" y="49584"/>
                </a:lnTo>
                <a:lnTo>
                  <a:pt x="1049" y="49470"/>
                </a:lnTo>
                <a:lnTo>
                  <a:pt x="986" y="49356"/>
                </a:lnTo>
                <a:lnTo>
                  <a:pt x="935" y="49230"/>
                </a:lnTo>
                <a:lnTo>
                  <a:pt x="935" y="49192"/>
                </a:lnTo>
                <a:lnTo>
                  <a:pt x="935" y="49142"/>
                </a:lnTo>
                <a:lnTo>
                  <a:pt x="960" y="49028"/>
                </a:lnTo>
                <a:lnTo>
                  <a:pt x="1011" y="48889"/>
                </a:lnTo>
                <a:lnTo>
                  <a:pt x="1049" y="48813"/>
                </a:lnTo>
                <a:lnTo>
                  <a:pt x="1099" y="48750"/>
                </a:lnTo>
                <a:lnTo>
                  <a:pt x="1150" y="48687"/>
                </a:lnTo>
                <a:lnTo>
                  <a:pt x="1213" y="48624"/>
                </a:lnTo>
                <a:lnTo>
                  <a:pt x="1289" y="48561"/>
                </a:lnTo>
                <a:lnTo>
                  <a:pt x="1377" y="48510"/>
                </a:lnTo>
                <a:lnTo>
                  <a:pt x="1466" y="48472"/>
                </a:lnTo>
                <a:lnTo>
                  <a:pt x="1567" y="48447"/>
                </a:lnTo>
                <a:lnTo>
                  <a:pt x="1680" y="48434"/>
                </a:lnTo>
                <a:close/>
                <a:moveTo>
                  <a:pt x="4599" y="53323"/>
                </a:moveTo>
                <a:lnTo>
                  <a:pt x="4750" y="53336"/>
                </a:lnTo>
                <a:lnTo>
                  <a:pt x="4801" y="53361"/>
                </a:lnTo>
                <a:lnTo>
                  <a:pt x="4889" y="53412"/>
                </a:lnTo>
                <a:lnTo>
                  <a:pt x="5016" y="53487"/>
                </a:lnTo>
                <a:lnTo>
                  <a:pt x="5142" y="53601"/>
                </a:lnTo>
                <a:lnTo>
                  <a:pt x="5193" y="53677"/>
                </a:lnTo>
                <a:lnTo>
                  <a:pt x="5256" y="53753"/>
                </a:lnTo>
                <a:lnTo>
                  <a:pt x="5294" y="53841"/>
                </a:lnTo>
                <a:lnTo>
                  <a:pt x="5332" y="53929"/>
                </a:lnTo>
                <a:lnTo>
                  <a:pt x="5357" y="54031"/>
                </a:lnTo>
                <a:lnTo>
                  <a:pt x="5357" y="54144"/>
                </a:lnTo>
                <a:lnTo>
                  <a:pt x="5344" y="54258"/>
                </a:lnTo>
                <a:lnTo>
                  <a:pt x="5319" y="54384"/>
                </a:lnTo>
                <a:lnTo>
                  <a:pt x="5281" y="54485"/>
                </a:lnTo>
                <a:lnTo>
                  <a:pt x="5231" y="54574"/>
                </a:lnTo>
                <a:lnTo>
                  <a:pt x="5167" y="54650"/>
                </a:lnTo>
                <a:lnTo>
                  <a:pt x="5092" y="54725"/>
                </a:lnTo>
                <a:lnTo>
                  <a:pt x="5016" y="54801"/>
                </a:lnTo>
                <a:lnTo>
                  <a:pt x="4927" y="54864"/>
                </a:lnTo>
                <a:lnTo>
                  <a:pt x="4826" y="54927"/>
                </a:lnTo>
                <a:lnTo>
                  <a:pt x="4725" y="54978"/>
                </a:lnTo>
                <a:lnTo>
                  <a:pt x="4624" y="55016"/>
                </a:lnTo>
                <a:lnTo>
                  <a:pt x="4510" y="55054"/>
                </a:lnTo>
                <a:lnTo>
                  <a:pt x="4409" y="55079"/>
                </a:lnTo>
                <a:lnTo>
                  <a:pt x="4296" y="55092"/>
                </a:lnTo>
                <a:lnTo>
                  <a:pt x="4081" y="55092"/>
                </a:lnTo>
                <a:lnTo>
                  <a:pt x="3980" y="55079"/>
                </a:lnTo>
                <a:lnTo>
                  <a:pt x="3891" y="55041"/>
                </a:lnTo>
                <a:lnTo>
                  <a:pt x="3803" y="55003"/>
                </a:lnTo>
                <a:lnTo>
                  <a:pt x="3727" y="54940"/>
                </a:lnTo>
                <a:lnTo>
                  <a:pt x="3651" y="54852"/>
                </a:lnTo>
                <a:lnTo>
                  <a:pt x="3601" y="54751"/>
                </a:lnTo>
                <a:lnTo>
                  <a:pt x="3563" y="54650"/>
                </a:lnTo>
                <a:lnTo>
                  <a:pt x="3538" y="54548"/>
                </a:lnTo>
                <a:lnTo>
                  <a:pt x="3538" y="54447"/>
                </a:lnTo>
                <a:lnTo>
                  <a:pt x="3563" y="54346"/>
                </a:lnTo>
                <a:lnTo>
                  <a:pt x="3626" y="54169"/>
                </a:lnTo>
                <a:lnTo>
                  <a:pt x="3689" y="53980"/>
                </a:lnTo>
                <a:lnTo>
                  <a:pt x="3778" y="53791"/>
                </a:lnTo>
                <a:lnTo>
                  <a:pt x="3828" y="53702"/>
                </a:lnTo>
                <a:lnTo>
                  <a:pt x="3891" y="53626"/>
                </a:lnTo>
                <a:lnTo>
                  <a:pt x="3955" y="53550"/>
                </a:lnTo>
                <a:lnTo>
                  <a:pt x="4043" y="53487"/>
                </a:lnTo>
                <a:lnTo>
                  <a:pt x="4131" y="53424"/>
                </a:lnTo>
                <a:lnTo>
                  <a:pt x="4220" y="53386"/>
                </a:lnTo>
                <a:lnTo>
                  <a:pt x="4334" y="53348"/>
                </a:lnTo>
                <a:lnTo>
                  <a:pt x="4460" y="53336"/>
                </a:lnTo>
                <a:lnTo>
                  <a:pt x="4599" y="53323"/>
                </a:lnTo>
                <a:close/>
                <a:moveTo>
                  <a:pt x="20921" y="54346"/>
                </a:moveTo>
                <a:lnTo>
                  <a:pt x="21149" y="54473"/>
                </a:lnTo>
                <a:lnTo>
                  <a:pt x="21402" y="54586"/>
                </a:lnTo>
                <a:lnTo>
                  <a:pt x="21642" y="54687"/>
                </a:lnTo>
                <a:lnTo>
                  <a:pt x="21894" y="54788"/>
                </a:lnTo>
                <a:lnTo>
                  <a:pt x="22425" y="54978"/>
                </a:lnTo>
                <a:lnTo>
                  <a:pt x="22943" y="55155"/>
                </a:lnTo>
                <a:lnTo>
                  <a:pt x="23473" y="55332"/>
                </a:lnTo>
                <a:lnTo>
                  <a:pt x="23726" y="55433"/>
                </a:lnTo>
                <a:lnTo>
                  <a:pt x="23979" y="55534"/>
                </a:lnTo>
                <a:lnTo>
                  <a:pt x="24219" y="55648"/>
                </a:lnTo>
                <a:lnTo>
                  <a:pt x="24459" y="55774"/>
                </a:lnTo>
                <a:lnTo>
                  <a:pt x="24686" y="55913"/>
                </a:lnTo>
                <a:lnTo>
                  <a:pt x="24901" y="56064"/>
                </a:lnTo>
                <a:lnTo>
                  <a:pt x="25267" y="56342"/>
                </a:lnTo>
                <a:lnTo>
                  <a:pt x="25634" y="56620"/>
                </a:lnTo>
                <a:lnTo>
                  <a:pt x="25975" y="56911"/>
                </a:lnTo>
                <a:lnTo>
                  <a:pt x="26316" y="57214"/>
                </a:lnTo>
                <a:lnTo>
                  <a:pt x="26657" y="57530"/>
                </a:lnTo>
                <a:lnTo>
                  <a:pt x="26973" y="57858"/>
                </a:lnTo>
                <a:lnTo>
                  <a:pt x="27276" y="58187"/>
                </a:lnTo>
                <a:lnTo>
                  <a:pt x="27554" y="58540"/>
                </a:lnTo>
                <a:lnTo>
                  <a:pt x="27832" y="58894"/>
                </a:lnTo>
                <a:lnTo>
                  <a:pt x="28085" y="59260"/>
                </a:lnTo>
                <a:lnTo>
                  <a:pt x="28312" y="59652"/>
                </a:lnTo>
                <a:lnTo>
                  <a:pt x="28527" y="60056"/>
                </a:lnTo>
                <a:lnTo>
                  <a:pt x="28729" y="60473"/>
                </a:lnTo>
                <a:lnTo>
                  <a:pt x="28893" y="60903"/>
                </a:lnTo>
                <a:lnTo>
                  <a:pt x="29045" y="61345"/>
                </a:lnTo>
                <a:lnTo>
                  <a:pt x="29171" y="61812"/>
                </a:lnTo>
                <a:lnTo>
                  <a:pt x="29222" y="62090"/>
                </a:lnTo>
                <a:lnTo>
                  <a:pt x="29260" y="62368"/>
                </a:lnTo>
                <a:lnTo>
                  <a:pt x="29272" y="62646"/>
                </a:lnTo>
                <a:lnTo>
                  <a:pt x="29272" y="62911"/>
                </a:lnTo>
                <a:lnTo>
                  <a:pt x="29260" y="63177"/>
                </a:lnTo>
                <a:lnTo>
                  <a:pt x="29222" y="63442"/>
                </a:lnTo>
                <a:lnTo>
                  <a:pt x="29171" y="63682"/>
                </a:lnTo>
                <a:lnTo>
                  <a:pt x="29095" y="63922"/>
                </a:lnTo>
                <a:lnTo>
                  <a:pt x="29020" y="64162"/>
                </a:lnTo>
                <a:lnTo>
                  <a:pt x="28919" y="64377"/>
                </a:lnTo>
                <a:lnTo>
                  <a:pt x="28792" y="64579"/>
                </a:lnTo>
                <a:lnTo>
                  <a:pt x="28666" y="64756"/>
                </a:lnTo>
                <a:lnTo>
                  <a:pt x="28527" y="64932"/>
                </a:lnTo>
                <a:lnTo>
                  <a:pt x="28363" y="65084"/>
                </a:lnTo>
                <a:lnTo>
                  <a:pt x="28198" y="65210"/>
                </a:lnTo>
                <a:lnTo>
                  <a:pt x="28009" y="65324"/>
                </a:lnTo>
                <a:lnTo>
                  <a:pt x="27832" y="65400"/>
                </a:lnTo>
                <a:lnTo>
                  <a:pt x="27630" y="65463"/>
                </a:lnTo>
                <a:lnTo>
                  <a:pt x="27428" y="65501"/>
                </a:lnTo>
                <a:lnTo>
                  <a:pt x="27213" y="65514"/>
                </a:lnTo>
                <a:lnTo>
                  <a:pt x="26998" y="65501"/>
                </a:lnTo>
                <a:lnTo>
                  <a:pt x="26771" y="65476"/>
                </a:lnTo>
                <a:lnTo>
                  <a:pt x="26543" y="65425"/>
                </a:lnTo>
                <a:lnTo>
                  <a:pt x="26303" y="65362"/>
                </a:lnTo>
                <a:lnTo>
                  <a:pt x="26076" y="65274"/>
                </a:lnTo>
                <a:lnTo>
                  <a:pt x="25836" y="65173"/>
                </a:lnTo>
                <a:lnTo>
                  <a:pt x="25609" y="65059"/>
                </a:lnTo>
                <a:lnTo>
                  <a:pt x="25381" y="64920"/>
                </a:lnTo>
                <a:lnTo>
                  <a:pt x="25166" y="64781"/>
                </a:lnTo>
                <a:lnTo>
                  <a:pt x="24964" y="64604"/>
                </a:lnTo>
                <a:lnTo>
                  <a:pt x="24762" y="64427"/>
                </a:lnTo>
                <a:lnTo>
                  <a:pt x="24573" y="64238"/>
                </a:lnTo>
                <a:lnTo>
                  <a:pt x="24257" y="63859"/>
                </a:lnTo>
                <a:lnTo>
                  <a:pt x="23966" y="63480"/>
                </a:lnTo>
                <a:lnTo>
                  <a:pt x="23688" y="63088"/>
                </a:lnTo>
                <a:lnTo>
                  <a:pt x="23448" y="62684"/>
                </a:lnTo>
                <a:lnTo>
                  <a:pt x="23221" y="62280"/>
                </a:lnTo>
                <a:lnTo>
                  <a:pt x="23006" y="61863"/>
                </a:lnTo>
                <a:lnTo>
                  <a:pt x="22817" y="61433"/>
                </a:lnTo>
                <a:lnTo>
                  <a:pt x="22640" y="61004"/>
                </a:lnTo>
                <a:lnTo>
                  <a:pt x="22475" y="60562"/>
                </a:lnTo>
                <a:lnTo>
                  <a:pt x="22324" y="60119"/>
                </a:lnTo>
                <a:lnTo>
                  <a:pt x="22185" y="59677"/>
                </a:lnTo>
                <a:lnTo>
                  <a:pt x="22046" y="59223"/>
                </a:lnTo>
                <a:lnTo>
                  <a:pt x="21793" y="58313"/>
                </a:lnTo>
                <a:lnTo>
                  <a:pt x="21553" y="57403"/>
                </a:lnTo>
                <a:lnTo>
                  <a:pt x="21477" y="57088"/>
                </a:lnTo>
                <a:lnTo>
                  <a:pt x="21402" y="56759"/>
                </a:lnTo>
                <a:lnTo>
                  <a:pt x="21263" y="56001"/>
                </a:lnTo>
                <a:lnTo>
                  <a:pt x="21528" y="56191"/>
                </a:lnTo>
                <a:lnTo>
                  <a:pt x="21781" y="56393"/>
                </a:lnTo>
                <a:lnTo>
                  <a:pt x="22021" y="56595"/>
                </a:lnTo>
                <a:lnTo>
                  <a:pt x="22261" y="56810"/>
                </a:lnTo>
                <a:lnTo>
                  <a:pt x="22488" y="57024"/>
                </a:lnTo>
                <a:lnTo>
                  <a:pt x="22715" y="57252"/>
                </a:lnTo>
                <a:lnTo>
                  <a:pt x="23132" y="57707"/>
                </a:lnTo>
                <a:lnTo>
                  <a:pt x="23537" y="58174"/>
                </a:lnTo>
                <a:lnTo>
                  <a:pt x="23916" y="58654"/>
                </a:lnTo>
                <a:lnTo>
                  <a:pt x="24282" y="59147"/>
                </a:lnTo>
                <a:lnTo>
                  <a:pt x="24636" y="59639"/>
                </a:lnTo>
                <a:lnTo>
                  <a:pt x="24977" y="60145"/>
                </a:lnTo>
                <a:lnTo>
                  <a:pt x="25305" y="60650"/>
                </a:lnTo>
                <a:lnTo>
                  <a:pt x="25962" y="61673"/>
                </a:lnTo>
                <a:lnTo>
                  <a:pt x="26291" y="62179"/>
                </a:lnTo>
                <a:lnTo>
                  <a:pt x="26619" y="62671"/>
                </a:lnTo>
                <a:lnTo>
                  <a:pt x="26960" y="63164"/>
                </a:lnTo>
                <a:lnTo>
                  <a:pt x="27327" y="63644"/>
                </a:lnTo>
                <a:lnTo>
                  <a:pt x="27226" y="63278"/>
                </a:lnTo>
                <a:lnTo>
                  <a:pt x="27125" y="62924"/>
                </a:lnTo>
                <a:lnTo>
                  <a:pt x="26998" y="62583"/>
                </a:lnTo>
                <a:lnTo>
                  <a:pt x="26885" y="62242"/>
                </a:lnTo>
                <a:lnTo>
                  <a:pt x="26746" y="61901"/>
                </a:lnTo>
                <a:lnTo>
                  <a:pt x="26607" y="61572"/>
                </a:lnTo>
                <a:lnTo>
                  <a:pt x="26455" y="61244"/>
                </a:lnTo>
                <a:lnTo>
                  <a:pt x="26303" y="60928"/>
                </a:lnTo>
                <a:lnTo>
                  <a:pt x="26139" y="60612"/>
                </a:lnTo>
                <a:lnTo>
                  <a:pt x="25962" y="60296"/>
                </a:lnTo>
                <a:lnTo>
                  <a:pt x="25785" y="59993"/>
                </a:lnTo>
                <a:lnTo>
                  <a:pt x="25609" y="59690"/>
                </a:lnTo>
                <a:lnTo>
                  <a:pt x="25217" y="59109"/>
                </a:lnTo>
                <a:lnTo>
                  <a:pt x="24813" y="58528"/>
                </a:lnTo>
                <a:lnTo>
                  <a:pt x="24383" y="57972"/>
                </a:lnTo>
                <a:lnTo>
                  <a:pt x="23928" y="57429"/>
                </a:lnTo>
                <a:lnTo>
                  <a:pt x="23461" y="56885"/>
                </a:lnTo>
                <a:lnTo>
                  <a:pt x="22968" y="56368"/>
                </a:lnTo>
                <a:lnTo>
                  <a:pt x="22475" y="55850"/>
                </a:lnTo>
                <a:lnTo>
                  <a:pt x="21970" y="55344"/>
                </a:lnTo>
                <a:lnTo>
                  <a:pt x="21452" y="54852"/>
                </a:lnTo>
                <a:lnTo>
                  <a:pt x="20921" y="54346"/>
                </a:lnTo>
                <a:close/>
                <a:moveTo>
                  <a:pt x="10739" y="58983"/>
                </a:moveTo>
                <a:lnTo>
                  <a:pt x="11067" y="59248"/>
                </a:lnTo>
                <a:lnTo>
                  <a:pt x="5407" y="66436"/>
                </a:lnTo>
                <a:lnTo>
                  <a:pt x="5698" y="66651"/>
                </a:lnTo>
                <a:lnTo>
                  <a:pt x="6153" y="66259"/>
                </a:lnTo>
                <a:lnTo>
                  <a:pt x="6595" y="65855"/>
                </a:lnTo>
                <a:lnTo>
                  <a:pt x="7024" y="65438"/>
                </a:lnTo>
                <a:lnTo>
                  <a:pt x="7429" y="65021"/>
                </a:lnTo>
                <a:lnTo>
                  <a:pt x="7833" y="64579"/>
                </a:lnTo>
                <a:lnTo>
                  <a:pt x="8237" y="64137"/>
                </a:lnTo>
                <a:lnTo>
                  <a:pt x="8616" y="63682"/>
                </a:lnTo>
                <a:lnTo>
                  <a:pt x="8995" y="63214"/>
                </a:lnTo>
                <a:lnTo>
                  <a:pt x="9362" y="62747"/>
                </a:lnTo>
                <a:lnTo>
                  <a:pt x="9715" y="62280"/>
                </a:lnTo>
                <a:lnTo>
                  <a:pt x="10423" y="61307"/>
                </a:lnTo>
                <a:lnTo>
                  <a:pt x="11118" y="60334"/>
                </a:lnTo>
                <a:lnTo>
                  <a:pt x="11800" y="59336"/>
                </a:lnTo>
                <a:lnTo>
                  <a:pt x="11800" y="59336"/>
                </a:lnTo>
                <a:lnTo>
                  <a:pt x="11623" y="60334"/>
                </a:lnTo>
                <a:lnTo>
                  <a:pt x="11535" y="60827"/>
                </a:lnTo>
                <a:lnTo>
                  <a:pt x="11434" y="61320"/>
                </a:lnTo>
                <a:lnTo>
                  <a:pt x="11320" y="61812"/>
                </a:lnTo>
                <a:lnTo>
                  <a:pt x="11194" y="62292"/>
                </a:lnTo>
                <a:lnTo>
                  <a:pt x="11055" y="62772"/>
                </a:lnTo>
                <a:lnTo>
                  <a:pt x="10916" y="63252"/>
                </a:lnTo>
                <a:lnTo>
                  <a:pt x="10751" y="63720"/>
                </a:lnTo>
                <a:lnTo>
                  <a:pt x="10575" y="64187"/>
                </a:lnTo>
                <a:lnTo>
                  <a:pt x="10385" y="64642"/>
                </a:lnTo>
                <a:lnTo>
                  <a:pt x="10183" y="65097"/>
                </a:lnTo>
                <a:lnTo>
                  <a:pt x="9955" y="65539"/>
                </a:lnTo>
                <a:lnTo>
                  <a:pt x="9703" y="65968"/>
                </a:lnTo>
                <a:lnTo>
                  <a:pt x="9438" y="66398"/>
                </a:lnTo>
                <a:lnTo>
                  <a:pt x="9160" y="66827"/>
                </a:lnTo>
                <a:lnTo>
                  <a:pt x="8869" y="67206"/>
                </a:lnTo>
                <a:lnTo>
                  <a:pt x="8578" y="67585"/>
                </a:lnTo>
                <a:lnTo>
                  <a:pt x="8275" y="67952"/>
                </a:lnTo>
                <a:lnTo>
                  <a:pt x="7959" y="68318"/>
                </a:lnTo>
                <a:lnTo>
                  <a:pt x="7631" y="68672"/>
                </a:lnTo>
                <a:lnTo>
                  <a:pt x="7290" y="69013"/>
                </a:lnTo>
                <a:lnTo>
                  <a:pt x="6949" y="69341"/>
                </a:lnTo>
                <a:lnTo>
                  <a:pt x="6582" y="69657"/>
                </a:lnTo>
                <a:lnTo>
                  <a:pt x="6443" y="69758"/>
                </a:lnTo>
                <a:lnTo>
                  <a:pt x="6304" y="69872"/>
                </a:lnTo>
                <a:lnTo>
                  <a:pt x="6153" y="69960"/>
                </a:lnTo>
                <a:lnTo>
                  <a:pt x="6001" y="70049"/>
                </a:lnTo>
                <a:lnTo>
                  <a:pt x="5850" y="70137"/>
                </a:lnTo>
                <a:lnTo>
                  <a:pt x="5685" y="70213"/>
                </a:lnTo>
                <a:lnTo>
                  <a:pt x="5369" y="70339"/>
                </a:lnTo>
                <a:lnTo>
                  <a:pt x="5028" y="70440"/>
                </a:lnTo>
                <a:lnTo>
                  <a:pt x="4687" y="70516"/>
                </a:lnTo>
                <a:lnTo>
                  <a:pt x="4346" y="70567"/>
                </a:lnTo>
                <a:lnTo>
                  <a:pt x="4005" y="70592"/>
                </a:lnTo>
                <a:lnTo>
                  <a:pt x="3664" y="70592"/>
                </a:lnTo>
                <a:lnTo>
                  <a:pt x="3335" y="70567"/>
                </a:lnTo>
                <a:lnTo>
                  <a:pt x="3020" y="70516"/>
                </a:lnTo>
                <a:lnTo>
                  <a:pt x="2716" y="70440"/>
                </a:lnTo>
                <a:lnTo>
                  <a:pt x="2426" y="70339"/>
                </a:lnTo>
                <a:lnTo>
                  <a:pt x="2287" y="70289"/>
                </a:lnTo>
                <a:lnTo>
                  <a:pt x="2161" y="70213"/>
                </a:lnTo>
                <a:lnTo>
                  <a:pt x="2034" y="70150"/>
                </a:lnTo>
                <a:lnTo>
                  <a:pt x="1908" y="70074"/>
                </a:lnTo>
                <a:lnTo>
                  <a:pt x="1807" y="69986"/>
                </a:lnTo>
                <a:lnTo>
                  <a:pt x="1693" y="69897"/>
                </a:lnTo>
                <a:lnTo>
                  <a:pt x="1579" y="69783"/>
                </a:lnTo>
                <a:lnTo>
                  <a:pt x="1466" y="69657"/>
                </a:lnTo>
                <a:lnTo>
                  <a:pt x="1352" y="69531"/>
                </a:lnTo>
                <a:lnTo>
                  <a:pt x="1264" y="69392"/>
                </a:lnTo>
                <a:lnTo>
                  <a:pt x="1175" y="69253"/>
                </a:lnTo>
                <a:lnTo>
                  <a:pt x="1099" y="69114"/>
                </a:lnTo>
                <a:lnTo>
                  <a:pt x="1024" y="68962"/>
                </a:lnTo>
                <a:lnTo>
                  <a:pt x="960" y="68811"/>
                </a:lnTo>
                <a:lnTo>
                  <a:pt x="910" y="68659"/>
                </a:lnTo>
                <a:lnTo>
                  <a:pt x="859" y="68495"/>
                </a:lnTo>
                <a:lnTo>
                  <a:pt x="821" y="68343"/>
                </a:lnTo>
                <a:lnTo>
                  <a:pt x="796" y="68179"/>
                </a:lnTo>
                <a:lnTo>
                  <a:pt x="771" y="68002"/>
                </a:lnTo>
                <a:lnTo>
                  <a:pt x="758" y="67838"/>
                </a:lnTo>
                <a:lnTo>
                  <a:pt x="758" y="67661"/>
                </a:lnTo>
                <a:lnTo>
                  <a:pt x="758" y="67497"/>
                </a:lnTo>
                <a:lnTo>
                  <a:pt x="771" y="67320"/>
                </a:lnTo>
                <a:lnTo>
                  <a:pt x="796" y="67143"/>
                </a:lnTo>
                <a:lnTo>
                  <a:pt x="821" y="66966"/>
                </a:lnTo>
                <a:lnTo>
                  <a:pt x="859" y="66789"/>
                </a:lnTo>
                <a:lnTo>
                  <a:pt x="910" y="66613"/>
                </a:lnTo>
                <a:lnTo>
                  <a:pt x="960" y="66436"/>
                </a:lnTo>
                <a:lnTo>
                  <a:pt x="1024" y="66259"/>
                </a:lnTo>
                <a:lnTo>
                  <a:pt x="1087" y="66082"/>
                </a:lnTo>
                <a:lnTo>
                  <a:pt x="1162" y="65905"/>
                </a:lnTo>
                <a:lnTo>
                  <a:pt x="1251" y="65728"/>
                </a:lnTo>
                <a:lnTo>
                  <a:pt x="1339" y="65551"/>
                </a:lnTo>
                <a:lnTo>
                  <a:pt x="1440" y="65375"/>
                </a:lnTo>
                <a:lnTo>
                  <a:pt x="1554" y="65210"/>
                </a:lnTo>
                <a:lnTo>
                  <a:pt x="1668" y="65046"/>
                </a:lnTo>
                <a:lnTo>
                  <a:pt x="1794" y="64869"/>
                </a:lnTo>
                <a:lnTo>
                  <a:pt x="1933" y="64718"/>
                </a:lnTo>
                <a:lnTo>
                  <a:pt x="2148" y="64452"/>
                </a:lnTo>
                <a:lnTo>
                  <a:pt x="2375" y="64200"/>
                </a:lnTo>
                <a:lnTo>
                  <a:pt x="2615" y="63947"/>
                </a:lnTo>
                <a:lnTo>
                  <a:pt x="2843" y="63707"/>
                </a:lnTo>
                <a:lnTo>
                  <a:pt x="3335" y="63252"/>
                </a:lnTo>
                <a:lnTo>
                  <a:pt x="3841" y="62810"/>
                </a:lnTo>
                <a:lnTo>
                  <a:pt x="4346" y="62393"/>
                </a:lnTo>
                <a:lnTo>
                  <a:pt x="4877" y="62002"/>
                </a:lnTo>
                <a:lnTo>
                  <a:pt x="5420" y="61635"/>
                </a:lnTo>
                <a:lnTo>
                  <a:pt x="5976" y="61282"/>
                </a:lnTo>
                <a:lnTo>
                  <a:pt x="6544" y="60941"/>
                </a:lnTo>
                <a:lnTo>
                  <a:pt x="7113" y="60625"/>
                </a:lnTo>
                <a:lnTo>
                  <a:pt x="7707" y="60322"/>
                </a:lnTo>
                <a:lnTo>
                  <a:pt x="8300" y="60031"/>
                </a:lnTo>
                <a:lnTo>
                  <a:pt x="8894" y="59753"/>
                </a:lnTo>
                <a:lnTo>
                  <a:pt x="9513" y="59488"/>
                </a:lnTo>
                <a:lnTo>
                  <a:pt x="10120" y="59223"/>
                </a:lnTo>
                <a:lnTo>
                  <a:pt x="10739" y="58983"/>
                </a:lnTo>
                <a:close/>
                <a:moveTo>
                  <a:pt x="16992" y="66878"/>
                </a:moveTo>
                <a:lnTo>
                  <a:pt x="17447" y="67320"/>
                </a:lnTo>
                <a:lnTo>
                  <a:pt x="17915" y="67750"/>
                </a:lnTo>
                <a:lnTo>
                  <a:pt x="18142" y="67964"/>
                </a:lnTo>
                <a:lnTo>
                  <a:pt x="18369" y="68192"/>
                </a:lnTo>
                <a:lnTo>
                  <a:pt x="18572" y="68419"/>
                </a:lnTo>
                <a:lnTo>
                  <a:pt x="18761" y="68672"/>
                </a:lnTo>
                <a:lnTo>
                  <a:pt x="19102" y="69152"/>
                </a:lnTo>
                <a:lnTo>
                  <a:pt x="19431" y="69644"/>
                </a:lnTo>
                <a:lnTo>
                  <a:pt x="19734" y="70137"/>
                </a:lnTo>
                <a:lnTo>
                  <a:pt x="20012" y="70642"/>
                </a:lnTo>
                <a:lnTo>
                  <a:pt x="20265" y="71148"/>
                </a:lnTo>
                <a:lnTo>
                  <a:pt x="20492" y="71666"/>
                </a:lnTo>
                <a:lnTo>
                  <a:pt x="20694" y="72184"/>
                </a:lnTo>
                <a:lnTo>
                  <a:pt x="20783" y="72449"/>
                </a:lnTo>
                <a:lnTo>
                  <a:pt x="20871" y="72714"/>
                </a:lnTo>
                <a:lnTo>
                  <a:pt x="20947" y="72992"/>
                </a:lnTo>
                <a:lnTo>
                  <a:pt x="21010" y="73257"/>
                </a:lnTo>
                <a:lnTo>
                  <a:pt x="21073" y="73535"/>
                </a:lnTo>
                <a:lnTo>
                  <a:pt x="21124" y="73801"/>
                </a:lnTo>
                <a:lnTo>
                  <a:pt x="21162" y="74079"/>
                </a:lnTo>
                <a:lnTo>
                  <a:pt x="21199" y="74356"/>
                </a:lnTo>
                <a:lnTo>
                  <a:pt x="21225" y="74647"/>
                </a:lnTo>
                <a:lnTo>
                  <a:pt x="21237" y="74925"/>
                </a:lnTo>
                <a:lnTo>
                  <a:pt x="21250" y="75215"/>
                </a:lnTo>
                <a:lnTo>
                  <a:pt x="21250" y="75506"/>
                </a:lnTo>
                <a:lnTo>
                  <a:pt x="21237" y="75797"/>
                </a:lnTo>
                <a:lnTo>
                  <a:pt x="21225" y="76087"/>
                </a:lnTo>
                <a:lnTo>
                  <a:pt x="21187" y="76378"/>
                </a:lnTo>
                <a:lnTo>
                  <a:pt x="21149" y="76681"/>
                </a:lnTo>
                <a:lnTo>
                  <a:pt x="21111" y="76984"/>
                </a:lnTo>
                <a:lnTo>
                  <a:pt x="21048" y="77287"/>
                </a:lnTo>
                <a:lnTo>
                  <a:pt x="21010" y="77451"/>
                </a:lnTo>
                <a:lnTo>
                  <a:pt x="20959" y="77628"/>
                </a:lnTo>
                <a:lnTo>
                  <a:pt x="20896" y="77792"/>
                </a:lnTo>
                <a:lnTo>
                  <a:pt x="20833" y="77969"/>
                </a:lnTo>
                <a:lnTo>
                  <a:pt x="20770" y="78134"/>
                </a:lnTo>
                <a:lnTo>
                  <a:pt x="20694" y="78298"/>
                </a:lnTo>
                <a:lnTo>
                  <a:pt x="20606" y="78449"/>
                </a:lnTo>
                <a:lnTo>
                  <a:pt x="20517" y="78601"/>
                </a:lnTo>
                <a:lnTo>
                  <a:pt x="20353" y="78841"/>
                </a:lnTo>
                <a:lnTo>
                  <a:pt x="20189" y="79056"/>
                </a:lnTo>
                <a:lnTo>
                  <a:pt x="20012" y="79245"/>
                </a:lnTo>
                <a:lnTo>
                  <a:pt x="19848" y="79397"/>
                </a:lnTo>
                <a:lnTo>
                  <a:pt x="19671" y="79511"/>
                </a:lnTo>
                <a:lnTo>
                  <a:pt x="19481" y="79612"/>
                </a:lnTo>
                <a:lnTo>
                  <a:pt x="19292" y="79675"/>
                </a:lnTo>
                <a:lnTo>
                  <a:pt x="19115" y="79700"/>
                </a:lnTo>
                <a:lnTo>
                  <a:pt x="18913" y="79713"/>
                </a:lnTo>
                <a:lnTo>
                  <a:pt x="18723" y="79687"/>
                </a:lnTo>
                <a:lnTo>
                  <a:pt x="18521" y="79637"/>
                </a:lnTo>
                <a:lnTo>
                  <a:pt x="18319" y="79548"/>
                </a:lnTo>
                <a:lnTo>
                  <a:pt x="18117" y="79435"/>
                </a:lnTo>
                <a:lnTo>
                  <a:pt x="17915" y="79296"/>
                </a:lnTo>
                <a:lnTo>
                  <a:pt x="17700" y="79132"/>
                </a:lnTo>
                <a:lnTo>
                  <a:pt x="17485" y="78929"/>
                </a:lnTo>
                <a:lnTo>
                  <a:pt x="17270" y="78702"/>
                </a:lnTo>
                <a:lnTo>
                  <a:pt x="17068" y="78462"/>
                </a:lnTo>
                <a:lnTo>
                  <a:pt x="16891" y="78222"/>
                </a:lnTo>
                <a:lnTo>
                  <a:pt x="16714" y="77969"/>
                </a:lnTo>
                <a:lnTo>
                  <a:pt x="16563" y="77717"/>
                </a:lnTo>
                <a:lnTo>
                  <a:pt x="16424" y="77451"/>
                </a:lnTo>
                <a:lnTo>
                  <a:pt x="16298" y="77186"/>
                </a:lnTo>
                <a:lnTo>
                  <a:pt x="16171" y="76921"/>
                </a:lnTo>
                <a:lnTo>
                  <a:pt x="16070" y="76643"/>
                </a:lnTo>
                <a:lnTo>
                  <a:pt x="15969" y="76365"/>
                </a:lnTo>
                <a:lnTo>
                  <a:pt x="15881" y="76074"/>
                </a:lnTo>
                <a:lnTo>
                  <a:pt x="15805" y="75797"/>
                </a:lnTo>
                <a:lnTo>
                  <a:pt x="15666" y="75215"/>
                </a:lnTo>
                <a:lnTo>
                  <a:pt x="15552" y="74622"/>
                </a:lnTo>
                <a:lnTo>
                  <a:pt x="15476" y="74167"/>
                </a:lnTo>
                <a:lnTo>
                  <a:pt x="15426" y="73712"/>
                </a:lnTo>
                <a:lnTo>
                  <a:pt x="15375" y="73257"/>
                </a:lnTo>
                <a:lnTo>
                  <a:pt x="15350" y="72803"/>
                </a:lnTo>
                <a:lnTo>
                  <a:pt x="15325" y="72348"/>
                </a:lnTo>
                <a:lnTo>
                  <a:pt x="15325" y="71893"/>
                </a:lnTo>
                <a:lnTo>
                  <a:pt x="15337" y="71438"/>
                </a:lnTo>
                <a:lnTo>
                  <a:pt x="15363" y="70984"/>
                </a:lnTo>
                <a:lnTo>
                  <a:pt x="15413" y="70529"/>
                </a:lnTo>
                <a:lnTo>
                  <a:pt x="15464" y="70074"/>
                </a:lnTo>
                <a:lnTo>
                  <a:pt x="15540" y="69607"/>
                </a:lnTo>
                <a:lnTo>
                  <a:pt x="15628" y="69152"/>
                </a:lnTo>
                <a:lnTo>
                  <a:pt x="15742" y="68697"/>
                </a:lnTo>
                <a:lnTo>
                  <a:pt x="15855" y="68230"/>
                </a:lnTo>
                <a:lnTo>
                  <a:pt x="15994" y="67762"/>
                </a:lnTo>
                <a:lnTo>
                  <a:pt x="16146" y="67307"/>
                </a:lnTo>
                <a:lnTo>
                  <a:pt x="16373" y="67964"/>
                </a:lnTo>
                <a:lnTo>
                  <a:pt x="16613" y="68634"/>
                </a:lnTo>
                <a:lnTo>
                  <a:pt x="17081" y="69960"/>
                </a:lnTo>
                <a:lnTo>
                  <a:pt x="17308" y="70617"/>
                </a:lnTo>
                <a:lnTo>
                  <a:pt x="17523" y="71287"/>
                </a:lnTo>
                <a:lnTo>
                  <a:pt x="17725" y="71956"/>
                </a:lnTo>
                <a:lnTo>
                  <a:pt x="17902" y="72638"/>
                </a:lnTo>
                <a:lnTo>
                  <a:pt x="18041" y="73321"/>
                </a:lnTo>
                <a:lnTo>
                  <a:pt x="18167" y="74003"/>
                </a:lnTo>
                <a:lnTo>
                  <a:pt x="18281" y="74685"/>
                </a:lnTo>
                <a:lnTo>
                  <a:pt x="18369" y="75380"/>
                </a:lnTo>
                <a:lnTo>
                  <a:pt x="18546" y="76769"/>
                </a:lnTo>
                <a:lnTo>
                  <a:pt x="18635" y="77451"/>
                </a:lnTo>
                <a:lnTo>
                  <a:pt x="18723" y="78146"/>
                </a:lnTo>
                <a:lnTo>
                  <a:pt x="19052" y="78083"/>
                </a:lnTo>
                <a:lnTo>
                  <a:pt x="19090" y="77717"/>
                </a:lnTo>
                <a:lnTo>
                  <a:pt x="19127" y="77350"/>
                </a:lnTo>
                <a:lnTo>
                  <a:pt x="19153" y="76997"/>
                </a:lnTo>
                <a:lnTo>
                  <a:pt x="19165" y="76630"/>
                </a:lnTo>
                <a:lnTo>
                  <a:pt x="19178" y="76264"/>
                </a:lnTo>
                <a:lnTo>
                  <a:pt x="19165" y="75910"/>
                </a:lnTo>
                <a:lnTo>
                  <a:pt x="19153" y="75557"/>
                </a:lnTo>
                <a:lnTo>
                  <a:pt x="19140" y="75203"/>
                </a:lnTo>
                <a:lnTo>
                  <a:pt x="19115" y="74849"/>
                </a:lnTo>
                <a:lnTo>
                  <a:pt x="19077" y="74495"/>
                </a:lnTo>
                <a:lnTo>
                  <a:pt x="18976" y="73788"/>
                </a:lnTo>
                <a:lnTo>
                  <a:pt x="18862" y="73093"/>
                </a:lnTo>
                <a:lnTo>
                  <a:pt x="18723" y="72398"/>
                </a:lnTo>
                <a:lnTo>
                  <a:pt x="18559" y="71704"/>
                </a:lnTo>
                <a:lnTo>
                  <a:pt x="18369" y="71021"/>
                </a:lnTo>
                <a:lnTo>
                  <a:pt x="18167" y="70327"/>
                </a:lnTo>
                <a:lnTo>
                  <a:pt x="17953" y="69644"/>
                </a:lnTo>
                <a:lnTo>
                  <a:pt x="17725" y="68950"/>
                </a:lnTo>
                <a:lnTo>
                  <a:pt x="17485" y="68267"/>
                </a:lnTo>
                <a:lnTo>
                  <a:pt x="16992" y="66878"/>
                </a:lnTo>
                <a:close/>
                <a:moveTo>
                  <a:pt x="13922" y="1"/>
                </a:moveTo>
                <a:lnTo>
                  <a:pt x="14036" y="506"/>
                </a:lnTo>
                <a:lnTo>
                  <a:pt x="14188" y="1011"/>
                </a:lnTo>
                <a:lnTo>
                  <a:pt x="14339" y="1491"/>
                </a:lnTo>
                <a:lnTo>
                  <a:pt x="14491" y="1971"/>
                </a:lnTo>
                <a:lnTo>
                  <a:pt x="14643" y="2452"/>
                </a:lnTo>
                <a:lnTo>
                  <a:pt x="14794" y="2919"/>
                </a:lnTo>
                <a:lnTo>
                  <a:pt x="14908" y="3399"/>
                </a:lnTo>
                <a:lnTo>
                  <a:pt x="14958" y="3639"/>
                </a:lnTo>
                <a:lnTo>
                  <a:pt x="15009" y="3879"/>
                </a:lnTo>
                <a:lnTo>
                  <a:pt x="15300" y="5711"/>
                </a:lnTo>
                <a:lnTo>
                  <a:pt x="15577" y="7542"/>
                </a:lnTo>
                <a:lnTo>
                  <a:pt x="16121" y="11206"/>
                </a:lnTo>
                <a:lnTo>
                  <a:pt x="16664" y="14882"/>
                </a:lnTo>
                <a:lnTo>
                  <a:pt x="17195" y="18545"/>
                </a:lnTo>
                <a:lnTo>
                  <a:pt x="17207" y="18697"/>
                </a:lnTo>
                <a:lnTo>
                  <a:pt x="17220" y="18849"/>
                </a:lnTo>
                <a:lnTo>
                  <a:pt x="17220" y="18988"/>
                </a:lnTo>
                <a:lnTo>
                  <a:pt x="17220" y="19127"/>
                </a:lnTo>
                <a:lnTo>
                  <a:pt x="17195" y="19253"/>
                </a:lnTo>
                <a:lnTo>
                  <a:pt x="17182" y="19392"/>
                </a:lnTo>
                <a:lnTo>
                  <a:pt x="17144" y="19518"/>
                </a:lnTo>
                <a:lnTo>
                  <a:pt x="17106" y="19645"/>
                </a:lnTo>
                <a:lnTo>
                  <a:pt x="17056" y="19758"/>
                </a:lnTo>
                <a:lnTo>
                  <a:pt x="16992" y="19885"/>
                </a:lnTo>
                <a:lnTo>
                  <a:pt x="16917" y="19998"/>
                </a:lnTo>
                <a:lnTo>
                  <a:pt x="16841" y="20112"/>
                </a:lnTo>
                <a:lnTo>
                  <a:pt x="16752" y="20226"/>
                </a:lnTo>
                <a:lnTo>
                  <a:pt x="16651" y="20327"/>
                </a:lnTo>
                <a:lnTo>
                  <a:pt x="16550" y="20440"/>
                </a:lnTo>
                <a:lnTo>
                  <a:pt x="16424" y="20541"/>
                </a:lnTo>
                <a:lnTo>
                  <a:pt x="16032" y="20895"/>
                </a:lnTo>
                <a:lnTo>
                  <a:pt x="15641" y="21249"/>
                </a:lnTo>
                <a:lnTo>
                  <a:pt x="15274" y="21628"/>
                </a:lnTo>
                <a:lnTo>
                  <a:pt x="14908" y="22007"/>
                </a:lnTo>
                <a:lnTo>
                  <a:pt x="14554" y="22386"/>
                </a:lnTo>
                <a:lnTo>
                  <a:pt x="14213" y="22790"/>
                </a:lnTo>
                <a:lnTo>
                  <a:pt x="13872" y="23194"/>
                </a:lnTo>
                <a:lnTo>
                  <a:pt x="13556" y="23599"/>
                </a:lnTo>
                <a:lnTo>
                  <a:pt x="13240" y="24015"/>
                </a:lnTo>
                <a:lnTo>
                  <a:pt x="12937" y="24445"/>
                </a:lnTo>
                <a:lnTo>
                  <a:pt x="12634" y="24874"/>
                </a:lnTo>
                <a:lnTo>
                  <a:pt x="12356" y="25317"/>
                </a:lnTo>
                <a:lnTo>
                  <a:pt x="12065" y="25771"/>
                </a:lnTo>
                <a:lnTo>
                  <a:pt x="11800" y="26213"/>
                </a:lnTo>
                <a:lnTo>
                  <a:pt x="11535" y="26681"/>
                </a:lnTo>
                <a:lnTo>
                  <a:pt x="11282" y="27136"/>
                </a:lnTo>
                <a:lnTo>
                  <a:pt x="11181" y="27300"/>
                </a:lnTo>
                <a:lnTo>
                  <a:pt x="11080" y="27451"/>
                </a:lnTo>
                <a:lnTo>
                  <a:pt x="10954" y="27603"/>
                </a:lnTo>
                <a:lnTo>
                  <a:pt x="10827" y="27742"/>
                </a:lnTo>
                <a:lnTo>
                  <a:pt x="10688" y="27881"/>
                </a:lnTo>
                <a:lnTo>
                  <a:pt x="10549" y="28007"/>
                </a:lnTo>
                <a:lnTo>
                  <a:pt x="10398" y="28134"/>
                </a:lnTo>
                <a:lnTo>
                  <a:pt x="10246" y="28247"/>
                </a:lnTo>
                <a:lnTo>
                  <a:pt x="9753" y="28614"/>
                </a:lnTo>
                <a:lnTo>
                  <a:pt x="9286" y="28980"/>
                </a:lnTo>
                <a:lnTo>
                  <a:pt x="8831" y="29359"/>
                </a:lnTo>
                <a:lnTo>
                  <a:pt x="8389" y="29751"/>
                </a:lnTo>
                <a:lnTo>
                  <a:pt x="7959" y="30167"/>
                </a:lnTo>
                <a:lnTo>
                  <a:pt x="7555" y="30584"/>
                </a:lnTo>
                <a:lnTo>
                  <a:pt x="7163" y="31014"/>
                </a:lnTo>
                <a:lnTo>
                  <a:pt x="6797" y="31469"/>
                </a:lnTo>
                <a:lnTo>
                  <a:pt x="6456" y="31936"/>
                </a:lnTo>
                <a:lnTo>
                  <a:pt x="6140" y="32416"/>
                </a:lnTo>
                <a:lnTo>
                  <a:pt x="5989" y="32669"/>
                </a:lnTo>
                <a:lnTo>
                  <a:pt x="5837" y="32921"/>
                </a:lnTo>
                <a:lnTo>
                  <a:pt x="5698" y="33174"/>
                </a:lnTo>
                <a:lnTo>
                  <a:pt x="5572" y="33439"/>
                </a:lnTo>
                <a:lnTo>
                  <a:pt x="5445" y="33705"/>
                </a:lnTo>
                <a:lnTo>
                  <a:pt x="5319" y="33970"/>
                </a:lnTo>
                <a:lnTo>
                  <a:pt x="5218" y="34248"/>
                </a:lnTo>
                <a:lnTo>
                  <a:pt x="5104" y="34538"/>
                </a:lnTo>
                <a:lnTo>
                  <a:pt x="5016" y="34829"/>
                </a:lnTo>
                <a:lnTo>
                  <a:pt x="4927" y="35119"/>
                </a:lnTo>
                <a:lnTo>
                  <a:pt x="4839" y="35423"/>
                </a:lnTo>
                <a:lnTo>
                  <a:pt x="4763" y="35726"/>
                </a:lnTo>
                <a:lnTo>
                  <a:pt x="4700" y="36054"/>
                </a:lnTo>
                <a:lnTo>
                  <a:pt x="4662" y="36395"/>
                </a:lnTo>
                <a:lnTo>
                  <a:pt x="4637" y="36724"/>
                </a:lnTo>
                <a:lnTo>
                  <a:pt x="4649" y="37052"/>
                </a:lnTo>
                <a:lnTo>
                  <a:pt x="4675" y="37368"/>
                </a:lnTo>
                <a:lnTo>
                  <a:pt x="4725" y="37671"/>
                </a:lnTo>
                <a:lnTo>
                  <a:pt x="4788" y="37974"/>
                </a:lnTo>
                <a:lnTo>
                  <a:pt x="4877" y="38265"/>
                </a:lnTo>
                <a:lnTo>
                  <a:pt x="4990" y="38530"/>
                </a:lnTo>
                <a:lnTo>
                  <a:pt x="5117" y="38783"/>
                </a:lnTo>
                <a:lnTo>
                  <a:pt x="5268" y="39023"/>
                </a:lnTo>
                <a:lnTo>
                  <a:pt x="5433" y="39250"/>
                </a:lnTo>
                <a:lnTo>
                  <a:pt x="5610" y="39440"/>
                </a:lnTo>
                <a:lnTo>
                  <a:pt x="5812" y="39617"/>
                </a:lnTo>
                <a:lnTo>
                  <a:pt x="6026" y="39768"/>
                </a:lnTo>
                <a:lnTo>
                  <a:pt x="6140" y="39831"/>
                </a:lnTo>
                <a:lnTo>
                  <a:pt x="6266" y="39895"/>
                </a:lnTo>
                <a:lnTo>
                  <a:pt x="6481" y="39983"/>
                </a:lnTo>
                <a:lnTo>
                  <a:pt x="6709" y="40046"/>
                </a:lnTo>
                <a:lnTo>
                  <a:pt x="6936" y="40097"/>
                </a:lnTo>
                <a:lnTo>
                  <a:pt x="7176" y="40109"/>
                </a:lnTo>
                <a:lnTo>
                  <a:pt x="7416" y="40109"/>
                </a:lnTo>
                <a:lnTo>
                  <a:pt x="7644" y="40084"/>
                </a:lnTo>
                <a:lnTo>
                  <a:pt x="7884" y="40034"/>
                </a:lnTo>
                <a:lnTo>
                  <a:pt x="8124" y="39958"/>
                </a:lnTo>
                <a:lnTo>
                  <a:pt x="8364" y="39869"/>
                </a:lnTo>
                <a:lnTo>
                  <a:pt x="8591" y="39756"/>
                </a:lnTo>
                <a:lnTo>
                  <a:pt x="8831" y="39617"/>
                </a:lnTo>
                <a:lnTo>
                  <a:pt x="9059" y="39452"/>
                </a:lnTo>
                <a:lnTo>
                  <a:pt x="9286" y="39276"/>
                </a:lnTo>
                <a:lnTo>
                  <a:pt x="9501" y="39073"/>
                </a:lnTo>
                <a:lnTo>
                  <a:pt x="9715" y="38859"/>
                </a:lnTo>
                <a:lnTo>
                  <a:pt x="9930" y="38606"/>
                </a:lnTo>
                <a:lnTo>
                  <a:pt x="10132" y="38353"/>
                </a:lnTo>
                <a:lnTo>
                  <a:pt x="10322" y="38101"/>
                </a:lnTo>
                <a:lnTo>
                  <a:pt x="10511" y="37835"/>
                </a:lnTo>
                <a:lnTo>
                  <a:pt x="10676" y="37570"/>
                </a:lnTo>
                <a:lnTo>
                  <a:pt x="10840" y="37318"/>
                </a:lnTo>
                <a:lnTo>
                  <a:pt x="11004" y="37040"/>
                </a:lnTo>
                <a:lnTo>
                  <a:pt x="11156" y="36774"/>
                </a:lnTo>
                <a:lnTo>
                  <a:pt x="11295" y="36509"/>
                </a:lnTo>
                <a:lnTo>
                  <a:pt x="11421" y="36231"/>
                </a:lnTo>
                <a:lnTo>
                  <a:pt x="11535" y="35953"/>
                </a:lnTo>
                <a:lnTo>
                  <a:pt x="11648" y="35675"/>
                </a:lnTo>
                <a:lnTo>
                  <a:pt x="11749" y="35397"/>
                </a:lnTo>
                <a:lnTo>
                  <a:pt x="11851" y="35119"/>
                </a:lnTo>
                <a:lnTo>
                  <a:pt x="11939" y="34842"/>
                </a:lnTo>
                <a:lnTo>
                  <a:pt x="12015" y="34551"/>
                </a:lnTo>
                <a:lnTo>
                  <a:pt x="12078" y="34260"/>
                </a:lnTo>
                <a:lnTo>
                  <a:pt x="12141" y="33970"/>
                </a:lnTo>
                <a:lnTo>
                  <a:pt x="12192" y="33679"/>
                </a:lnTo>
                <a:lnTo>
                  <a:pt x="12230" y="33389"/>
                </a:lnTo>
                <a:lnTo>
                  <a:pt x="12267" y="33098"/>
                </a:lnTo>
                <a:lnTo>
                  <a:pt x="12293" y="32808"/>
                </a:lnTo>
                <a:lnTo>
                  <a:pt x="12305" y="32505"/>
                </a:lnTo>
                <a:lnTo>
                  <a:pt x="12318" y="32201"/>
                </a:lnTo>
                <a:lnTo>
                  <a:pt x="12318" y="31911"/>
                </a:lnTo>
                <a:lnTo>
                  <a:pt x="12305" y="31608"/>
                </a:lnTo>
                <a:lnTo>
                  <a:pt x="12280" y="31304"/>
                </a:lnTo>
                <a:lnTo>
                  <a:pt x="12255" y="31001"/>
                </a:lnTo>
                <a:lnTo>
                  <a:pt x="12217" y="30698"/>
                </a:lnTo>
                <a:lnTo>
                  <a:pt x="12179" y="30382"/>
                </a:lnTo>
                <a:lnTo>
                  <a:pt x="12128" y="30079"/>
                </a:lnTo>
                <a:lnTo>
                  <a:pt x="12065" y="29776"/>
                </a:lnTo>
                <a:lnTo>
                  <a:pt x="11989" y="29460"/>
                </a:lnTo>
                <a:lnTo>
                  <a:pt x="11952" y="29245"/>
                </a:lnTo>
                <a:lnTo>
                  <a:pt x="11914" y="29043"/>
                </a:lnTo>
                <a:lnTo>
                  <a:pt x="11888" y="28841"/>
                </a:lnTo>
                <a:lnTo>
                  <a:pt x="11876" y="28652"/>
                </a:lnTo>
                <a:lnTo>
                  <a:pt x="11863" y="28462"/>
                </a:lnTo>
                <a:lnTo>
                  <a:pt x="11876" y="28285"/>
                </a:lnTo>
                <a:lnTo>
                  <a:pt x="11888" y="28108"/>
                </a:lnTo>
                <a:lnTo>
                  <a:pt x="11914" y="27932"/>
                </a:lnTo>
                <a:lnTo>
                  <a:pt x="11939" y="27767"/>
                </a:lnTo>
                <a:lnTo>
                  <a:pt x="11989" y="27590"/>
                </a:lnTo>
                <a:lnTo>
                  <a:pt x="12040" y="27426"/>
                </a:lnTo>
                <a:lnTo>
                  <a:pt x="12103" y="27262"/>
                </a:lnTo>
                <a:lnTo>
                  <a:pt x="12166" y="27098"/>
                </a:lnTo>
                <a:lnTo>
                  <a:pt x="12242" y="26934"/>
                </a:lnTo>
                <a:lnTo>
                  <a:pt x="12432" y="26592"/>
                </a:lnTo>
                <a:lnTo>
                  <a:pt x="12912" y="25797"/>
                </a:lnTo>
                <a:lnTo>
                  <a:pt x="13152" y="25405"/>
                </a:lnTo>
                <a:lnTo>
                  <a:pt x="13404" y="25026"/>
                </a:lnTo>
                <a:lnTo>
                  <a:pt x="13670" y="24647"/>
                </a:lnTo>
                <a:lnTo>
                  <a:pt x="13935" y="24268"/>
                </a:lnTo>
                <a:lnTo>
                  <a:pt x="14213" y="23889"/>
                </a:lnTo>
                <a:lnTo>
                  <a:pt x="14504" y="23523"/>
                </a:lnTo>
                <a:lnTo>
                  <a:pt x="14794" y="23169"/>
                </a:lnTo>
                <a:lnTo>
                  <a:pt x="15097" y="22815"/>
                </a:lnTo>
                <a:lnTo>
                  <a:pt x="15413" y="22462"/>
                </a:lnTo>
                <a:lnTo>
                  <a:pt x="15742" y="22108"/>
                </a:lnTo>
                <a:lnTo>
                  <a:pt x="16070" y="21779"/>
                </a:lnTo>
                <a:lnTo>
                  <a:pt x="16424" y="21438"/>
                </a:lnTo>
                <a:lnTo>
                  <a:pt x="16790" y="21110"/>
                </a:lnTo>
                <a:lnTo>
                  <a:pt x="17157" y="20794"/>
                </a:lnTo>
                <a:lnTo>
                  <a:pt x="17195" y="21236"/>
                </a:lnTo>
                <a:lnTo>
                  <a:pt x="17207" y="21400"/>
                </a:lnTo>
                <a:lnTo>
                  <a:pt x="17195" y="21539"/>
                </a:lnTo>
                <a:lnTo>
                  <a:pt x="16588" y="29384"/>
                </a:lnTo>
                <a:lnTo>
                  <a:pt x="16260" y="33300"/>
                </a:lnTo>
                <a:lnTo>
                  <a:pt x="16095" y="35258"/>
                </a:lnTo>
                <a:lnTo>
                  <a:pt x="15919" y="37217"/>
                </a:lnTo>
                <a:lnTo>
                  <a:pt x="15893" y="37520"/>
                </a:lnTo>
                <a:lnTo>
                  <a:pt x="15855" y="37823"/>
                </a:lnTo>
                <a:lnTo>
                  <a:pt x="15805" y="38126"/>
                </a:lnTo>
                <a:lnTo>
                  <a:pt x="15780" y="38278"/>
                </a:lnTo>
                <a:lnTo>
                  <a:pt x="15729" y="38429"/>
                </a:lnTo>
                <a:lnTo>
                  <a:pt x="15679" y="38581"/>
                </a:lnTo>
                <a:lnTo>
                  <a:pt x="15615" y="38720"/>
                </a:lnTo>
                <a:lnTo>
                  <a:pt x="15527" y="38859"/>
                </a:lnTo>
                <a:lnTo>
                  <a:pt x="15426" y="39010"/>
                </a:lnTo>
                <a:lnTo>
                  <a:pt x="15312" y="39149"/>
                </a:lnTo>
                <a:lnTo>
                  <a:pt x="15173" y="39276"/>
                </a:lnTo>
                <a:lnTo>
                  <a:pt x="15022" y="39415"/>
                </a:lnTo>
                <a:lnTo>
                  <a:pt x="14845" y="39541"/>
                </a:lnTo>
                <a:lnTo>
                  <a:pt x="14440" y="39819"/>
                </a:lnTo>
                <a:lnTo>
                  <a:pt x="14036" y="40097"/>
                </a:lnTo>
                <a:lnTo>
                  <a:pt x="13240" y="40690"/>
                </a:lnTo>
                <a:lnTo>
                  <a:pt x="12470" y="41297"/>
                </a:lnTo>
                <a:lnTo>
                  <a:pt x="11699" y="41916"/>
                </a:lnTo>
                <a:lnTo>
                  <a:pt x="10183" y="43179"/>
                </a:lnTo>
                <a:lnTo>
                  <a:pt x="9425" y="43811"/>
                </a:lnTo>
                <a:lnTo>
                  <a:pt x="8654" y="44442"/>
                </a:lnTo>
                <a:lnTo>
                  <a:pt x="8490" y="44581"/>
                </a:lnTo>
                <a:lnTo>
                  <a:pt x="8338" y="44733"/>
                </a:lnTo>
                <a:lnTo>
                  <a:pt x="8250" y="44809"/>
                </a:lnTo>
                <a:lnTo>
                  <a:pt x="8174" y="44859"/>
                </a:lnTo>
                <a:lnTo>
                  <a:pt x="8086" y="44897"/>
                </a:lnTo>
                <a:lnTo>
                  <a:pt x="7631" y="44897"/>
                </a:lnTo>
                <a:lnTo>
                  <a:pt x="7265" y="44910"/>
                </a:lnTo>
                <a:lnTo>
                  <a:pt x="6911" y="44960"/>
                </a:lnTo>
                <a:lnTo>
                  <a:pt x="6570" y="45036"/>
                </a:lnTo>
                <a:lnTo>
                  <a:pt x="6229" y="45137"/>
                </a:lnTo>
                <a:lnTo>
                  <a:pt x="5913" y="45251"/>
                </a:lnTo>
                <a:lnTo>
                  <a:pt x="5610" y="45390"/>
                </a:lnTo>
                <a:lnTo>
                  <a:pt x="5306" y="45541"/>
                </a:lnTo>
                <a:lnTo>
                  <a:pt x="5016" y="45718"/>
                </a:lnTo>
                <a:lnTo>
                  <a:pt x="4738" y="45908"/>
                </a:lnTo>
                <a:lnTo>
                  <a:pt x="4460" y="46110"/>
                </a:lnTo>
                <a:lnTo>
                  <a:pt x="4182" y="46325"/>
                </a:lnTo>
                <a:lnTo>
                  <a:pt x="3917" y="46552"/>
                </a:lnTo>
                <a:lnTo>
                  <a:pt x="3651" y="46792"/>
                </a:lnTo>
                <a:lnTo>
                  <a:pt x="3146" y="47285"/>
                </a:lnTo>
                <a:lnTo>
                  <a:pt x="3007" y="47398"/>
                </a:lnTo>
                <a:lnTo>
                  <a:pt x="2843" y="47499"/>
                </a:lnTo>
                <a:lnTo>
                  <a:pt x="2679" y="47588"/>
                </a:lnTo>
                <a:lnTo>
                  <a:pt x="2489" y="47664"/>
                </a:lnTo>
                <a:lnTo>
                  <a:pt x="2300" y="47727"/>
                </a:lnTo>
                <a:lnTo>
                  <a:pt x="2097" y="47777"/>
                </a:lnTo>
                <a:lnTo>
                  <a:pt x="1908" y="47815"/>
                </a:lnTo>
                <a:lnTo>
                  <a:pt x="1718" y="47841"/>
                </a:lnTo>
                <a:lnTo>
                  <a:pt x="1542" y="47853"/>
                </a:lnTo>
                <a:lnTo>
                  <a:pt x="1365" y="47891"/>
                </a:lnTo>
                <a:lnTo>
                  <a:pt x="1200" y="47942"/>
                </a:lnTo>
                <a:lnTo>
                  <a:pt x="1036" y="47992"/>
                </a:lnTo>
                <a:lnTo>
                  <a:pt x="897" y="48055"/>
                </a:lnTo>
                <a:lnTo>
                  <a:pt x="758" y="48131"/>
                </a:lnTo>
                <a:lnTo>
                  <a:pt x="632" y="48220"/>
                </a:lnTo>
                <a:lnTo>
                  <a:pt x="518" y="48321"/>
                </a:lnTo>
                <a:lnTo>
                  <a:pt x="417" y="48422"/>
                </a:lnTo>
                <a:lnTo>
                  <a:pt x="329" y="48535"/>
                </a:lnTo>
                <a:lnTo>
                  <a:pt x="253" y="48649"/>
                </a:lnTo>
                <a:lnTo>
                  <a:pt x="190" y="48788"/>
                </a:lnTo>
                <a:lnTo>
                  <a:pt x="139" y="48914"/>
                </a:lnTo>
                <a:lnTo>
                  <a:pt x="101" y="49066"/>
                </a:lnTo>
                <a:lnTo>
                  <a:pt x="89" y="49217"/>
                </a:lnTo>
                <a:lnTo>
                  <a:pt x="89" y="49382"/>
                </a:lnTo>
                <a:lnTo>
                  <a:pt x="101" y="49533"/>
                </a:lnTo>
                <a:lnTo>
                  <a:pt x="139" y="49685"/>
                </a:lnTo>
                <a:lnTo>
                  <a:pt x="190" y="49836"/>
                </a:lnTo>
                <a:lnTo>
                  <a:pt x="253" y="49988"/>
                </a:lnTo>
                <a:lnTo>
                  <a:pt x="329" y="50114"/>
                </a:lnTo>
                <a:lnTo>
                  <a:pt x="417" y="50253"/>
                </a:lnTo>
                <a:lnTo>
                  <a:pt x="518" y="50367"/>
                </a:lnTo>
                <a:lnTo>
                  <a:pt x="632" y="50481"/>
                </a:lnTo>
                <a:lnTo>
                  <a:pt x="758" y="50582"/>
                </a:lnTo>
                <a:lnTo>
                  <a:pt x="885" y="50670"/>
                </a:lnTo>
                <a:lnTo>
                  <a:pt x="1024" y="50759"/>
                </a:lnTo>
                <a:lnTo>
                  <a:pt x="1175" y="50822"/>
                </a:lnTo>
                <a:lnTo>
                  <a:pt x="1327" y="50872"/>
                </a:lnTo>
                <a:lnTo>
                  <a:pt x="1478" y="50910"/>
                </a:lnTo>
                <a:lnTo>
                  <a:pt x="1630" y="50923"/>
                </a:lnTo>
                <a:lnTo>
                  <a:pt x="1782" y="50923"/>
                </a:lnTo>
                <a:lnTo>
                  <a:pt x="1971" y="50910"/>
                </a:lnTo>
                <a:lnTo>
                  <a:pt x="2148" y="50872"/>
                </a:lnTo>
                <a:lnTo>
                  <a:pt x="2312" y="50834"/>
                </a:lnTo>
                <a:lnTo>
                  <a:pt x="2464" y="50771"/>
                </a:lnTo>
                <a:lnTo>
                  <a:pt x="2590" y="50708"/>
                </a:lnTo>
                <a:lnTo>
                  <a:pt x="2716" y="50620"/>
                </a:lnTo>
                <a:lnTo>
                  <a:pt x="2830" y="50531"/>
                </a:lnTo>
                <a:lnTo>
                  <a:pt x="2931" y="50418"/>
                </a:lnTo>
                <a:lnTo>
                  <a:pt x="3007" y="50304"/>
                </a:lnTo>
                <a:lnTo>
                  <a:pt x="3083" y="50165"/>
                </a:lnTo>
                <a:lnTo>
                  <a:pt x="3146" y="50026"/>
                </a:lnTo>
                <a:lnTo>
                  <a:pt x="3184" y="49874"/>
                </a:lnTo>
                <a:lnTo>
                  <a:pt x="3209" y="49710"/>
                </a:lnTo>
                <a:lnTo>
                  <a:pt x="3234" y="49533"/>
                </a:lnTo>
                <a:lnTo>
                  <a:pt x="3234" y="49344"/>
                </a:lnTo>
                <a:lnTo>
                  <a:pt x="3222" y="49142"/>
                </a:lnTo>
                <a:lnTo>
                  <a:pt x="3184" y="48940"/>
                </a:lnTo>
                <a:lnTo>
                  <a:pt x="3146" y="48725"/>
                </a:lnTo>
                <a:lnTo>
                  <a:pt x="3133" y="48624"/>
                </a:lnTo>
                <a:lnTo>
                  <a:pt x="3121" y="48523"/>
                </a:lnTo>
                <a:lnTo>
                  <a:pt x="3133" y="48434"/>
                </a:lnTo>
                <a:lnTo>
                  <a:pt x="3159" y="48346"/>
                </a:lnTo>
                <a:lnTo>
                  <a:pt x="3209" y="48232"/>
                </a:lnTo>
                <a:lnTo>
                  <a:pt x="3272" y="48106"/>
                </a:lnTo>
                <a:lnTo>
                  <a:pt x="3335" y="47992"/>
                </a:lnTo>
                <a:lnTo>
                  <a:pt x="3424" y="47878"/>
                </a:lnTo>
                <a:lnTo>
                  <a:pt x="3613" y="47626"/>
                </a:lnTo>
                <a:lnTo>
                  <a:pt x="3841" y="47386"/>
                </a:lnTo>
                <a:lnTo>
                  <a:pt x="4106" y="47146"/>
                </a:lnTo>
                <a:lnTo>
                  <a:pt x="4384" y="46918"/>
                </a:lnTo>
                <a:lnTo>
                  <a:pt x="4687" y="46691"/>
                </a:lnTo>
                <a:lnTo>
                  <a:pt x="5003" y="46476"/>
                </a:lnTo>
                <a:lnTo>
                  <a:pt x="5332" y="46287"/>
                </a:lnTo>
                <a:lnTo>
                  <a:pt x="5660" y="46097"/>
                </a:lnTo>
                <a:lnTo>
                  <a:pt x="5989" y="45946"/>
                </a:lnTo>
                <a:lnTo>
                  <a:pt x="6317" y="45807"/>
                </a:lnTo>
                <a:lnTo>
                  <a:pt x="6633" y="45693"/>
                </a:lnTo>
                <a:lnTo>
                  <a:pt x="6923" y="45605"/>
                </a:lnTo>
                <a:lnTo>
                  <a:pt x="7201" y="45554"/>
                </a:lnTo>
                <a:lnTo>
                  <a:pt x="7328" y="45541"/>
                </a:lnTo>
                <a:lnTo>
                  <a:pt x="7454" y="45541"/>
                </a:lnTo>
                <a:lnTo>
                  <a:pt x="6052" y="48624"/>
                </a:lnTo>
                <a:lnTo>
                  <a:pt x="5332" y="50190"/>
                </a:lnTo>
                <a:lnTo>
                  <a:pt x="4599" y="51757"/>
                </a:lnTo>
                <a:lnTo>
                  <a:pt x="4498" y="51971"/>
                </a:lnTo>
                <a:lnTo>
                  <a:pt x="4384" y="52186"/>
                </a:lnTo>
                <a:lnTo>
                  <a:pt x="4258" y="52401"/>
                </a:lnTo>
                <a:lnTo>
                  <a:pt x="4131" y="52603"/>
                </a:lnTo>
                <a:lnTo>
                  <a:pt x="3992" y="52805"/>
                </a:lnTo>
                <a:lnTo>
                  <a:pt x="3853" y="53007"/>
                </a:lnTo>
                <a:lnTo>
                  <a:pt x="3702" y="53197"/>
                </a:lnTo>
                <a:lnTo>
                  <a:pt x="3538" y="53386"/>
                </a:lnTo>
                <a:lnTo>
                  <a:pt x="3424" y="53525"/>
                </a:lnTo>
                <a:lnTo>
                  <a:pt x="3310" y="53677"/>
                </a:lnTo>
                <a:lnTo>
                  <a:pt x="3222" y="53841"/>
                </a:lnTo>
                <a:lnTo>
                  <a:pt x="3133" y="53993"/>
                </a:lnTo>
                <a:lnTo>
                  <a:pt x="3070" y="54144"/>
                </a:lnTo>
                <a:lnTo>
                  <a:pt x="3020" y="54308"/>
                </a:lnTo>
                <a:lnTo>
                  <a:pt x="2982" y="54460"/>
                </a:lnTo>
                <a:lnTo>
                  <a:pt x="2969" y="54599"/>
                </a:lnTo>
                <a:lnTo>
                  <a:pt x="2969" y="54751"/>
                </a:lnTo>
                <a:lnTo>
                  <a:pt x="2982" y="54877"/>
                </a:lnTo>
                <a:lnTo>
                  <a:pt x="3007" y="55003"/>
                </a:lnTo>
                <a:lnTo>
                  <a:pt x="3058" y="55117"/>
                </a:lnTo>
                <a:lnTo>
                  <a:pt x="3133" y="55205"/>
                </a:lnTo>
                <a:lnTo>
                  <a:pt x="3222" y="55294"/>
                </a:lnTo>
                <a:lnTo>
                  <a:pt x="3323" y="55357"/>
                </a:lnTo>
                <a:lnTo>
                  <a:pt x="3449" y="55407"/>
                </a:lnTo>
                <a:lnTo>
                  <a:pt x="3689" y="55471"/>
                </a:lnTo>
                <a:lnTo>
                  <a:pt x="3942" y="55496"/>
                </a:lnTo>
                <a:lnTo>
                  <a:pt x="4207" y="55509"/>
                </a:lnTo>
                <a:lnTo>
                  <a:pt x="4473" y="55483"/>
                </a:lnTo>
                <a:lnTo>
                  <a:pt x="4738" y="55445"/>
                </a:lnTo>
                <a:lnTo>
                  <a:pt x="4990" y="55382"/>
                </a:lnTo>
                <a:lnTo>
                  <a:pt x="5104" y="55332"/>
                </a:lnTo>
                <a:lnTo>
                  <a:pt x="5218" y="55281"/>
                </a:lnTo>
                <a:lnTo>
                  <a:pt x="5319" y="55231"/>
                </a:lnTo>
                <a:lnTo>
                  <a:pt x="5407" y="55167"/>
                </a:lnTo>
                <a:lnTo>
                  <a:pt x="5521" y="55079"/>
                </a:lnTo>
                <a:lnTo>
                  <a:pt x="5610" y="54991"/>
                </a:lnTo>
                <a:lnTo>
                  <a:pt x="5698" y="54890"/>
                </a:lnTo>
                <a:lnTo>
                  <a:pt x="5786" y="54776"/>
                </a:lnTo>
                <a:lnTo>
                  <a:pt x="5850" y="54662"/>
                </a:lnTo>
                <a:lnTo>
                  <a:pt x="5900" y="54548"/>
                </a:lnTo>
                <a:lnTo>
                  <a:pt x="5938" y="54422"/>
                </a:lnTo>
                <a:lnTo>
                  <a:pt x="5976" y="54296"/>
                </a:lnTo>
                <a:lnTo>
                  <a:pt x="5976" y="54157"/>
                </a:lnTo>
                <a:lnTo>
                  <a:pt x="5976" y="54031"/>
                </a:lnTo>
                <a:lnTo>
                  <a:pt x="5951" y="53892"/>
                </a:lnTo>
                <a:lnTo>
                  <a:pt x="5913" y="53753"/>
                </a:lnTo>
                <a:lnTo>
                  <a:pt x="5850" y="53614"/>
                </a:lnTo>
                <a:lnTo>
                  <a:pt x="5761" y="53462"/>
                </a:lnTo>
                <a:lnTo>
                  <a:pt x="5660" y="53323"/>
                </a:lnTo>
                <a:lnTo>
                  <a:pt x="5521" y="53184"/>
                </a:lnTo>
                <a:lnTo>
                  <a:pt x="5445" y="53108"/>
                </a:lnTo>
                <a:lnTo>
                  <a:pt x="5382" y="52995"/>
                </a:lnTo>
                <a:lnTo>
                  <a:pt x="5319" y="52881"/>
                </a:lnTo>
                <a:lnTo>
                  <a:pt x="5268" y="52755"/>
                </a:lnTo>
                <a:lnTo>
                  <a:pt x="5231" y="52628"/>
                </a:lnTo>
                <a:lnTo>
                  <a:pt x="5205" y="52502"/>
                </a:lnTo>
                <a:lnTo>
                  <a:pt x="5205" y="52388"/>
                </a:lnTo>
                <a:lnTo>
                  <a:pt x="5218" y="52287"/>
                </a:lnTo>
                <a:lnTo>
                  <a:pt x="5395" y="51769"/>
                </a:lnTo>
                <a:lnTo>
                  <a:pt x="5559" y="51264"/>
                </a:lnTo>
                <a:lnTo>
                  <a:pt x="5749" y="50771"/>
                </a:lnTo>
                <a:lnTo>
                  <a:pt x="5951" y="50279"/>
                </a:lnTo>
                <a:lnTo>
                  <a:pt x="6153" y="49799"/>
                </a:lnTo>
                <a:lnTo>
                  <a:pt x="6368" y="49331"/>
                </a:lnTo>
                <a:lnTo>
                  <a:pt x="6608" y="48864"/>
                </a:lnTo>
                <a:lnTo>
                  <a:pt x="6835" y="48409"/>
                </a:lnTo>
                <a:lnTo>
                  <a:pt x="7088" y="47954"/>
                </a:lnTo>
                <a:lnTo>
                  <a:pt x="7353" y="47525"/>
                </a:lnTo>
                <a:lnTo>
                  <a:pt x="7618" y="47095"/>
                </a:lnTo>
                <a:lnTo>
                  <a:pt x="7896" y="46666"/>
                </a:lnTo>
                <a:lnTo>
                  <a:pt x="8187" y="46249"/>
                </a:lnTo>
                <a:lnTo>
                  <a:pt x="8490" y="45845"/>
                </a:lnTo>
                <a:lnTo>
                  <a:pt x="8793" y="45453"/>
                </a:lnTo>
                <a:lnTo>
                  <a:pt x="9109" y="45061"/>
                </a:lnTo>
                <a:lnTo>
                  <a:pt x="9438" y="44670"/>
                </a:lnTo>
                <a:lnTo>
                  <a:pt x="9779" y="44291"/>
                </a:lnTo>
                <a:lnTo>
                  <a:pt x="10132" y="43924"/>
                </a:lnTo>
                <a:lnTo>
                  <a:pt x="10486" y="43571"/>
                </a:lnTo>
                <a:lnTo>
                  <a:pt x="10852" y="43217"/>
                </a:lnTo>
                <a:lnTo>
                  <a:pt x="11231" y="42863"/>
                </a:lnTo>
                <a:lnTo>
                  <a:pt x="11610" y="42535"/>
                </a:lnTo>
                <a:lnTo>
                  <a:pt x="12015" y="42194"/>
                </a:lnTo>
                <a:lnTo>
                  <a:pt x="12419" y="41878"/>
                </a:lnTo>
                <a:lnTo>
                  <a:pt x="12823" y="41549"/>
                </a:lnTo>
                <a:lnTo>
                  <a:pt x="13253" y="41246"/>
                </a:lnTo>
                <a:lnTo>
                  <a:pt x="13682" y="40943"/>
                </a:lnTo>
                <a:lnTo>
                  <a:pt x="14125" y="40640"/>
                </a:lnTo>
                <a:lnTo>
                  <a:pt x="14567" y="40349"/>
                </a:lnTo>
                <a:lnTo>
                  <a:pt x="15034" y="40071"/>
                </a:lnTo>
                <a:lnTo>
                  <a:pt x="15502" y="39794"/>
                </a:lnTo>
                <a:lnTo>
                  <a:pt x="15502" y="40097"/>
                </a:lnTo>
                <a:lnTo>
                  <a:pt x="15502" y="40223"/>
                </a:lnTo>
                <a:lnTo>
                  <a:pt x="15489" y="40349"/>
                </a:lnTo>
                <a:lnTo>
                  <a:pt x="14301" y="52275"/>
                </a:lnTo>
                <a:lnTo>
                  <a:pt x="14289" y="52515"/>
                </a:lnTo>
                <a:lnTo>
                  <a:pt x="14264" y="52742"/>
                </a:lnTo>
                <a:lnTo>
                  <a:pt x="14238" y="52868"/>
                </a:lnTo>
                <a:lnTo>
                  <a:pt x="14213" y="52982"/>
                </a:lnTo>
                <a:lnTo>
                  <a:pt x="14188" y="53083"/>
                </a:lnTo>
                <a:lnTo>
                  <a:pt x="14137" y="53184"/>
                </a:lnTo>
                <a:lnTo>
                  <a:pt x="13695" y="54106"/>
                </a:lnTo>
                <a:lnTo>
                  <a:pt x="13253" y="55016"/>
                </a:lnTo>
                <a:lnTo>
                  <a:pt x="12773" y="55913"/>
                </a:lnTo>
                <a:lnTo>
                  <a:pt x="12533" y="56368"/>
                </a:lnTo>
                <a:lnTo>
                  <a:pt x="12280" y="56810"/>
                </a:lnTo>
                <a:lnTo>
                  <a:pt x="12179" y="56974"/>
                </a:lnTo>
                <a:lnTo>
                  <a:pt x="12065" y="57138"/>
                </a:lnTo>
                <a:lnTo>
                  <a:pt x="11926" y="57290"/>
                </a:lnTo>
                <a:lnTo>
                  <a:pt x="11787" y="57441"/>
                </a:lnTo>
                <a:lnTo>
                  <a:pt x="11623" y="57580"/>
                </a:lnTo>
                <a:lnTo>
                  <a:pt x="11472" y="57707"/>
                </a:lnTo>
                <a:lnTo>
                  <a:pt x="11307" y="57808"/>
                </a:lnTo>
                <a:lnTo>
                  <a:pt x="11130" y="57909"/>
                </a:lnTo>
                <a:lnTo>
                  <a:pt x="10423" y="58262"/>
                </a:lnTo>
                <a:lnTo>
                  <a:pt x="9703" y="58616"/>
                </a:lnTo>
                <a:lnTo>
                  <a:pt x="8263" y="59286"/>
                </a:lnTo>
                <a:lnTo>
                  <a:pt x="7555" y="59627"/>
                </a:lnTo>
                <a:lnTo>
                  <a:pt x="6848" y="59980"/>
                </a:lnTo>
                <a:lnTo>
                  <a:pt x="6140" y="60359"/>
                </a:lnTo>
                <a:lnTo>
                  <a:pt x="5799" y="60549"/>
                </a:lnTo>
                <a:lnTo>
                  <a:pt x="5458" y="60751"/>
                </a:lnTo>
                <a:lnTo>
                  <a:pt x="5041" y="61004"/>
                </a:lnTo>
                <a:lnTo>
                  <a:pt x="4624" y="61256"/>
                </a:lnTo>
                <a:lnTo>
                  <a:pt x="4220" y="61534"/>
                </a:lnTo>
                <a:lnTo>
                  <a:pt x="3816" y="61812"/>
                </a:lnTo>
                <a:lnTo>
                  <a:pt x="3424" y="62103"/>
                </a:lnTo>
                <a:lnTo>
                  <a:pt x="3045" y="62406"/>
                </a:lnTo>
                <a:lnTo>
                  <a:pt x="2679" y="62722"/>
                </a:lnTo>
                <a:lnTo>
                  <a:pt x="2325" y="63050"/>
                </a:lnTo>
                <a:lnTo>
                  <a:pt x="1996" y="63391"/>
                </a:lnTo>
                <a:lnTo>
                  <a:pt x="1680" y="63745"/>
                </a:lnTo>
                <a:lnTo>
                  <a:pt x="1377" y="64124"/>
                </a:lnTo>
                <a:lnTo>
                  <a:pt x="1099" y="64528"/>
                </a:lnTo>
                <a:lnTo>
                  <a:pt x="973" y="64730"/>
                </a:lnTo>
                <a:lnTo>
                  <a:pt x="847" y="64945"/>
                </a:lnTo>
                <a:lnTo>
                  <a:pt x="720" y="65160"/>
                </a:lnTo>
                <a:lnTo>
                  <a:pt x="607" y="65375"/>
                </a:lnTo>
                <a:lnTo>
                  <a:pt x="506" y="65602"/>
                </a:lnTo>
                <a:lnTo>
                  <a:pt x="404" y="65842"/>
                </a:lnTo>
                <a:lnTo>
                  <a:pt x="316" y="66082"/>
                </a:lnTo>
                <a:lnTo>
                  <a:pt x="228" y="66322"/>
                </a:lnTo>
                <a:lnTo>
                  <a:pt x="164" y="66537"/>
                </a:lnTo>
                <a:lnTo>
                  <a:pt x="114" y="66752"/>
                </a:lnTo>
                <a:lnTo>
                  <a:pt x="63" y="66966"/>
                </a:lnTo>
                <a:lnTo>
                  <a:pt x="38" y="67181"/>
                </a:lnTo>
                <a:lnTo>
                  <a:pt x="13" y="67396"/>
                </a:lnTo>
                <a:lnTo>
                  <a:pt x="0" y="67598"/>
                </a:lnTo>
                <a:lnTo>
                  <a:pt x="13" y="67813"/>
                </a:lnTo>
                <a:lnTo>
                  <a:pt x="13" y="68015"/>
                </a:lnTo>
                <a:lnTo>
                  <a:pt x="38" y="68217"/>
                </a:lnTo>
                <a:lnTo>
                  <a:pt x="76" y="68419"/>
                </a:lnTo>
                <a:lnTo>
                  <a:pt x="114" y="68621"/>
                </a:lnTo>
                <a:lnTo>
                  <a:pt x="164" y="68811"/>
                </a:lnTo>
                <a:lnTo>
                  <a:pt x="228" y="69000"/>
                </a:lnTo>
                <a:lnTo>
                  <a:pt x="291" y="69177"/>
                </a:lnTo>
                <a:lnTo>
                  <a:pt x="367" y="69354"/>
                </a:lnTo>
                <a:lnTo>
                  <a:pt x="455" y="69531"/>
                </a:lnTo>
                <a:lnTo>
                  <a:pt x="556" y="69695"/>
                </a:lnTo>
                <a:lnTo>
                  <a:pt x="657" y="69859"/>
                </a:lnTo>
                <a:lnTo>
                  <a:pt x="771" y="70011"/>
                </a:lnTo>
                <a:lnTo>
                  <a:pt x="885" y="70162"/>
                </a:lnTo>
                <a:lnTo>
                  <a:pt x="1011" y="70301"/>
                </a:lnTo>
                <a:lnTo>
                  <a:pt x="1150" y="70440"/>
                </a:lnTo>
                <a:lnTo>
                  <a:pt x="1289" y="70567"/>
                </a:lnTo>
                <a:lnTo>
                  <a:pt x="1440" y="70680"/>
                </a:lnTo>
                <a:lnTo>
                  <a:pt x="1592" y="70781"/>
                </a:lnTo>
                <a:lnTo>
                  <a:pt x="1756" y="70882"/>
                </a:lnTo>
                <a:lnTo>
                  <a:pt x="1921" y="70971"/>
                </a:lnTo>
                <a:lnTo>
                  <a:pt x="2097" y="71047"/>
                </a:lnTo>
                <a:lnTo>
                  <a:pt x="2274" y="71110"/>
                </a:lnTo>
                <a:lnTo>
                  <a:pt x="2464" y="71173"/>
                </a:lnTo>
                <a:lnTo>
                  <a:pt x="2653" y="71224"/>
                </a:lnTo>
                <a:lnTo>
                  <a:pt x="2855" y="71249"/>
                </a:lnTo>
                <a:lnTo>
                  <a:pt x="3222" y="71299"/>
                </a:lnTo>
                <a:lnTo>
                  <a:pt x="3588" y="71312"/>
                </a:lnTo>
                <a:lnTo>
                  <a:pt x="3942" y="71325"/>
                </a:lnTo>
                <a:lnTo>
                  <a:pt x="4296" y="71299"/>
                </a:lnTo>
                <a:lnTo>
                  <a:pt x="4637" y="71261"/>
                </a:lnTo>
                <a:lnTo>
                  <a:pt x="4978" y="71211"/>
                </a:lnTo>
                <a:lnTo>
                  <a:pt x="5306" y="71122"/>
                </a:lnTo>
                <a:lnTo>
                  <a:pt x="5635" y="71034"/>
                </a:lnTo>
                <a:lnTo>
                  <a:pt x="5951" y="70908"/>
                </a:lnTo>
                <a:lnTo>
                  <a:pt x="6266" y="70769"/>
                </a:lnTo>
                <a:lnTo>
                  <a:pt x="6570" y="70605"/>
                </a:lnTo>
                <a:lnTo>
                  <a:pt x="6873" y="70428"/>
                </a:lnTo>
                <a:lnTo>
                  <a:pt x="7163" y="70226"/>
                </a:lnTo>
                <a:lnTo>
                  <a:pt x="7441" y="70011"/>
                </a:lnTo>
                <a:lnTo>
                  <a:pt x="7719" y="69758"/>
                </a:lnTo>
                <a:lnTo>
                  <a:pt x="7985" y="69493"/>
                </a:lnTo>
                <a:lnTo>
                  <a:pt x="8439" y="69000"/>
                </a:lnTo>
                <a:lnTo>
                  <a:pt x="8882" y="68482"/>
                </a:lnTo>
                <a:lnTo>
                  <a:pt x="9286" y="67964"/>
                </a:lnTo>
                <a:lnTo>
                  <a:pt x="9678" y="67421"/>
                </a:lnTo>
                <a:lnTo>
                  <a:pt x="10031" y="66878"/>
                </a:lnTo>
                <a:lnTo>
                  <a:pt x="10372" y="66309"/>
                </a:lnTo>
                <a:lnTo>
                  <a:pt x="10676" y="65741"/>
                </a:lnTo>
                <a:lnTo>
                  <a:pt x="10966" y="65160"/>
                </a:lnTo>
                <a:lnTo>
                  <a:pt x="11219" y="64566"/>
                </a:lnTo>
                <a:lnTo>
                  <a:pt x="11459" y="63960"/>
                </a:lnTo>
                <a:lnTo>
                  <a:pt x="11674" y="63341"/>
                </a:lnTo>
                <a:lnTo>
                  <a:pt x="11851" y="62709"/>
                </a:lnTo>
                <a:lnTo>
                  <a:pt x="12015" y="62078"/>
                </a:lnTo>
                <a:lnTo>
                  <a:pt x="12154" y="61433"/>
                </a:lnTo>
                <a:lnTo>
                  <a:pt x="12267" y="60776"/>
                </a:lnTo>
                <a:lnTo>
                  <a:pt x="12356" y="60107"/>
                </a:lnTo>
                <a:lnTo>
                  <a:pt x="12406" y="59728"/>
                </a:lnTo>
                <a:lnTo>
                  <a:pt x="12457" y="59336"/>
                </a:lnTo>
                <a:lnTo>
                  <a:pt x="12520" y="58970"/>
                </a:lnTo>
                <a:lnTo>
                  <a:pt x="12596" y="58591"/>
                </a:lnTo>
                <a:lnTo>
                  <a:pt x="12684" y="58225"/>
                </a:lnTo>
                <a:lnTo>
                  <a:pt x="12785" y="57858"/>
                </a:lnTo>
                <a:lnTo>
                  <a:pt x="12886" y="57492"/>
                </a:lnTo>
                <a:lnTo>
                  <a:pt x="13000" y="57126"/>
                </a:lnTo>
                <a:lnTo>
                  <a:pt x="13127" y="56772"/>
                </a:lnTo>
                <a:lnTo>
                  <a:pt x="13253" y="56405"/>
                </a:lnTo>
                <a:lnTo>
                  <a:pt x="13392" y="56039"/>
                </a:lnTo>
                <a:lnTo>
                  <a:pt x="13543" y="55685"/>
                </a:lnTo>
                <a:lnTo>
                  <a:pt x="13708" y="55319"/>
                </a:lnTo>
                <a:lnTo>
                  <a:pt x="13872" y="54953"/>
                </a:lnTo>
                <a:lnTo>
                  <a:pt x="14238" y="54220"/>
                </a:lnTo>
                <a:lnTo>
                  <a:pt x="14756" y="59096"/>
                </a:lnTo>
                <a:lnTo>
                  <a:pt x="15009" y="61459"/>
                </a:lnTo>
                <a:lnTo>
                  <a:pt x="15249" y="63821"/>
                </a:lnTo>
                <a:lnTo>
                  <a:pt x="15300" y="64339"/>
                </a:lnTo>
                <a:lnTo>
                  <a:pt x="15325" y="64869"/>
                </a:lnTo>
                <a:lnTo>
                  <a:pt x="15337" y="65135"/>
                </a:lnTo>
                <a:lnTo>
                  <a:pt x="15337" y="65387"/>
                </a:lnTo>
                <a:lnTo>
                  <a:pt x="15325" y="65653"/>
                </a:lnTo>
                <a:lnTo>
                  <a:pt x="15300" y="65918"/>
                </a:lnTo>
                <a:lnTo>
                  <a:pt x="15211" y="66777"/>
                </a:lnTo>
                <a:lnTo>
                  <a:pt x="15097" y="67636"/>
                </a:lnTo>
                <a:lnTo>
                  <a:pt x="14870" y="69367"/>
                </a:lnTo>
                <a:lnTo>
                  <a:pt x="14769" y="70226"/>
                </a:lnTo>
                <a:lnTo>
                  <a:pt x="14680" y="71085"/>
                </a:lnTo>
                <a:lnTo>
                  <a:pt x="14655" y="71514"/>
                </a:lnTo>
                <a:lnTo>
                  <a:pt x="14630" y="71956"/>
                </a:lnTo>
                <a:lnTo>
                  <a:pt x="14605" y="72386"/>
                </a:lnTo>
                <a:lnTo>
                  <a:pt x="14605" y="72815"/>
                </a:lnTo>
                <a:lnTo>
                  <a:pt x="14605" y="73283"/>
                </a:lnTo>
                <a:lnTo>
                  <a:pt x="14617" y="73750"/>
                </a:lnTo>
                <a:lnTo>
                  <a:pt x="14655" y="74217"/>
                </a:lnTo>
                <a:lnTo>
                  <a:pt x="14706" y="74672"/>
                </a:lnTo>
                <a:lnTo>
                  <a:pt x="14782" y="75127"/>
                </a:lnTo>
                <a:lnTo>
                  <a:pt x="14870" y="75582"/>
                </a:lnTo>
                <a:lnTo>
                  <a:pt x="14984" y="76024"/>
                </a:lnTo>
                <a:lnTo>
                  <a:pt x="15110" y="76466"/>
                </a:lnTo>
                <a:lnTo>
                  <a:pt x="15262" y="76896"/>
                </a:lnTo>
                <a:lnTo>
                  <a:pt x="15438" y="77312"/>
                </a:lnTo>
                <a:lnTo>
                  <a:pt x="15641" y="77729"/>
                </a:lnTo>
                <a:lnTo>
                  <a:pt x="15868" y="78134"/>
                </a:lnTo>
                <a:lnTo>
                  <a:pt x="16108" y="78525"/>
                </a:lnTo>
                <a:lnTo>
                  <a:pt x="16386" y="78917"/>
                </a:lnTo>
                <a:lnTo>
                  <a:pt x="16702" y="79296"/>
                </a:lnTo>
                <a:lnTo>
                  <a:pt x="17030" y="79649"/>
                </a:lnTo>
                <a:lnTo>
                  <a:pt x="17258" y="79864"/>
                </a:lnTo>
                <a:lnTo>
                  <a:pt x="17498" y="80054"/>
                </a:lnTo>
                <a:lnTo>
                  <a:pt x="17750" y="80205"/>
                </a:lnTo>
                <a:lnTo>
                  <a:pt x="18003" y="80332"/>
                </a:lnTo>
                <a:lnTo>
                  <a:pt x="18256" y="80433"/>
                </a:lnTo>
                <a:lnTo>
                  <a:pt x="18521" y="80509"/>
                </a:lnTo>
                <a:lnTo>
                  <a:pt x="18774" y="80534"/>
                </a:lnTo>
                <a:lnTo>
                  <a:pt x="18913" y="80546"/>
                </a:lnTo>
                <a:lnTo>
                  <a:pt x="19039" y="80546"/>
                </a:lnTo>
                <a:lnTo>
                  <a:pt x="19165" y="80534"/>
                </a:lnTo>
                <a:lnTo>
                  <a:pt x="19292" y="80521"/>
                </a:lnTo>
                <a:lnTo>
                  <a:pt x="19418" y="80496"/>
                </a:lnTo>
                <a:lnTo>
                  <a:pt x="19544" y="80471"/>
                </a:lnTo>
                <a:lnTo>
                  <a:pt x="19671" y="80433"/>
                </a:lnTo>
                <a:lnTo>
                  <a:pt x="19784" y="80382"/>
                </a:lnTo>
                <a:lnTo>
                  <a:pt x="19911" y="80332"/>
                </a:lnTo>
                <a:lnTo>
                  <a:pt x="20024" y="80268"/>
                </a:lnTo>
                <a:lnTo>
                  <a:pt x="20138" y="80193"/>
                </a:lnTo>
                <a:lnTo>
                  <a:pt x="20252" y="80117"/>
                </a:lnTo>
                <a:lnTo>
                  <a:pt x="20366" y="80028"/>
                </a:lnTo>
                <a:lnTo>
                  <a:pt x="20467" y="79927"/>
                </a:lnTo>
                <a:lnTo>
                  <a:pt x="20580" y="79826"/>
                </a:lnTo>
                <a:lnTo>
                  <a:pt x="20681" y="79725"/>
                </a:lnTo>
                <a:lnTo>
                  <a:pt x="20770" y="79599"/>
                </a:lnTo>
                <a:lnTo>
                  <a:pt x="20871" y="79473"/>
                </a:lnTo>
                <a:lnTo>
                  <a:pt x="21073" y="79157"/>
                </a:lnTo>
                <a:lnTo>
                  <a:pt x="21275" y="78828"/>
                </a:lnTo>
                <a:lnTo>
                  <a:pt x="21452" y="78475"/>
                </a:lnTo>
                <a:lnTo>
                  <a:pt x="21616" y="78108"/>
                </a:lnTo>
                <a:lnTo>
                  <a:pt x="21743" y="77742"/>
                </a:lnTo>
                <a:lnTo>
                  <a:pt x="21856" y="77376"/>
                </a:lnTo>
                <a:lnTo>
                  <a:pt x="21894" y="77186"/>
                </a:lnTo>
                <a:lnTo>
                  <a:pt x="21932" y="77009"/>
                </a:lnTo>
                <a:lnTo>
                  <a:pt x="21957" y="76820"/>
                </a:lnTo>
                <a:lnTo>
                  <a:pt x="21983" y="76643"/>
                </a:lnTo>
                <a:lnTo>
                  <a:pt x="21995" y="76226"/>
                </a:lnTo>
                <a:lnTo>
                  <a:pt x="22008" y="75822"/>
                </a:lnTo>
                <a:lnTo>
                  <a:pt x="22008" y="75430"/>
                </a:lnTo>
                <a:lnTo>
                  <a:pt x="21995" y="75026"/>
                </a:lnTo>
                <a:lnTo>
                  <a:pt x="21970" y="74634"/>
                </a:lnTo>
                <a:lnTo>
                  <a:pt x="21945" y="74255"/>
                </a:lnTo>
                <a:lnTo>
                  <a:pt x="21894" y="73876"/>
                </a:lnTo>
                <a:lnTo>
                  <a:pt x="21844" y="73497"/>
                </a:lnTo>
                <a:lnTo>
                  <a:pt x="21781" y="73131"/>
                </a:lnTo>
                <a:lnTo>
                  <a:pt x="21692" y="72765"/>
                </a:lnTo>
                <a:lnTo>
                  <a:pt x="21604" y="72398"/>
                </a:lnTo>
                <a:lnTo>
                  <a:pt x="21503" y="72045"/>
                </a:lnTo>
                <a:lnTo>
                  <a:pt x="21389" y="71704"/>
                </a:lnTo>
                <a:lnTo>
                  <a:pt x="21275" y="71350"/>
                </a:lnTo>
                <a:lnTo>
                  <a:pt x="21136" y="71009"/>
                </a:lnTo>
                <a:lnTo>
                  <a:pt x="20985" y="70680"/>
                </a:lnTo>
                <a:lnTo>
                  <a:pt x="20833" y="70352"/>
                </a:lnTo>
                <a:lnTo>
                  <a:pt x="20656" y="70023"/>
                </a:lnTo>
                <a:lnTo>
                  <a:pt x="20479" y="69708"/>
                </a:lnTo>
                <a:lnTo>
                  <a:pt x="20290" y="69392"/>
                </a:lnTo>
                <a:lnTo>
                  <a:pt x="20075" y="69089"/>
                </a:lnTo>
                <a:lnTo>
                  <a:pt x="19860" y="68785"/>
                </a:lnTo>
                <a:lnTo>
                  <a:pt x="19633" y="68495"/>
                </a:lnTo>
                <a:lnTo>
                  <a:pt x="19393" y="68204"/>
                </a:lnTo>
                <a:lnTo>
                  <a:pt x="19140" y="67926"/>
                </a:lnTo>
                <a:lnTo>
                  <a:pt x="18862" y="67648"/>
                </a:lnTo>
                <a:lnTo>
                  <a:pt x="18584" y="67371"/>
                </a:lnTo>
                <a:lnTo>
                  <a:pt x="18294" y="67105"/>
                </a:lnTo>
                <a:lnTo>
                  <a:pt x="17990" y="66840"/>
                </a:lnTo>
                <a:lnTo>
                  <a:pt x="17675" y="66587"/>
                </a:lnTo>
                <a:lnTo>
                  <a:pt x="17346" y="66335"/>
                </a:lnTo>
                <a:lnTo>
                  <a:pt x="17005" y="66095"/>
                </a:lnTo>
                <a:lnTo>
                  <a:pt x="16866" y="65994"/>
                </a:lnTo>
                <a:lnTo>
                  <a:pt x="16740" y="65867"/>
                </a:lnTo>
                <a:lnTo>
                  <a:pt x="16626" y="65716"/>
                </a:lnTo>
                <a:lnTo>
                  <a:pt x="16525" y="65551"/>
                </a:lnTo>
                <a:lnTo>
                  <a:pt x="16424" y="65387"/>
                </a:lnTo>
                <a:lnTo>
                  <a:pt x="16348" y="65210"/>
                </a:lnTo>
                <a:lnTo>
                  <a:pt x="16298" y="65046"/>
                </a:lnTo>
                <a:lnTo>
                  <a:pt x="16260" y="64869"/>
                </a:lnTo>
                <a:lnTo>
                  <a:pt x="15982" y="62848"/>
                </a:lnTo>
                <a:lnTo>
                  <a:pt x="15729" y="60827"/>
                </a:lnTo>
                <a:lnTo>
                  <a:pt x="15603" y="59816"/>
                </a:lnTo>
                <a:lnTo>
                  <a:pt x="15489" y="58806"/>
                </a:lnTo>
                <a:lnTo>
                  <a:pt x="15388" y="57782"/>
                </a:lnTo>
                <a:lnTo>
                  <a:pt x="15287" y="56772"/>
                </a:lnTo>
                <a:lnTo>
                  <a:pt x="15224" y="55850"/>
                </a:lnTo>
                <a:lnTo>
                  <a:pt x="15161" y="54927"/>
                </a:lnTo>
                <a:lnTo>
                  <a:pt x="15123" y="54005"/>
                </a:lnTo>
                <a:lnTo>
                  <a:pt x="15072" y="53070"/>
                </a:lnTo>
                <a:lnTo>
                  <a:pt x="15009" y="51213"/>
                </a:lnTo>
                <a:lnTo>
                  <a:pt x="14933" y="49356"/>
                </a:lnTo>
                <a:lnTo>
                  <a:pt x="17435" y="51858"/>
                </a:lnTo>
                <a:lnTo>
                  <a:pt x="18647" y="53070"/>
                </a:lnTo>
                <a:lnTo>
                  <a:pt x="19835" y="54283"/>
                </a:lnTo>
                <a:lnTo>
                  <a:pt x="19923" y="54372"/>
                </a:lnTo>
                <a:lnTo>
                  <a:pt x="19999" y="54485"/>
                </a:lnTo>
                <a:lnTo>
                  <a:pt x="20062" y="54599"/>
                </a:lnTo>
                <a:lnTo>
                  <a:pt x="20126" y="54713"/>
                </a:lnTo>
                <a:lnTo>
                  <a:pt x="20227" y="54965"/>
                </a:lnTo>
                <a:lnTo>
                  <a:pt x="20302" y="55218"/>
                </a:lnTo>
                <a:lnTo>
                  <a:pt x="20606" y="56456"/>
                </a:lnTo>
                <a:lnTo>
                  <a:pt x="20909" y="57707"/>
                </a:lnTo>
                <a:lnTo>
                  <a:pt x="21199" y="58957"/>
                </a:lnTo>
                <a:lnTo>
                  <a:pt x="21364" y="59576"/>
                </a:lnTo>
                <a:lnTo>
                  <a:pt x="21528" y="60195"/>
                </a:lnTo>
                <a:lnTo>
                  <a:pt x="21629" y="60574"/>
                </a:lnTo>
                <a:lnTo>
                  <a:pt x="21755" y="60941"/>
                </a:lnTo>
                <a:lnTo>
                  <a:pt x="21882" y="61307"/>
                </a:lnTo>
                <a:lnTo>
                  <a:pt x="22021" y="61661"/>
                </a:lnTo>
                <a:lnTo>
                  <a:pt x="22172" y="62014"/>
                </a:lnTo>
                <a:lnTo>
                  <a:pt x="22324" y="62355"/>
                </a:lnTo>
                <a:lnTo>
                  <a:pt x="22501" y="62697"/>
                </a:lnTo>
                <a:lnTo>
                  <a:pt x="22690" y="63025"/>
                </a:lnTo>
                <a:lnTo>
                  <a:pt x="22880" y="63341"/>
                </a:lnTo>
                <a:lnTo>
                  <a:pt x="23094" y="63657"/>
                </a:lnTo>
                <a:lnTo>
                  <a:pt x="23322" y="63960"/>
                </a:lnTo>
                <a:lnTo>
                  <a:pt x="23549" y="64263"/>
                </a:lnTo>
                <a:lnTo>
                  <a:pt x="23802" y="64554"/>
                </a:lnTo>
                <a:lnTo>
                  <a:pt x="24067" y="64831"/>
                </a:lnTo>
                <a:lnTo>
                  <a:pt x="24358" y="65097"/>
                </a:lnTo>
                <a:lnTo>
                  <a:pt x="24648" y="65362"/>
                </a:lnTo>
                <a:lnTo>
                  <a:pt x="24851" y="65514"/>
                </a:lnTo>
                <a:lnTo>
                  <a:pt x="25053" y="65665"/>
                </a:lnTo>
                <a:lnTo>
                  <a:pt x="25255" y="65792"/>
                </a:lnTo>
                <a:lnTo>
                  <a:pt x="25457" y="65905"/>
                </a:lnTo>
                <a:lnTo>
                  <a:pt x="25672" y="65994"/>
                </a:lnTo>
                <a:lnTo>
                  <a:pt x="25874" y="66082"/>
                </a:lnTo>
                <a:lnTo>
                  <a:pt x="26089" y="66158"/>
                </a:lnTo>
                <a:lnTo>
                  <a:pt x="26303" y="66208"/>
                </a:lnTo>
                <a:lnTo>
                  <a:pt x="26518" y="66259"/>
                </a:lnTo>
                <a:lnTo>
                  <a:pt x="26720" y="66284"/>
                </a:lnTo>
                <a:lnTo>
                  <a:pt x="26935" y="66297"/>
                </a:lnTo>
                <a:lnTo>
                  <a:pt x="27339" y="66297"/>
                </a:lnTo>
                <a:lnTo>
                  <a:pt x="27541" y="66272"/>
                </a:lnTo>
                <a:lnTo>
                  <a:pt x="27744" y="66234"/>
                </a:lnTo>
                <a:lnTo>
                  <a:pt x="27933" y="66183"/>
                </a:lnTo>
                <a:lnTo>
                  <a:pt x="28123" y="66120"/>
                </a:lnTo>
                <a:lnTo>
                  <a:pt x="28300" y="66044"/>
                </a:lnTo>
                <a:lnTo>
                  <a:pt x="28476" y="65968"/>
                </a:lnTo>
                <a:lnTo>
                  <a:pt x="28653" y="65867"/>
                </a:lnTo>
                <a:lnTo>
                  <a:pt x="28817" y="65754"/>
                </a:lnTo>
                <a:lnTo>
                  <a:pt x="28969" y="65640"/>
                </a:lnTo>
                <a:lnTo>
                  <a:pt x="29121" y="65501"/>
                </a:lnTo>
                <a:lnTo>
                  <a:pt x="29260" y="65362"/>
                </a:lnTo>
                <a:lnTo>
                  <a:pt x="29386" y="65210"/>
                </a:lnTo>
                <a:lnTo>
                  <a:pt x="29500" y="65034"/>
                </a:lnTo>
                <a:lnTo>
                  <a:pt x="29601" y="64857"/>
                </a:lnTo>
                <a:lnTo>
                  <a:pt x="29702" y="64680"/>
                </a:lnTo>
                <a:lnTo>
                  <a:pt x="29790" y="64478"/>
                </a:lnTo>
                <a:lnTo>
                  <a:pt x="29853" y="64263"/>
                </a:lnTo>
                <a:lnTo>
                  <a:pt x="29917" y="64048"/>
                </a:lnTo>
                <a:lnTo>
                  <a:pt x="29967" y="63821"/>
                </a:lnTo>
                <a:lnTo>
                  <a:pt x="30005" y="63543"/>
                </a:lnTo>
                <a:lnTo>
                  <a:pt x="30030" y="63252"/>
                </a:lnTo>
                <a:lnTo>
                  <a:pt x="30043" y="62974"/>
                </a:lnTo>
                <a:lnTo>
                  <a:pt x="30043" y="62684"/>
                </a:lnTo>
                <a:lnTo>
                  <a:pt x="30030" y="62393"/>
                </a:lnTo>
                <a:lnTo>
                  <a:pt x="30005" y="62103"/>
                </a:lnTo>
                <a:lnTo>
                  <a:pt x="29967" y="61825"/>
                </a:lnTo>
                <a:lnTo>
                  <a:pt x="29917" y="61547"/>
                </a:lnTo>
                <a:lnTo>
                  <a:pt x="29828" y="61181"/>
                </a:lnTo>
                <a:lnTo>
                  <a:pt x="29714" y="60814"/>
                </a:lnTo>
                <a:lnTo>
                  <a:pt x="29588" y="60448"/>
                </a:lnTo>
                <a:lnTo>
                  <a:pt x="29424" y="60082"/>
                </a:lnTo>
                <a:lnTo>
                  <a:pt x="29247" y="59715"/>
                </a:lnTo>
                <a:lnTo>
                  <a:pt x="29045" y="59349"/>
                </a:lnTo>
                <a:lnTo>
                  <a:pt x="28830" y="58995"/>
                </a:lnTo>
                <a:lnTo>
                  <a:pt x="28590" y="58641"/>
                </a:lnTo>
                <a:lnTo>
                  <a:pt x="28337" y="58288"/>
                </a:lnTo>
                <a:lnTo>
                  <a:pt x="28072" y="57947"/>
                </a:lnTo>
                <a:lnTo>
                  <a:pt x="27782" y="57606"/>
                </a:lnTo>
                <a:lnTo>
                  <a:pt x="27491" y="57277"/>
                </a:lnTo>
                <a:lnTo>
                  <a:pt x="27188" y="56961"/>
                </a:lnTo>
                <a:lnTo>
                  <a:pt x="26859" y="56645"/>
                </a:lnTo>
                <a:lnTo>
                  <a:pt x="26531" y="56342"/>
                </a:lnTo>
                <a:lnTo>
                  <a:pt x="26190" y="56052"/>
                </a:lnTo>
                <a:lnTo>
                  <a:pt x="25849" y="55774"/>
                </a:lnTo>
                <a:lnTo>
                  <a:pt x="25495" y="55496"/>
                </a:lnTo>
                <a:lnTo>
                  <a:pt x="25128" y="55243"/>
                </a:lnTo>
                <a:lnTo>
                  <a:pt x="24762" y="55003"/>
                </a:lnTo>
                <a:lnTo>
                  <a:pt x="24396" y="54776"/>
                </a:lnTo>
                <a:lnTo>
                  <a:pt x="24029" y="54561"/>
                </a:lnTo>
                <a:lnTo>
                  <a:pt x="23650" y="54359"/>
                </a:lnTo>
                <a:lnTo>
                  <a:pt x="23284" y="54182"/>
                </a:lnTo>
                <a:lnTo>
                  <a:pt x="22918" y="54005"/>
                </a:lnTo>
                <a:lnTo>
                  <a:pt x="22551" y="53866"/>
                </a:lnTo>
                <a:lnTo>
                  <a:pt x="22185" y="53740"/>
                </a:lnTo>
                <a:lnTo>
                  <a:pt x="21818" y="53626"/>
                </a:lnTo>
                <a:lnTo>
                  <a:pt x="21465" y="53538"/>
                </a:lnTo>
                <a:lnTo>
                  <a:pt x="21111" y="53475"/>
                </a:lnTo>
                <a:lnTo>
                  <a:pt x="20770" y="53437"/>
                </a:lnTo>
                <a:lnTo>
                  <a:pt x="20441" y="53412"/>
                </a:lnTo>
                <a:lnTo>
                  <a:pt x="20340" y="53399"/>
                </a:lnTo>
                <a:lnTo>
                  <a:pt x="20252" y="53386"/>
                </a:lnTo>
                <a:lnTo>
                  <a:pt x="20151" y="53361"/>
                </a:lnTo>
                <a:lnTo>
                  <a:pt x="20050" y="53336"/>
                </a:lnTo>
                <a:lnTo>
                  <a:pt x="19961" y="53285"/>
                </a:lnTo>
                <a:lnTo>
                  <a:pt x="19873" y="53247"/>
                </a:lnTo>
                <a:lnTo>
                  <a:pt x="19797" y="53184"/>
                </a:lnTo>
                <a:lnTo>
                  <a:pt x="19721" y="53134"/>
                </a:lnTo>
                <a:lnTo>
                  <a:pt x="18875" y="52312"/>
                </a:lnTo>
                <a:lnTo>
                  <a:pt x="18041" y="51504"/>
                </a:lnTo>
                <a:lnTo>
                  <a:pt x="17207" y="50670"/>
                </a:lnTo>
                <a:lnTo>
                  <a:pt x="16803" y="50241"/>
                </a:lnTo>
                <a:lnTo>
                  <a:pt x="16399" y="49811"/>
                </a:lnTo>
                <a:lnTo>
                  <a:pt x="16234" y="49622"/>
                </a:lnTo>
                <a:lnTo>
                  <a:pt x="16083" y="49445"/>
                </a:lnTo>
                <a:lnTo>
                  <a:pt x="15944" y="49243"/>
                </a:lnTo>
                <a:lnTo>
                  <a:pt x="15805" y="49053"/>
                </a:lnTo>
                <a:lnTo>
                  <a:pt x="15691" y="48851"/>
                </a:lnTo>
                <a:lnTo>
                  <a:pt x="15577" y="48649"/>
                </a:lnTo>
                <a:lnTo>
                  <a:pt x="15489" y="48447"/>
                </a:lnTo>
                <a:lnTo>
                  <a:pt x="15401" y="48232"/>
                </a:lnTo>
                <a:lnTo>
                  <a:pt x="15337" y="48005"/>
                </a:lnTo>
                <a:lnTo>
                  <a:pt x="15300" y="47790"/>
                </a:lnTo>
                <a:lnTo>
                  <a:pt x="15262" y="47550"/>
                </a:lnTo>
                <a:lnTo>
                  <a:pt x="15262" y="47323"/>
                </a:lnTo>
                <a:lnTo>
                  <a:pt x="15274" y="47070"/>
                </a:lnTo>
                <a:lnTo>
                  <a:pt x="15300" y="46830"/>
                </a:lnTo>
                <a:lnTo>
                  <a:pt x="15363" y="46565"/>
                </a:lnTo>
                <a:lnTo>
                  <a:pt x="15438" y="46299"/>
                </a:lnTo>
                <a:lnTo>
                  <a:pt x="15514" y="46047"/>
                </a:lnTo>
                <a:lnTo>
                  <a:pt x="15577" y="45794"/>
                </a:lnTo>
                <a:lnTo>
                  <a:pt x="15615" y="45529"/>
                </a:lnTo>
                <a:lnTo>
                  <a:pt x="15641" y="45251"/>
                </a:lnTo>
                <a:lnTo>
                  <a:pt x="15691" y="44708"/>
                </a:lnTo>
                <a:lnTo>
                  <a:pt x="15716" y="44442"/>
                </a:lnTo>
                <a:lnTo>
                  <a:pt x="15742" y="44164"/>
                </a:lnTo>
                <a:lnTo>
                  <a:pt x="17839" y="27932"/>
                </a:lnTo>
                <a:lnTo>
                  <a:pt x="18989" y="29498"/>
                </a:lnTo>
                <a:lnTo>
                  <a:pt x="19557" y="30269"/>
                </a:lnTo>
                <a:lnTo>
                  <a:pt x="20151" y="31014"/>
                </a:lnTo>
                <a:lnTo>
                  <a:pt x="20429" y="31380"/>
                </a:lnTo>
                <a:lnTo>
                  <a:pt x="20707" y="31747"/>
                </a:lnTo>
                <a:lnTo>
                  <a:pt x="20959" y="32113"/>
                </a:lnTo>
                <a:lnTo>
                  <a:pt x="21199" y="32492"/>
                </a:lnTo>
                <a:lnTo>
                  <a:pt x="21414" y="32884"/>
                </a:lnTo>
                <a:lnTo>
                  <a:pt x="21616" y="33275"/>
                </a:lnTo>
                <a:lnTo>
                  <a:pt x="21793" y="33667"/>
                </a:lnTo>
                <a:lnTo>
                  <a:pt x="21945" y="34071"/>
                </a:lnTo>
                <a:lnTo>
                  <a:pt x="22084" y="34488"/>
                </a:lnTo>
                <a:lnTo>
                  <a:pt x="22197" y="34905"/>
                </a:lnTo>
                <a:lnTo>
                  <a:pt x="22273" y="35334"/>
                </a:lnTo>
                <a:lnTo>
                  <a:pt x="22336" y="35764"/>
                </a:lnTo>
                <a:lnTo>
                  <a:pt x="22362" y="36219"/>
                </a:lnTo>
                <a:lnTo>
                  <a:pt x="22362" y="36673"/>
                </a:lnTo>
                <a:lnTo>
                  <a:pt x="22349" y="36901"/>
                </a:lnTo>
                <a:lnTo>
                  <a:pt x="22324" y="37141"/>
                </a:lnTo>
                <a:lnTo>
                  <a:pt x="22299" y="37381"/>
                </a:lnTo>
                <a:lnTo>
                  <a:pt x="22261" y="37621"/>
                </a:lnTo>
                <a:lnTo>
                  <a:pt x="22223" y="37911"/>
                </a:lnTo>
                <a:lnTo>
                  <a:pt x="22197" y="38214"/>
                </a:lnTo>
                <a:lnTo>
                  <a:pt x="22185" y="38518"/>
                </a:lnTo>
                <a:lnTo>
                  <a:pt x="22185" y="38821"/>
                </a:lnTo>
                <a:lnTo>
                  <a:pt x="22197" y="39124"/>
                </a:lnTo>
                <a:lnTo>
                  <a:pt x="22223" y="39427"/>
                </a:lnTo>
                <a:lnTo>
                  <a:pt x="22273" y="40034"/>
                </a:lnTo>
                <a:lnTo>
                  <a:pt x="22362" y="40678"/>
                </a:lnTo>
                <a:lnTo>
                  <a:pt x="22412" y="40994"/>
                </a:lnTo>
                <a:lnTo>
                  <a:pt x="22475" y="41309"/>
                </a:lnTo>
                <a:lnTo>
                  <a:pt x="22539" y="41625"/>
                </a:lnTo>
                <a:lnTo>
                  <a:pt x="22614" y="41928"/>
                </a:lnTo>
                <a:lnTo>
                  <a:pt x="22703" y="42232"/>
                </a:lnTo>
                <a:lnTo>
                  <a:pt x="22804" y="42535"/>
                </a:lnTo>
                <a:lnTo>
                  <a:pt x="22918" y="42838"/>
                </a:lnTo>
                <a:lnTo>
                  <a:pt x="23044" y="43129"/>
                </a:lnTo>
                <a:lnTo>
                  <a:pt x="23183" y="43406"/>
                </a:lnTo>
                <a:lnTo>
                  <a:pt x="23334" y="43697"/>
                </a:lnTo>
                <a:lnTo>
                  <a:pt x="23499" y="43962"/>
                </a:lnTo>
                <a:lnTo>
                  <a:pt x="23688" y="44240"/>
                </a:lnTo>
                <a:lnTo>
                  <a:pt x="23878" y="44493"/>
                </a:lnTo>
                <a:lnTo>
                  <a:pt x="24105" y="44746"/>
                </a:lnTo>
                <a:lnTo>
                  <a:pt x="24307" y="44960"/>
                </a:lnTo>
                <a:lnTo>
                  <a:pt x="24509" y="45162"/>
                </a:lnTo>
                <a:lnTo>
                  <a:pt x="24737" y="45339"/>
                </a:lnTo>
                <a:lnTo>
                  <a:pt x="24952" y="45491"/>
                </a:lnTo>
                <a:lnTo>
                  <a:pt x="25166" y="45630"/>
                </a:lnTo>
                <a:lnTo>
                  <a:pt x="25394" y="45744"/>
                </a:lnTo>
                <a:lnTo>
                  <a:pt x="25621" y="45845"/>
                </a:lnTo>
                <a:lnTo>
                  <a:pt x="25849" y="45920"/>
                </a:lnTo>
                <a:lnTo>
                  <a:pt x="26076" y="45971"/>
                </a:lnTo>
                <a:lnTo>
                  <a:pt x="26303" y="46009"/>
                </a:lnTo>
                <a:lnTo>
                  <a:pt x="26531" y="46021"/>
                </a:lnTo>
                <a:lnTo>
                  <a:pt x="26758" y="46009"/>
                </a:lnTo>
                <a:lnTo>
                  <a:pt x="26973" y="45984"/>
                </a:lnTo>
                <a:lnTo>
                  <a:pt x="27188" y="45933"/>
                </a:lnTo>
                <a:lnTo>
                  <a:pt x="27403" y="45870"/>
                </a:lnTo>
                <a:lnTo>
                  <a:pt x="27617" y="45781"/>
                </a:lnTo>
                <a:lnTo>
                  <a:pt x="27794" y="45680"/>
                </a:lnTo>
                <a:lnTo>
                  <a:pt x="27958" y="45554"/>
                </a:lnTo>
                <a:lnTo>
                  <a:pt x="28123" y="45402"/>
                </a:lnTo>
                <a:lnTo>
                  <a:pt x="28274" y="45226"/>
                </a:lnTo>
                <a:lnTo>
                  <a:pt x="28413" y="45036"/>
                </a:lnTo>
                <a:lnTo>
                  <a:pt x="28540" y="44834"/>
                </a:lnTo>
                <a:lnTo>
                  <a:pt x="28653" y="44607"/>
                </a:lnTo>
                <a:lnTo>
                  <a:pt x="28754" y="44367"/>
                </a:lnTo>
                <a:lnTo>
                  <a:pt x="28830" y="44127"/>
                </a:lnTo>
                <a:lnTo>
                  <a:pt x="28906" y="43874"/>
                </a:lnTo>
                <a:lnTo>
                  <a:pt x="28956" y="43609"/>
                </a:lnTo>
                <a:lnTo>
                  <a:pt x="28994" y="43343"/>
                </a:lnTo>
                <a:lnTo>
                  <a:pt x="29020" y="43078"/>
                </a:lnTo>
                <a:lnTo>
                  <a:pt x="29020" y="42813"/>
                </a:lnTo>
                <a:lnTo>
                  <a:pt x="28994" y="42547"/>
                </a:lnTo>
                <a:lnTo>
                  <a:pt x="28956" y="42295"/>
                </a:lnTo>
                <a:lnTo>
                  <a:pt x="28830" y="41714"/>
                </a:lnTo>
                <a:lnTo>
                  <a:pt x="28691" y="41133"/>
                </a:lnTo>
                <a:lnTo>
                  <a:pt x="28527" y="40577"/>
                </a:lnTo>
                <a:lnTo>
                  <a:pt x="28337" y="40021"/>
                </a:lnTo>
                <a:lnTo>
                  <a:pt x="28135" y="39478"/>
                </a:lnTo>
                <a:lnTo>
                  <a:pt x="27908" y="38947"/>
                </a:lnTo>
                <a:lnTo>
                  <a:pt x="27668" y="38442"/>
                </a:lnTo>
                <a:lnTo>
                  <a:pt x="27390" y="37937"/>
                </a:lnTo>
                <a:lnTo>
                  <a:pt x="27099" y="37457"/>
                </a:lnTo>
                <a:lnTo>
                  <a:pt x="26935" y="37217"/>
                </a:lnTo>
                <a:lnTo>
                  <a:pt x="26771" y="36989"/>
                </a:lnTo>
                <a:lnTo>
                  <a:pt x="26607" y="36762"/>
                </a:lnTo>
                <a:lnTo>
                  <a:pt x="26430" y="36547"/>
                </a:lnTo>
                <a:lnTo>
                  <a:pt x="26240" y="36320"/>
                </a:lnTo>
                <a:lnTo>
                  <a:pt x="26051" y="36117"/>
                </a:lnTo>
                <a:lnTo>
                  <a:pt x="25849" y="35903"/>
                </a:lnTo>
                <a:lnTo>
                  <a:pt x="25646" y="35701"/>
                </a:lnTo>
                <a:lnTo>
                  <a:pt x="25444" y="35498"/>
                </a:lnTo>
                <a:lnTo>
                  <a:pt x="25217" y="35309"/>
                </a:lnTo>
                <a:lnTo>
                  <a:pt x="25002" y="35119"/>
                </a:lnTo>
                <a:lnTo>
                  <a:pt x="24762" y="34943"/>
                </a:lnTo>
                <a:lnTo>
                  <a:pt x="24522" y="34766"/>
                </a:lnTo>
                <a:lnTo>
                  <a:pt x="24282" y="34589"/>
                </a:lnTo>
                <a:lnTo>
                  <a:pt x="23991" y="34399"/>
                </a:lnTo>
                <a:lnTo>
                  <a:pt x="23714" y="34185"/>
                </a:lnTo>
                <a:lnTo>
                  <a:pt x="23461" y="33983"/>
                </a:lnTo>
                <a:lnTo>
                  <a:pt x="23208" y="33755"/>
                </a:lnTo>
                <a:lnTo>
                  <a:pt x="22968" y="33540"/>
                </a:lnTo>
                <a:lnTo>
                  <a:pt x="22728" y="33313"/>
                </a:lnTo>
                <a:lnTo>
                  <a:pt x="22501" y="33073"/>
                </a:lnTo>
                <a:lnTo>
                  <a:pt x="22286" y="32833"/>
                </a:lnTo>
                <a:lnTo>
                  <a:pt x="22071" y="32580"/>
                </a:lnTo>
                <a:lnTo>
                  <a:pt x="21869" y="32328"/>
                </a:lnTo>
                <a:lnTo>
                  <a:pt x="21477" y="31822"/>
                </a:lnTo>
                <a:lnTo>
                  <a:pt x="21098" y="31292"/>
                </a:lnTo>
                <a:lnTo>
                  <a:pt x="20719" y="30749"/>
                </a:lnTo>
                <a:lnTo>
                  <a:pt x="20517" y="30445"/>
                </a:lnTo>
                <a:lnTo>
                  <a:pt x="20302" y="30155"/>
                </a:lnTo>
                <a:lnTo>
                  <a:pt x="20088" y="29877"/>
                </a:lnTo>
                <a:lnTo>
                  <a:pt x="19961" y="29738"/>
                </a:lnTo>
                <a:lnTo>
                  <a:pt x="19835" y="29612"/>
                </a:lnTo>
                <a:lnTo>
                  <a:pt x="19557" y="29308"/>
                </a:lnTo>
                <a:lnTo>
                  <a:pt x="19292" y="29005"/>
                </a:lnTo>
                <a:lnTo>
                  <a:pt x="19064" y="28689"/>
                </a:lnTo>
                <a:lnTo>
                  <a:pt x="18850" y="28374"/>
                </a:lnTo>
                <a:lnTo>
                  <a:pt x="18647" y="28045"/>
                </a:lnTo>
                <a:lnTo>
                  <a:pt x="18483" y="27717"/>
                </a:lnTo>
                <a:lnTo>
                  <a:pt x="18332" y="27376"/>
                </a:lnTo>
                <a:lnTo>
                  <a:pt x="18205" y="27035"/>
                </a:lnTo>
                <a:lnTo>
                  <a:pt x="18092" y="26681"/>
                </a:lnTo>
                <a:lnTo>
                  <a:pt x="18003" y="26315"/>
                </a:lnTo>
                <a:lnTo>
                  <a:pt x="17940" y="25936"/>
                </a:lnTo>
                <a:lnTo>
                  <a:pt x="17889" y="25557"/>
                </a:lnTo>
                <a:lnTo>
                  <a:pt x="17852" y="25165"/>
                </a:lnTo>
                <a:lnTo>
                  <a:pt x="17839" y="24761"/>
                </a:lnTo>
                <a:lnTo>
                  <a:pt x="17839" y="24344"/>
                </a:lnTo>
                <a:lnTo>
                  <a:pt x="17864" y="23914"/>
                </a:lnTo>
                <a:lnTo>
                  <a:pt x="17915" y="22954"/>
                </a:lnTo>
                <a:lnTo>
                  <a:pt x="17940" y="21982"/>
                </a:lnTo>
                <a:lnTo>
                  <a:pt x="17953" y="21009"/>
                </a:lnTo>
                <a:lnTo>
                  <a:pt x="17940" y="20036"/>
                </a:lnTo>
                <a:lnTo>
                  <a:pt x="17902" y="19076"/>
                </a:lnTo>
                <a:lnTo>
                  <a:pt x="17864" y="18103"/>
                </a:lnTo>
                <a:lnTo>
                  <a:pt x="17801" y="17143"/>
                </a:lnTo>
                <a:lnTo>
                  <a:pt x="17725" y="16171"/>
                </a:lnTo>
                <a:lnTo>
                  <a:pt x="17637" y="15210"/>
                </a:lnTo>
                <a:lnTo>
                  <a:pt x="17523" y="14250"/>
                </a:lnTo>
                <a:lnTo>
                  <a:pt x="17409" y="13290"/>
                </a:lnTo>
                <a:lnTo>
                  <a:pt x="17283" y="12318"/>
                </a:lnTo>
                <a:lnTo>
                  <a:pt x="17144" y="11358"/>
                </a:lnTo>
                <a:lnTo>
                  <a:pt x="16992" y="10410"/>
                </a:lnTo>
                <a:lnTo>
                  <a:pt x="16828" y="9450"/>
                </a:lnTo>
                <a:lnTo>
                  <a:pt x="16664" y="8490"/>
                </a:lnTo>
                <a:lnTo>
                  <a:pt x="16576" y="8010"/>
                </a:lnTo>
                <a:lnTo>
                  <a:pt x="16474" y="7530"/>
                </a:lnTo>
                <a:lnTo>
                  <a:pt x="16361" y="7062"/>
                </a:lnTo>
                <a:lnTo>
                  <a:pt x="16247" y="6582"/>
                </a:lnTo>
                <a:lnTo>
                  <a:pt x="15994" y="5635"/>
                </a:lnTo>
                <a:lnTo>
                  <a:pt x="15729" y="4687"/>
                </a:lnTo>
                <a:lnTo>
                  <a:pt x="15438" y="3753"/>
                </a:lnTo>
                <a:lnTo>
                  <a:pt x="15148" y="2805"/>
                </a:lnTo>
                <a:lnTo>
                  <a:pt x="14857" y="1870"/>
                </a:lnTo>
                <a:lnTo>
                  <a:pt x="14579" y="923"/>
                </a:lnTo>
                <a:lnTo>
                  <a:pt x="14529" y="797"/>
                </a:lnTo>
                <a:lnTo>
                  <a:pt x="14466" y="683"/>
                </a:lnTo>
                <a:lnTo>
                  <a:pt x="14390" y="569"/>
                </a:lnTo>
                <a:lnTo>
                  <a:pt x="14301" y="456"/>
                </a:lnTo>
                <a:lnTo>
                  <a:pt x="14099" y="228"/>
                </a:lnTo>
                <a:lnTo>
                  <a:pt x="139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9"/>
          <p:cNvSpPr txBox="1"/>
          <p:nvPr>
            <p:ph idx="4294967295" type="title"/>
          </p:nvPr>
        </p:nvSpPr>
        <p:spPr>
          <a:xfrm>
            <a:off x="870225" y="1017725"/>
            <a:ext cx="16614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000">
                <a:latin typeface="Georgia"/>
                <a:ea typeface="Georgia"/>
                <a:cs typeface="Georgia"/>
                <a:sym typeface="Georgia"/>
              </a:rPr>
              <a:t>1992</a:t>
            </a:r>
            <a:endParaRPr b="1" sz="2000">
              <a:latin typeface="Georgia"/>
              <a:ea typeface="Georgia"/>
              <a:cs typeface="Georgia"/>
              <a:sym typeface="Georgia"/>
            </a:endParaRPr>
          </a:p>
        </p:txBody>
      </p:sp>
      <p:sp>
        <p:nvSpPr>
          <p:cNvPr id="272" name="Google Shape;272;p9"/>
          <p:cNvSpPr txBox="1"/>
          <p:nvPr>
            <p:ph idx="4294967295" type="subTitle"/>
          </p:nvPr>
        </p:nvSpPr>
        <p:spPr>
          <a:xfrm>
            <a:off x="735050" y="2601275"/>
            <a:ext cx="1811700" cy="125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2"/>
              </a:buClr>
              <a:buSzPts val="1800"/>
              <a:buFont typeface="Arial"/>
              <a:buNone/>
            </a:pPr>
            <a:r>
              <a:rPr b="0" i="0" lang="en" sz="1800" u="none" cap="none" strike="noStrike">
                <a:solidFill>
                  <a:schemeClr val="accent6"/>
                </a:solidFill>
                <a:latin typeface="Georgia"/>
                <a:ea typeface="Georgia"/>
                <a:cs typeface="Georgia"/>
                <a:sym typeface="Georgia"/>
              </a:rPr>
              <a:t>Manufacturing facility at Samalkha, Haryana</a:t>
            </a:r>
            <a:endParaRPr b="0" i="0" sz="1800" u="none" cap="none" strike="noStrike">
              <a:solidFill>
                <a:schemeClr val="accent6"/>
              </a:solidFill>
              <a:latin typeface="Georgia"/>
              <a:ea typeface="Georgia"/>
              <a:cs typeface="Georgia"/>
              <a:sym typeface="Georgia"/>
            </a:endParaRPr>
          </a:p>
        </p:txBody>
      </p:sp>
      <p:cxnSp>
        <p:nvCxnSpPr>
          <p:cNvPr id="273" name="Google Shape;273;p9"/>
          <p:cNvCxnSpPr>
            <a:stCxn id="262" idx="6"/>
            <a:endCxn id="263" idx="2"/>
          </p:cNvCxnSpPr>
          <p:nvPr/>
        </p:nvCxnSpPr>
        <p:spPr>
          <a:xfrm>
            <a:off x="2106850" y="2053353"/>
            <a:ext cx="979500" cy="0"/>
          </a:xfrm>
          <a:prstGeom prst="straightConnector1">
            <a:avLst/>
          </a:prstGeom>
          <a:noFill/>
          <a:ln cap="flat" cmpd="sng" w="19050">
            <a:solidFill>
              <a:schemeClr val="dk2"/>
            </a:solidFill>
            <a:prstDash val="solid"/>
            <a:round/>
            <a:headEnd len="sm" w="sm" type="none"/>
            <a:tailEnd len="sm" w="sm" type="none"/>
          </a:ln>
        </p:spPr>
      </p:cxnSp>
      <p:cxnSp>
        <p:nvCxnSpPr>
          <p:cNvPr id="274" name="Google Shape;274;p9"/>
          <p:cNvCxnSpPr>
            <a:stCxn id="263" idx="6"/>
            <a:endCxn id="264" idx="2"/>
          </p:cNvCxnSpPr>
          <p:nvPr/>
        </p:nvCxnSpPr>
        <p:spPr>
          <a:xfrm>
            <a:off x="4018208" y="2053353"/>
            <a:ext cx="979500" cy="0"/>
          </a:xfrm>
          <a:prstGeom prst="straightConnector1">
            <a:avLst/>
          </a:prstGeom>
          <a:noFill/>
          <a:ln cap="flat" cmpd="sng" w="19050">
            <a:solidFill>
              <a:schemeClr val="dk2"/>
            </a:solidFill>
            <a:prstDash val="solid"/>
            <a:round/>
            <a:headEnd len="sm" w="sm" type="none"/>
            <a:tailEnd len="sm" w="sm" type="none"/>
          </a:ln>
        </p:spPr>
      </p:cxnSp>
      <p:cxnSp>
        <p:nvCxnSpPr>
          <p:cNvPr id="275" name="Google Shape;275;p9"/>
          <p:cNvCxnSpPr>
            <a:stCxn id="264" idx="6"/>
            <a:endCxn id="265" idx="2"/>
          </p:cNvCxnSpPr>
          <p:nvPr/>
        </p:nvCxnSpPr>
        <p:spPr>
          <a:xfrm>
            <a:off x="5929642" y="2053353"/>
            <a:ext cx="979500" cy="0"/>
          </a:xfrm>
          <a:prstGeom prst="straightConnector1">
            <a:avLst/>
          </a:prstGeom>
          <a:noFill/>
          <a:ln cap="flat" cmpd="sng" w="19050">
            <a:solidFill>
              <a:schemeClr val="dk2"/>
            </a:solidFill>
            <a:prstDash val="solid"/>
            <a:round/>
            <a:headEnd len="sm" w="sm" type="none"/>
            <a:tailEnd len="sm" w="sm" type="none"/>
          </a:ln>
        </p:spPr>
      </p:cxnSp>
      <p:sp>
        <p:nvSpPr>
          <p:cNvPr id="276" name="Google Shape;276;p9"/>
          <p:cNvSpPr txBox="1"/>
          <p:nvPr>
            <p:ph idx="4294967295" type="subTitle"/>
          </p:nvPr>
        </p:nvSpPr>
        <p:spPr>
          <a:xfrm>
            <a:off x="2796600" y="2601275"/>
            <a:ext cx="1693200" cy="146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2"/>
              </a:buClr>
              <a:buSzPts val="1800"/>
              <a:buFont typeface="Arial"/>
              <a:buNone/>
            </a:pPr>
            <a:r>
              <a:rPr b="0" i="0" lang="en" sz="1800" u="none" cap="none" strike="noStrike">
                <a:solidFill>
                  <a:schemeClr val="accent6"/>
                </a:solidFill>
                <a:latin typeface="Georgia"/>
                <a:ea typeface="Georgia"/>
                <a:cs typeface="Georgia"/>
                <a:sym typeface="Georgia"/>
              </a:rPr>
              <a:t>Manufacturing facility at Ponda and Bicholim, Goa</a:t>
            </a:r>
            <a:endParaRPr b="0" i="0" sz="1800" u="none" cap="none" strike="noStrike">
              <a:solidFill>
                <a:schemeClr val="accent6"/>
              </a:solidFill>
              <a:latin typeface="Georgia"/>
              <a:ea typeface="Georgia"/>
              <a:cs typeface="Georgia"/>
              <a:sym typeface="Georgia"/>
            </a:endParaRPr>
          </a:p>
        </p:txBody>
      </p:sp>
      <p:sp>
        <p:nvSpPr>
          <p:cNvPr id="277" name="Google Shape;277;p9"/>
          <p:cNvSpPr txBox="1"/>
          <p:nvPr>
            <p:ph idx="4294967295" type="subTitle"/>
          </p:nvPr>
        </p:nvSpPr>
        <p:spPr>
          <a:xfrm>
            <a:off x="4708025" y="2601275"/>
            <a:ext cx="1693200" cy="125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2"/>
              </a:buClr>
              <a:buSzPts val="1800"/>
              <a:buFont typeface="Arial"/>
              <a:buNone/>
            </a:pPr>
            <a:r>
              <a:rPr b="0" i="0" lang="en" sz="1800" u="none" cap="none" strike="noStrike">
                <a:solidFill>
                  <a:schemeClr val="accent6"/>
                </a:solidFill>
                <a:latin typeface="Georgia"/>
                <a:ea typeface="Georgia"/>
                <a:cs typeface="Georgia"/>
                <a:sym typeface="Georgia"/>
              </a:rPr>
              <a:t>Manufacturing facility at Pantnagar, Uttarakhand</a:t>
            </a:r>
            <a:endParaRPr b="0" i="0" sz="1800" u="none" cap="none" strike="noStrike">
              <a:solidFill>
                <a:schemeClr val="accent6"/>
              </a:solidFill>
              <a:latin typeface="Georgia"/>
              <a:ea typeface="Georgia"/>
              <a:cs typeface="Georgia"/>
              <a:sym typeface="Georgia"/>
            </a:endParaRPr>
          </a:p>
        </p:txBody>
      </p:sp>
      <p:sp>
        <p:nvSpPr>
          <p:cNvPr id="278" name="Google Shape;278;p9"/>
          <p:cNvSpPr txBox="1"/>
          <p:nvPr>
            <p:ph idx="4294967295" type="subTitle"/>
          </p:nvPr>
        </p:nvSpPr>
        <p:spPr>
          <a:xfrm>
            <a:off x="6619450" y="2601275"/>
            <a:ext cx="1811700" cy="146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2"/>
              </a:buClr>
              <a:buSzPts val="1800"/>
              <a:buFont typeface="Arial"/>
              <a:buNone/>
            </a:pPr>
            <a:r>
              <a:rPr b="0" i="0" lang="en" sz="1800" u="none" cap="none" strike="noStrike">
                <a:solidFill>
                  <a:schemeClr val="accent6"/>
                </a:solidFill>
                <a:latin typeface="Georgia"/>
                <a:ea typeface="Georgia"/>
                <a:cs typeface="Georgia"/>
                <a:sym typeface="Georgia"/>
              </a:rPr>
              <a:t>Manufacturing facility at Tahliwal, Himachal Pradesh</a:t>
            </a:r>
            <a:endParaRPr b="0" i="0" sz="1800" u="none" cap="none" strike="noStrike">
              <a:solidFill>
                <a:schemeClr val="accent6"/>
              </a:solidFill>
              <a:latin typeface="Georgia"/>
              <a:ea typeface="Georgia"/>
              <a:cs typeface="Georgia"/>
              <a:sym typeface="Georgia"/>
            </a:endParaRPr>
          </a:p>
        </p:txBody>
      </p:sp>
      <p:sp>
        <p:nvSpPr>
          <p:cNvPr id="279" name="Google Shape;279;p9"/>
          <p:cNvSpPr txBox="1"/>
          <p:nvPr>
            <p:ph idx="4294967295" type="title"/>
          </p:nvPr>
        </p:nvSpPr>
        <p:spPr>
          <a:xfrm>
            <a:off x="2631225" y="1038738"/>
            <a:ext cx="18117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000">
                <a:latin typeface="Georgia"/>
                <a:ea typeface="Georgia"/>
                <a:cs typeface="Georgia"/>
                <a:sym typeface="Georgia"/>
              </a:rPr>
              <a:t>1995 &amp; 1997</a:t>
            </a:r>
            <a:endParaRPr b="1" sz="2000">
              <a:latin typeface="Georgia"/>
              <a:ea typeface="Georgia"/>
              <a:cs typeface="Georgia"/>
              <a:sym typeface="Georgia"/>
            </a:endParaRPr>
          </a:p>
        </p:txBody>
      </p:sp>
      <p:sp>
        <p:nvSpPr>
          <p:cNvPr id="280" name="Google Shape;280;p9"/>
          <p:cNvSpPr txBox="1"/>
          <p:nvPr>
            <p:ph idx="4294967295" type="title"/>
          </p:nvPr>
        </p:nvSpPr>
        <p:spPr>
          <a:xfrm>
            <a:off x="4692825" y="1017713"/>
            <a:ext cx="16614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000">
                <a:latin typeface="Georgia"/>
                <a:ea typeface="Georgia"/>
                <a:cs typeface="Georgia"/>
                <a:sym typeface="Georgia"/>
              </a:rPr>
              <a:t>2006</a:t>
            </a:r>
            <a:endParaRPr b="1" sz="2000">
              <a:latin typeface="Georgia"/>
              <a:ea typeface="Georgia"/>
              <a:cs typeface="Georgia"/>
              <a:sym typeface="Georgia"/>
            </a:endParaRPr>
          </a:p>
        </p:txBody>
      </p:sp>
      <p:sp>
        <p:nvSpPr>
          <p:cNvPr id="281" name="Google Shape;281;p9"/>
          <p:cNvSpPr txBox="1"/>
          <p:nvPr>
            <p:ph idx="4294967295" type="title"/>
          </p:nvPr>
        </p:nvSpPr>
        <p:spPr>
          <a:xfrm>
            <a:off x="6604125" y="1017713"/>
            <a:ext cx="16614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000">
                <a:latin typeface="Georgia"/>
                <a:ea typeface="Georgia"/>
                <a:cs typeface="Georgia"/>
                <a:sym typeface="Georgia"/>
              </a:rPr>
              <a:t>2012</a:t>
            </a:r>
            <a:endParaRPr b="1" sz="20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