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5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6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74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65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FFB0-935A-4189-83B2-2CF7C3C85019}" type="datetimeFigureOut">
              <a:rPr lang="ru-RU" smtClean="0"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8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Аппроксимация</a:t>
            </a:r>
            <a:r>
              <a:rPr lang="en-US" dirty="0" smtClean="0"/>
              <a:t> </a:t>
            </a:r>
            <a:r>
              <a:rPr lang="ru-RU" dirty="0" smtClean="0"/>
              <a:t>полиномом </a:t>
            </a:r>
            <a:r>
              <a:rPr lang="ru-RU" dirty="0" smtClean="0"/>
              <a:t>функции нескольких переменных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47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Аппроксимация функции </a:t>
            </a:r>
            <a:r>
              <a:rPr lang="ru-RU" dirty="0" smtClean="0"/>
              <a:t>одной переменной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1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Аппроксимация функции нескольких переменных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8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Аппроксимация полиномом функции нескольких переменных</vt:lpstr>
      <vt:lpstr>Аппроксимация функции одной переменной</vt:lpstr>
      <vt:lpstr>Аппроксимация функции нескольких переменных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Апроксимация функции нескольких переменных</dc:title>
  <dc:creator>User</dc:creator>
  <cp:lastModifiedBy>User</cp:lastModifiedBy>
  <cp:revision>7</cp:revision>
  <dcterms:created xsi:type="dcterms:W3CDTF">2016-02-09T10:24:42Z</dcterms:created>
  <dcterms:modified xsi:type="dcterms:W3CDTF">2016-02-09T11:24:48Z</dcterms:modified>
</cp:coreProperties>
</file>