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A0169-EEC8-4FA8-A391-E9D1FED89442}" type="datetimeFigureOut">
              <a:rPr lang="ru-RU" smtClean="0"/>
              <a:t>05.08.2015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1F0F0-C761-4F3E-B410-2D2C354C6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72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F0F0-C761-4F3E-B410-2D2C354C6BC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8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BBD8-805D-4BAA-81A0-23853B48CD53}" type="datetime1">
              <a:rPr lang="ru-RU" smtClean="0"/>
              <a:t>05.08.2015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7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9D1-4BAD-4CD1-AAF5-75C2A808A7B6}" type="datetime1">
              <a:rPr lang="ru-RU" smtClean="0"/>
              <a:t>05.08.2015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33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FA9-6E87-4078-B5EA-E97C4058B18D}" type="datetime1">
              <a:rPr lang="ru-RU" smtClean="0"/>
              <a:t>05.08.2015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4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2F19-AB72-4D46-97A2-B126A78E370E}" type="datetime1">
              <a:rPr lang="ru-RU" smtClean="0"/>
              <a:t>05.08.2015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A8B2-378A-4A1C-AAB9-C11686204A05}" type="datetime1">
              <a:rPr lang="ru-RU" smtClean="0"/>
              <a:t>05.08.2015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28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15EF-26E3-46E7-A90C-DCA4AD3489F5}" type="datetime1">
              <a:rPr lang="ru-RU" smtClean="0"/>
              <a:t>05.08.2015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9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BD39-120C-4503-9C8A-375087E008C4}" type="datetime1">
              <a:rPr lang="ru-RU" smtClean="0"/>
              <a:t>05.08.2015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401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4076-E998-4FC2-8E7C-642A31A03465}" type="datetime1">
              <a:rPr lang="ru-RU" smtClean="0"/>
              <a:t>05.08.2015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36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D74C-682E-4B4E-93D8-2705D3A1F147}" type="datetime1">
              <a:rPr lang="ru-RU" smtClean="0"/>
              <a:t>05.08.2015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36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C3E9-AFCC-4F40-8B5D-609A7B175C88}" type="datetime1">
              <a:rPr lang="ru-RU" smtClean="0"/>
              <a:t>05.08.2015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62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2D16-6C1B-4747-B010-616EF18DF201}" type="datetime1">
              <a:rPr lang="ru-RU" smtClean="0"/>
              <a:t>05.08.2015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49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A3A8-E242-4A04-A006-3BFFFEECD644}" type="datetime1">
              <a:rPr lang="ru-RU" smtClean="0"/>
              <a:t>05.08.2015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72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9321-7A20-4854-B2EA-CD3D18E2DB8E}" type="datetime1">
              <a:rPr lang="ru-RU" smtClean="0"/>
              <a:t>05.08.2015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18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9AD6-F183-4D6A-942A-BFF9FB2CE55E}" type="datetime1">
              <a:rPr lang="ru-RU" smtClean="0"/>
              <a:t>05.08.2015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33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2337-50DD-4083-8683-7049763C4DF1}" type="datetime1">
              <a:rPr lang="ru-RU" smtClean="0"/>
              <a:t>05.08.2015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3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1054-DA14-4CAD-BCBA-8984C523783F}" type="datetime1">
              <a:rPr lang="ru-RU" smtClean="0"/>
              <a:t>05.08.2015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3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DE2A8-CEE4-42A8-9E91-E6C4DD9A1F1E}" type="datetime1">
              <a:rPr lang="ru-RU" smtClean="0"/>
              <a:t>05.08.2015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5EE2AF-D83D-49D4-BEA0-018207C40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76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chipirov@yandex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boss@rbadesign.u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vera@rba-design.r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oss@rbadesign.us" TargetMode="External"/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Optical Box </a:t>
            </a:r>
            <a:br>
              <a:rPr lang="en-US" dirty="0" smtClean="0"/>
            </a:br>
            <a:r>
              <a:rPr lang="en-US" dirty="0" smtClean="0"/>
              <a:t>for Optical Computing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&amp; Company Info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05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Dmitry Protopopov, </a:t>
            </a:r>
            <a:r>
              <a:rPr lang="en-US" dirty="0"/>
              <a:t>Moscow, Russia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dmitry@protopopov.ru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+7 </a:t>
            </a:r>
            <a:r>
              <a:rPr lang="en-US" dirty="0"/>
              <a:t>916 </a:t>
            </a:r>
            <a:r>
              <a:rPr lang="en-US" dirty="0" smtClean="0"/>
              <a:t>6969591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Manager</a:t>
            </a:r>
          </a:p>
          <a:p>
            <a:r>
              <a:rPr lang="en-US" dirty="0" smtClean="0"/>
              <a:t>R&amp;D</a:t>
            </a:r>
          </a:p>
          <a:p>
            <a:r>
              <a:rPr lang="en-US" dirty="0" smtClean="0"/>
              <a:t>Software Development</a:t>
            </a:r>
          </a:p>
          <a:p>
            <a:r>
              <a:rPr lang="en-US" dirty="0" smtClean="0"/>
              <a:t>Equipment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1992 Diploma of Engineer of Applied Mathematics</a:t>
            </a:r>
          </a:p>
          <a:p>
            <a:pPr marL="0" indent="0">
              <a:buNone/>
            </a:pPr>
            <a:r>
              <a:rPr lang="en-US" dirty="0" smtClean="0"/>
              <a:t>1999 Diploma of Economics (Financial Management)</a:t>
            </a:r>
          </a:p>
          <a:p>
            <a:pPr marL="0" indent="0">
              <a:buNone/>
            </a:pPr>
            <a:r>
              <a:rPr lang="en-US" dirty="0" smtClean="0"/>
              <a:t>2000 Certificate of FCSM series 1.0 for Heads or Controllers of Stock Market Brokerages or Dialers</a:t>
            </a:r>
          </a:p>
          <a:p>
            <a:pPr marL="0" indent="0">
              <a:buNone/>
            </a:pPr>
            <a:r>
              <a:rPr lang="en-US" dirty="0" smtClean="0"/>
              <a:t>Last position (2008) – Head of bank technology sector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9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Zaur</a:t>
            </a:r>
            <a:r>
              <a:rPr lang="en-US" dirty="0" smtClean="0"/>
              <a:t> </a:t>
            </a:r>
            <a:r>
              <a:rPr lang="en-US" dirty="0" err="1" smtClean="0"/>
              <a:t>Chipirov</a:t>
            </a:r>
            <a:r>
              <a:rPr lang="en-US" dirty="0" smtClean="0"/>
              <a:t>, </a:t>
            </a:r>
            <a:r>
              <a:rPr lang="en-US" dirty="0"/>
              <a:t>Vladikavkaz, Russia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chipirov@yandex.ru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R&amp;D</a:t>
            </a:r>
          </a:p>
          <a:p>
            <a:r>
              <a:rPr lang="en-US" dirty="0"/>
              <a:t>Software </a:t>
            </a:r>
            <a:r>
              <a:rPr lang="en-US" dirty="0" smtClean="0"/>
              <a:t>Development</a:t>
            </a:r>
          </a:p>
          <a:p>
            <a:endParaRPr lang="en-US" dirty="0"/>
          </a:p>
          <a:p>
            <a:r>
              <a:rPr lang="en-US" dirty="0" smtClean="0"/>
              <a:t>Postgraduate</a:t>
            </a:r>
          </a:p>
          <a:p>
            <a:r>
              <a:rPr lang="en-US" dirty="0" smtClean="0"/>
              <a:t>Telecommunication Provider, Engineer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99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Taras Kovtun, </a:t>
            </a:r>
            <a:r>
              <a:rPr lang="en-US" dirty="0"/>
              <a:t>Boca Raton, FL, USA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boss@rbadesign.us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Director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Negotiations</a:t>
            </a:r>
          </a:p>
          <a:p>
            <a:endParaRPr lang="en-US" dirty="0"/>
          </a:p>
          <a:p>
            <a:r>
              <a:rPr lang="en-US" dirty="0" smtClean="0"/>
              <a:t>Diploma with Honor of Marketing Specialist</a:t>
            </a:r>
          </a:p>
          <a:p>
            <a:r>
              <a:rPr lang="en-US" dirty="0"/>
              <a:t>Diploma with Honor of </a:t>
            </a:r>
            <a:r>
              <a:rPr lang="en-US" dirty="0" smtClean="0"/>
              <a:t>Engineer of Chip Technology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93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Vera Kovtun</a:t>
            </a:r>
            <a:r>
              <a:rPr lang="en-US" dirty="0"/>
              <a:t>, Boca Raton, FL, </a:t>
            </a:r>
            <a:r>
              <a:rPr lang="en-US" dirty="0" smtClean="0"/>
              <a:t>USA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vera@rba-design.ru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Agreements</a:t>
            </a:r>
          </a:p>
          <a:p>
            <a:r>
              <a:rPr lang="en-US" dirty="0" smtClean="0"/>
              <a:t>Negotiations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5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RBA DESIGN LLC</a:t>
            </a:r>
            <a:r>
              <a:rPr lang="en-US" dirty="0"/>
              <a:t>, </a:t>
            </a:r>
            <a:r>
              <a:rPr lang="en-US" dirty="0" smtClean="0"/>
              <a:t>Moscow, Russia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http://rba-design.ru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</a:t>
            </a:r>
            <a:r>
              <a:rPr lang="en-US" dirty="0" smtClean="0"/>
              <a:t>1999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38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RBA DESIGN </a:t>
            </a:r>
            <a:r>
              <a:rPr lang="en-US" dirty="0" smtClean="0"/>
              <a:t>INTERNATIONAL LLC</a:t>
            </a:r>
            <a:br>
              <a:rPr lang="en-US" dirty="0" smtClean="0"/>
            </a:br>
            <a:r>
              <a:rPr lang="en-US" dirty="0"/>
              <a:t>Boca Raton, FL, USA</a:t>
            </a:r>
            <a:br>
              <a:rPr lang="en-US" dirty="0"/>
            </a:br>
            <a:r>
              <a:rPr lang="en-US" dirty="0"/>
              <a:t>http://rbadesign.us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0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</a:p>
          <a:p>
            <a:pPr lvl="1"/>
            <a:r>
              <a:rPr lang="en-US" dirty="0"/>
              <a:t>Dmitry Protopopov, Moscow, Russia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</a:p>
          <a:p>
            <a:pPr lvl="1"/>
            <a:r>
              <a:rPr lang="en-US" dirty="0"/>
              <a:t>Taras Kovtun, Boca Raton, FL, USA</a:t>
            </a:r>
            <a:br>
              <a:rPr lang="en-US" dirty="0"/>
            </a:br>
            <a:r>
              <a:rPr lang="en-US" dirty="0">
                <a:hlinkClick r:id="rId3"/>
              </a:rPr>
              <a:t>boss@rbadesign.us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200-06F9-4C00-BF67-F73768F696C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03839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151</Words>
  <Application>Microsoft Office PowerPoint</Application>
  <PresentationFormat>Широкоэкранный</PresentationFormat>
  <Paragraphs>55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Грань</vt:lpstr>
      <vt:lpstr>Optical Box  for Optical Computing</vt:lpstr>
      <vt:lpstr>Dmitry Protopopov, Moscow, Russia dmitry@protopopov.ru  +7 916 6969591</vt:lpstr>
      <vt:lpstr>Zaur Chipirov, Vladikavkaz, Russia chipirov@yandex.ru </vt:lpstr>
      <vt:lpstr>Taras Kovtun, Boca Raton, FL, USA boss@rbadesign.us </vt:lpstr>
      <vt:lpstr>Vera Kovtun, Boca Raton, FL, USA vera@rba-design.ru </vt:lpstr>
      <vt:lpstr>RBA DESIGN LLC, Moscow, Russia http://rba-design.ru</vt:lpstr>
      <vt:lpstr>RBA DESIGN INTERNATIONAL LLC Boca Raton, FL, USA http://rbadesign.us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Box  for Optical Computing</dc:title>
  <dc:creator>User</dc:creator>
  <cp:lastModifiedBy>User</cp:lastModifiedBy>
  <cp:revision>10</cp:revision>
  <dcterms:created xsi:type="dcterms:W3CDTF">2015-08-05T03:23:26Z</dcterms:created>
  <dcterms:modified xsi:type="dcterms:W3CDTF">2015-08-05T05:42:43Z</dcterms:modified>
</cp:coreProperties>
</file>