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E L L A P U T R I" userId="b43fd0c75997f005" providerId="LiveId" clId="{9EC197B1-BA91-CA48-9072-8FE6CC42B99F}"/>
    <pc:docChg chg="custSel addSld modSld modMainMaster">
      <pc:chgData name="B E L L A P U T R I" userId="b43fd0c75997f005" providerId="LiveId" clId="{9EC197B1-BA91-CA48-9072-8FE6CC42B99F}" dt="2021-03-23T01:06:07.292" v="69" actId="12563"/>
      <pc:docMkLst>
        <pc:docMk/>
      </pc:docMkLst>
      <pc:sldChg chg="addSp delSp modSp modTransition">
        <pc:chgData name="B E L L A P U T R I" userId="b43fd0c75997f005" providerId="LiveId" clId="{9EC197B1-BA91-CA48-9072-8FE6CC42B99F}" dt="2021-03-23T01:06:07.292" v="69" actId="12563"/>
        <pc:sldMkLst>
          <pc:docMk/>
          <pc:sldMk cId="1909028342" sldId="256"/>
        </pc:sldMkLst>
        <pc:spChg chg="del">
          <ac:chgData name="B E L L A P U T R I" userId="b43fd0c75997f005" providerId="LiveId" clId="{9EC197B1-BA91-CA48-9072-8FE6CC42B99F}" dt="2021-03-23T01:00:13.589" v="0" actId="478"/>
          <ac:spMkLst>
            <pc:docMk/>
            <pc:sldMk cId="1909028342" sldId="256"/>
            <ac:spMk id="2" creationId="{2C9E719C-3876-284A-8C0B-377CE4E1DE84}"/>
          </ac:spMkLst>
        </pc:spChg>
        <pc:spChg chg="del">
          <ac:chgData name="B E L L A P U T R I" userId="b43fd0c75997f005" providerId="LiveId" clId="{9EC197B1-BA91-CA48-9072-8FE6CC42B99F}" dt="2021-03-23T01:00:15.121" v="1" actId="478"/>
          <ac:spMkLst>
            <pc:docMk/>
            <pc:sldMk cId="1909028342" sldId="256"/>
            <ac:spMk id="3" creationId="{E0775267-310A-C240-B83C-F49950BC9A31}"/>
          </ac:spMkLst>
        </pc:spChg>
        <pc:picChg chg="add mod">
          <ac:chgData name="B E L L A P U T R I" userId="b43fd0c75997f005" providerId="LiveId" clId="{9EC197B1-BA91-CA48-9072-8FE6CC42B99F}" dt="2021-03-23T01:00:41.965" v="8" actId="14100"/>
          <ac:picMkLst>
            <pc:docMk/>
            <pc:sldMk cId="1909028342" sldId="256"/>
            <ac:picMk id="4" creationId="{C2AB6597-ADE7-7A40-B2CA-25297583BCA1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799281260" sldId="257"/>
        </pc:sldMkLst>
        <pc:spChg chg="del">
          <ac:chgData name="B E L L A P U T R I" userId="b43fd0c75997f005" providerId="LiveId" clId="{9EC197B1-BA91-CA48-9072-8FE6CC42B99F}" dt="2021-03-23T01:00:56.790" v="10" actId="931"/>
          <ac:spMkLst>
            <pc:docMk/>
            <pc:sldMk cId="799281260" sldId="257"/>
            <ac:spMk id="3" creationId="{94A41355-7F4F-3844-B6FC-0BB305B8B758}"/>
          </ac:spMkLst>
        </pc:spChg>
        <pc:picChg chg="add mod ord">
          <ac:chgData name="B E L L A P U T R I" userId="b43fd0c75997f005" providerId="LiveId" clId="{9EC197B1-BA91-CA48-9072-8FE6CC42B99F}" dt="2021-03-23T01:01:01.974" v="12" actId="14100"/>
          <ac:picMkLst>
            <pc:docMk/>
            <pc:sldMk cId="799281260" sldId="257"/>
            <ac:picMk id="4" creationId="{F24608DE-6E2E-F941-B486-AC790A7904E1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1568609425" sldId="258"/>
        </pc:sldMkLst>
        <pc:spChg chg="del">
          <ac:chgData name="B E L L A P U T R I" userId="b43fd0c75997f005" providerId="LiveId" clId="{9EC197B1-BA91-CA48-9072-8FE6CC42B99F}" dt="2021-03-23T01:01:27.965" v="14" actId="931"/>
          <ac:spMkLst>
            <pc:docMk/>
            <pc:sldMk cId="1568609425" sldId="258"/>
            <ac:spMk id="3" creationId="{9A55551B-B77A-B047-B7B6-828C085F851E}"/>
          </ac:spMkLst>
        </pc:spChg>
        <pc:picChg chg="add mod ord">
          <ac:chgData name="B E L L A P U T R I" userId="b43fd0c75997f005" providerId="LiveId" clId="{9EC197B1-BA91-CA48-9072-8FE6CC42B99F}" dt="2021-03-23T01:01:32.333" v="16" actId="14100"/>
          <ac:picMkLst>
            <pc:docMk/>
            <pc:sldMk cId="1568609425" sldId="258"/>
            <ac:picMk id="4" creationId="{11946A82-5899-2C4B-A283-3DC41A53D2FD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1046431857" sldId="259"/>
        </pc:sldMkLst>
        <pc:spChg chg="del">
          <ac:chgData name="B E L L A P U T R I" userId="b43fd0c75997f005" providerId="LiveId" clId="{9EC197B1-BA91-CA48-9072-8FE6CC42B99F}" dt="2021-03-23T01:01:41.474" v="18" actId="931"/>
          <ac:spMkLst>
            <pc:docMk/>
            <pc:sldMk cId="1046431857" sldId="259"/>
            <ac:spMk id="3" creationId="{81742ACC-8294-F246-B7FB-29A22CF8F1CF}"/>
          </ac:spMkLst>
        </pc:spChg>
        <pc:picChg chg="add mod ord">
          <ac:chgData name="B E L L A P U T R I" userId="b43fd0c75997f005" providerId="LiveId" clId="{9EC197B1-BA91-CA48-9072-8FE6CC42B99F}" dt="2021-03-23T01:01:46.312" v="20" actId="14100"/>
          <ac:picMkLst>
            <pc:docMk/>
            <pc:sldMk cId="1046431857" sldId="259"/>
            <ac:picMk id="4" creationId="{BE73AF6D-4247-BF4D-8F92-BD03B496B923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3215072960" sldId="260"/>
        </pc:sldMkLst>
        <pc:spChg chg="del">
          <ac:chgData name="B E L L A P U T R I" userId="b43fd0c75997f005" providerId="LiveId" clId="{9EC197B1-BA91-CA48-9072-8FE6CC42B99F}" dt="2021-03-23T01:02:04.794" v="22" actId="931"/>
          <ac:spMkLst>
            <pc:docMk/>
            <pc:sldMk cId="3215072960" sldId="260"/>
            <ac:spMk id="3" creationId="{7B78B542-75AE-5644-87FE-9CF3851D1DB3}"/>
          </ac:spMkLst>
        </pc:spChg>
        <pc:picChg chg="add mod ord">
          <ac:chgData name="B E L L A P U T R I" userId="b43fd0c75997f005" providerId="LiveId" clId="{9EC197B1-BA91-CA48-9072-8FE6CC42B99F}" dt="2021-03-23T01:02:10.789" v="24" actId="14100"/>
          <ac:picMkLst>
            <pc:docMk/>
            <pc:sldMk cId="3215072960" sldId="260"/>
            <ac:picMk id="4" creationId="{81C77568-D4E9-6C4F-A3C8-3EB695AC47EC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2113186036" sldId="261"/>
        </pc:sldMkLst>
        <pc:spChg chg="del">
          <ac:chgData name="B E L L A P U T R I" userId="b43fd0c75997f005" providerId="LiveId" clId="{9EC197B1-BA91-CA48-9072-8FE6CC42B99F}" dt="2021-03-23T01:02:20.433" v="26" actId="931"/>
          <ac:spMkLst>
            <pc:docMk/>
            <pc:sldMk cId="2113186036" sldId="261"/>
            <ac:spMk id="3" creationId="{24B39ED8-6F12-DA49-AA21-D200D377375C}"/>
          </ac:spMkLst>
        </pc:spChg>
        <pc:picChg chg="add mod ord">
          <ac:chgData name="B E L L A P U T R I" userId="b43fd0c75997f005" providerId="LiveId" clId="{9EC197B1-BA91-CA48-9072-8FE6CC42B99F}" dt="2021-03-23T01:02:28.269" v="28" actId="14100"/>
          <ac:picMkLst>
            <pc:docMk/>
            <pc:sldMk cId="2113186036" sldId="261"/>
            <ac:picMk id="4" creationId="{87D32522-4F6D-7948-8379-A23AFF4607CF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1148044379" sldId="262"/>
        </pc:sldMkLst>
        <pc:spChg chg="del">
          <ac:chgData name="B E L L A P U T R I" userId="b43fd0c75997f005" providerId="LiveId" clId="{9EC197B1-BA91-CA48-9072-8FE6CC42B99F}" dt="2021-03-23T01:02:37.001" v="30" actId="931"/>
          <ac:spMkLst>
            <pc:docMk/>
            <pc:sldMk cId="1148044379" sldId="262"/>
            <ac:spMk id="3" creationId="{7A6963D0-9C4C-9341-ACA4-9B0038CC9113}"/>
          </ac:spMkLst>
        </pc:spChg>
        <pc:picChg chg="add mod ord">
          <ac:chgData name="B E L L A P U T R I" userId="b43fd0c75997f005" providerId="LiveId" clId="{9EC197B1-BA91-CA48-9072-8FE6CC42B99F}" dt="2021-03-23T01:02:41.350" v="32" actId="14100"/>
          <ac:picMkLst>
            <pc:docMk/>
            <pc:sldMk cId="1148044379" sldId="262"/>
            <ac:picMk id="4" creationId="{8CFE9426-2816-9445-9B87-872CC877F4F0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124302450" sldId="263"/>
        </pc:sldMkLst>
        <pc:spChg chg="del">
          <ac:chgData name="B E L L A P U T R I" userId="b43fd0c75997f005" providerId="LiveId" clId="{9EC197B1-BA91-CA48-9072-8FE6CC42B99F}" dt="2021-03-23T01:02:56.769" v="34" actId="931"/>
          <ac:spMkLst>
            <pc:docMk/>
            <pc:sldMk cId="124302450" sldId="263"/>
            <ac:spMk id="3" creationId="{3F200685-E8D7-D54E-8A32-FF82A685C64B}"/>
          </ac:spMkLst>
        </pc:spChg>
        <pc:picChg chg="add mod ord">
          <ac:chgData name="B E L L A P U T R I" userId="b43fd0c75997f005" providerId="LiveId" clId="{9EC197B1-BA91-CA48-9072-8FE6CC42B99F}" dt="2021-03-23T01:03:00.239" v="36" actId="14100"/>
          <ac:picMkLst>
            <pc:docMk/>
            <pc:sldMk cId="124302450" sldId="263"/>
            <ac:picMk id="4" creationId="{7008DA60-3BA7-B741-94A7-330A11DAE1E3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2593226491" sldId="264"/>
        </pc:sldMkLst>
        <pc:spChg chg="del">
          <ac:chgData name="B E L L A P U T R I" userId="b43fd0c75997f005" providerId="LiveId" clId="{9EC197B1-BA91-CA48-9072-8FE6CC42B99F}" dt="2021-03-23T01:03:09.847" v="38" actId="931"/>
          <ac:spMkLst>
            <pc:docMk/>
            <pc:sldMk cId="2593226491" sldId="264"/>
            <ac:spMk id="3" creationId="{5612494C-A7E1-8D40-B7D1-EF5E155621C6}"/>
          </ac:spMkLst>
        </pc:spChg>
        <pc:picChg chg="add mod ord">
          <ac:chgData name="B E L L A P U T R I" userId="b43fd0c75997f005" providerId="LiveId" clId="{9EC197B1-BA91-CA48-9072-8FE6CC42B99F}" dt="2021-03-23T01:03:16.055" v="41" actId="14100"/>
          <ac:picMkLst>
            <pc:docMk/>
            <pc:sldMk cId="2593226491" sldId="264"/>
            <ac:picMk id="4" creationId="{72050547-935E-DC48-8FE9-DED22F2778A6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3916917681" sldId="265"/>
        </pc:sldMkLst>
        <pc:spChg chg="del">
          <ac:chgData name="B E L L A P U T R I" userId="b43fd0c75997f005" providerId="LiveId" clId="{9EC197B1-BA91-CA48-9072-8FE6CC42B99F}" dt="2021-03-23T01:03:25.078" v="43" actId="931"/>
          <ac:spMkLst>
            <pc:docMk/>
            <pc:sldMk cId="3916917681" sldId="265"/>
            <ac:spMk id="3" creationId="{986E44E9-DD13-844E-B428-B4A47F5494DF}"/>
          </ac:spMkLst>
        </pc:spChg>
        <pc:picChg chg="add mod ord">
          <ac:chgData name="B E L L A P U T R I" userId="b43fd0c75997f005" providerId="LiveId" clId="{9EC197B1-BA91-CA48-9072-8FE6CC42B99F}" dt="2021-03-23T01:03:29.698" v="45" actId="14100"/>
          <ac:picMkLst>
            <pc:docMk/>
            <pc:sldMk cId="3916917681" sldId="265"/>
            <ac:picMk id="4" creationId="{3D643A71-1B31-F945-80C2-82F0DB273427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1496639547" sldId="266"/>
        </pc:sldMkLst>
        <pc:spChg chg="del">
          <ac:chgData name="B E L L A P U T R I" userId="b43fd0c75997f005" providerId="LiveId" clId="{9EC197B1-BA91-CA48-9072-8FE6CC42B99F}" dt="2021-03-23T01:03:54.681" v="47" actId="931"/>
          <ac:spMkLst>
            <pc:docMk/>
            <pc:sldMk cId="1496639547" sldId="266"/>
            <ac:spMk id="3" creationId="{E691D65B-D922-CF41-AAFF-267A718F6BA2}"/>
          </ac:spMkLst>
        </pc:spChg>
        <pc:picChg chg="add mod ord">
          <ac:chgData name="B E L L A P U T R I" userId="b43fd0c75997f005" providerId="LiveId" clId="{9EC197B1-BA91-CA48-9072-8FE6CC42B99F}" dt="2021-03-23T01:04:08.469" v="52" actId="14100"/>
          <ac:picMkLst>
            <pc:docMk/>
            <pc:sldMk cId="1496639547" sldId="266"/>
            <ac:picMk id="4" creationId="{E7E665D1-E7F8-304B-BDDC-7B2A4ED752BF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2673866085" sldId="267"/>
        </pc:sldMkLst>
        <pc:spChg chg="del">
          <ac:chgData name="B E L L A P U T R I" userId="b43fd0c75997f005" providerId="LiveId" clId="{9EC197B1-BA91-CA48-9072-8FE6CC42B99F}" dt="2021-03-23T01:04:18.966" v="54" actId="931"/>
          <ac:spMkLst>
            <pc:docMk/>
            <pc:sldMk cId="2673866085" sldId="267"/>
            <ac:spMk id="3" creationId="{E7120333-8096-8D48-994E-F7B572F698A5}"/>
          </ac:spMkLst>
        </pc:spChg>
        <pc:picChg chg="add mod ord">
          <ac:chgData name="B E L L A P U T R I" userId="b43fd0c75997f005" providerId="LiveId" clId="{9EC197B1-BA91-CA48-9072-8FE6CC42B99F}" dt="2021-03-23T01:04:22.873" v="56" actId="14100"/>
          <ac:picMkLst>
            <pc:docMk/>
            <pc:sldMk cId="2673866085" sldId="267"/>
            <ac:picMk id="4" creationId="{CC32B1B5-D44A-994A-951A-2994D16AA1FF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1698264306" sldId="268"/>
        </pc:sldMkLst>
        <pc:spChg chg="del">
          <ac:chgData name="B E L L A P U T R I" userId="b43fd0c75997f005" providerId="LiveId" clId="{9EC197B1-BA91-CA48-9072-8FE6CC42B99F}" dt="2021-03-23T01:04:31.288" v="58" actId="931"/>
          <ac:spMkLst>
            <pc:docMk/>
            <pc:sldMk cId="1698264306" sldId="268"/>
            <ac:spMk id="3" creationId="{23FBACC5-F95A-A240-84AA-ADA171D8141C}"/>
          </ac:spMkLst>
        </pc:spChg>
        <pc:picChg chg="add mod ord">
          <ac:chgData name="B E L L A P U T R I" userId="b43fd0c75997f005" providerId="LiveId" clId="{9EC197B1-BA91-CA48-9072-8FE6CC42B99F}" dt="2021-03-23T01:04:35.233" v="60" actId="14100"/>
          <ac:picMkLst>
            <pc:docMk/>
            <pc:sldMk cId="1698264306" sldId="268"/>
            <ac:picMk id="4" creationId="{D4F2A4DE-5DA3-9949-9651-CA80D4D8EEAC}"/>
          </ac:picMkLst>
        </pc:picChg>
      </pc:sldChg>
      <pc:sldChg chg="addSp delSp modSp new modTransition">
        <pc:chgData name="B E L L A P U T R I" userId="b43fd0c75997f005" providerId="LiveId" clId="{9EC197B1-BA91-CA48-9072-8FE6CC42B99F}" dt="2021-03-23T01:06:07.292" v="69" actId="12563"/>
        <pc:sldMkLst>
          <pc:docMk/>
          <pc:sldMk cId="613063294" sldId="269"/>
        </pc:sldMkLst>
        <pc:spChg chg="del">
          <ac:chgData name="B E L L A P U T R I" userId="b43fd0c75997f005" providerId="LiveId" clId="{9EC197B1-BA91-CA48-9072-8FE6CC42B99F}" dt="2021-03-23T01:04:44.887" v="62" actId="931"/>
          <ac:spMkLst>
            <pc:docMk/>
            <pc:sldMk cId="613063294" sldId="269"/>
            <ac:spMk id="3" creationId="{DDE3BDA9-B1AB-E747-82FF-7A47E180A66C}"/>
          </ac:spMkLst>
        </pc:spChg>
        <pc:picChg chg="add mod ord">
          <ac:chgData name="B E L L A P U T R I" userId="b43fd0c75997f005" providerId="LiveId" clId="{9EC197B1-BA91-CA48-9072-8FE6CC42B99F}" dt="2021-03-23T01:04:49.112" v="64" actId="14100"/>
          <ac:picMkLst>
            <pc:docMk/>
            <pc:sldMk cId="613063294" sldId="269"/>
            <ac:picMk id="4" creationId="{0DD6CA0A-C6B9-744A-9CBD-96D935954C1B}"/>
          </ac:picMkLst>
        </pc:picChg>
      </pc:sldChg>
      <pc:sldMasterChg chg="modTransition modSldLayout">
        <pc:chgData name="B E L L A P U T R I" userId="b43fd0c75997f005" providerId="LiveId" clId="{9EC197B1-BA91-CA48-9072-8FE6CC42B99F}" dt="2021-03-23T01:06:07.292" v="69" actId="12563"/>
        <pc:sldMasterMkLst>
          <pc:docMk/>
          <pc:sldMasterMk cId="3986142188" sldId="2147483648"/>
        </pc:sldMasterMkLst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3690801105" sldId="2147483649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2270407095" sldId="2147483650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1131838537" sldId="2147483651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1540404781" sldId="2147483652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3546756272" sldId="2147483653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2692605758" sldId="2147483654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961528953" sldId="2147483655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1916651046" sldId="2147483656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1890100909" sldId="2147483657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3007160686" sldId="2147483658"/>
          </pc:sldLayoutMkLst>
        </pc:sldLayoutChg>
        <pc:sldLayoutChg chg="modTransition">
          <pc:chgData name="B E L L A P U T R I" userId="b43fd0c75997f005" providerId="LiveId" clId="{9EC197B1-BA91-CA48-9072-8FE6CC42B99F}" dt="2021-03-23T01:06:07.292" v="69" actId="12563"/>
          <pc:sldLayoutMkLst>
            <pc:docMk/>
            <pc:sldMasterMk cId="3986142188" sldId="2147483648"/>
            <pc:sldLayoutMk cId="180037800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9BB9-2498-984D-A367-596961CCD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DEC0-03D4-C54F-B770-2D4A9E8D1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05D7-4EB0-5C4D-8C6D-CFBF93B3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8E7E-9237-CC43-BD17-13B94315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22B-3A08-5549-BC1F-FC86BF8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01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1AFE-5059-9346-AF4B-88D9DD81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51C2-CF23-1745-A431-39F149BA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11A9-D1D3-BB47-8DB8-3C6EB190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133B-B5E9-8146-9ED8-E91E5D91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75D6-6C9D-0847-B1F9-208FEBED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0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FABEF-AC29-AD4D-8DAB-E6D68DB2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7C4F3-0862-0046-B99C-A7456E8A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B46B-96B1-3444-B87F-EB3B6ABC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4A6F-2A8B-2540-B136-2C97441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192C-4313-6D42-91C0-A06731F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8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D5E-5E69-3B49-8715-19D5370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9F3F-1AF8-4646-87F8-3F72D8D5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3AFF-97F6-3E44-B120-23BF860F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70D4-CE1E-A541-9B79-537670A3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8EC8-FA1B-544D-B866-E9D3B4E9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7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FCA8-F48B-F94F-B947-F4B27FBD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398C-2CEE-7449-9430-0A6AFDB4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3E8B-D922-4E4E-8376-3DB3813F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864D-EBFD-4348-BA15-233F024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85E3-F664-AB4B-A6DE-6946018B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8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BB32-D766-DE4D-8EDD-D81C3EB4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6CF-1085-B84A-811B-98643D55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E5D5-0A09-4D4F-95EC-1F2552EA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30DC-FFFE-7A46-A11E-5D49032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263A-FAAC-C84B-8919-97F63DF3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82E2-957F-3B4E-8BD7-DD462880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4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C7D0-C1CB-6148-952A-7B70EC54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7F894-1E40-AA4E-A251-5521CF66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3EBCB-F3B6-6A4F-ADA8-12C18861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4BE92-1F65-F443-9C57-178FE914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26E8E-B768-1748-AD18-646677500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792F0-0C40-5D48-86A8-F2D1C88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8CEA9-CFDC-5E45-9059-D9C24497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24100-0079-244A-9FF5-F6E62F29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6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6BC0-BD81-A845-92FE-3C68130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9D50-003A-E048-B711-0F0D2109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F685D-FAE1-7A44-80CD-3E83BDB7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A565E-CEC3-E346-A791-64B09F65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5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1823E-368A-A44F-A892-85049ABA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55813-5A3A-F547-A15A-F4C737AA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BD74E-8C51-CD44-9484-7C872BD4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8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DF48-C734-274C-91BA-43A93251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DFD9-A26C-3046-B609-A47266C7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7947-E890-8943-A7DD-EDA888F8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C065-EC24-6646-AF1B-5AF163A3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772D-E746-564C-AFFD-6C463A50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82F1-60B7-614E-963C-33A3ECC8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1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344D-E5AC-3D43-A2A4-FAEF4939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6CAC4-C716-0545-807E-A73D0C6F6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2A44-4A08-B54C-8335-8C8561A0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E123E-8DBF-C84C-832E-8AFCCF8A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2AE2-74FA-7943-8984-A3CDBBE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181E-16A9-CE4A-9F2F-42DA79AF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0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71A5-C613-074C-AA1D-854E486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8672-359B-6847-BA71-2EF47D2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C74E-2415-F247-9D56-FED05815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6E37-0B27-6F41-9E12-4F5B59A6037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64EE-4C82-3A43-ACA7-8F1198090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69B6-5BFC-D745-B0E6-12719BCDB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3A64-1773-CB4E-9512-D698E317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2AB6597-ADE7-7A40-B2CA-25297583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8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07AB-2BD3-E943-8407-14BFAB8F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643A71-1B31-F945-80C2-82F0DB273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3916917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EB57-284F-FC48-9F23-EE41B76F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E665D1-E7F8-304B-BDDC-7B2A4ED7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8956" cy="6858000"/>
          </a:xfrm>
        </p:spPr>
      </p:pic>
    </p:spTree>
    <p:extLst>
      <p:ext uri="{BB962C8B-B14F-4D97-AF65-F5344CB8AC3E}">
        <p14:creationId xmlns:p14="http://schemas.microsoft.com/office/powerpoint/2010/main" val="1496639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BD2A-46A6-8346-892B-F0C46904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32B1B5-D44A-994A-951A-2994D16AA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2673866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752D-7833-B749-9A13-2A8EC64E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F2A4DE-5DA3-9949-9651-CA80D4D8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1698264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3F7-5832-984C-AFFC-FDC68E2E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D6CA0A-C6B9-744A-9CBD-96D935954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613063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D45-7BAB-EE45-8636-2813A9A7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4608DE-6E2E-F941-B486-AC790A79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799281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06E6-9EA7-CB47-9878-E158BB10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946A82-5899-2C4B-A283-3DC41A53D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1568609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40C0-CA44-314F-9C07-AE23E7DE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73AF6D-4247-BF4D-8F92-BD03B496B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1046431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676D-36BF-5143-BC17-1C67C7F9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C77568-D4E9-6C4F-A3C8-3EB695AC4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3215072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0D2B-0A8F-1C48-9924-812F2C15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D32522-4F6D-7948-8379-A23AFF460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2113186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315E-B176-A143-A5A3-4894591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FE9426-2816-9445-9B87-872CC877F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1148044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A0C0-C030-D443-A746-9F3F4C40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08DA60-3BA7-B741-94A7-330A11DA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124302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83FB-F4F3-6247-BC59-60A74CA7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050547-935E-DC48-8FE9-DED22F277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2593226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E L L A P U T R I</dc:creator>
  <cp:lastModifiedBy>B E L L A P U T R I</cp:lastModifiedBy>
  <cp:revision>1</cp:revision>
  <dcterms:created xsi:type="dcterms:W3CDTF">2021-03-23T01:00:07Z</dcterms:created>
  <dcterms:modified xsi:type="dcterms:W3CDTF">2021-03-23T01:06:40Z</dcterms:modified>
</cp:coreProperties>
</file>